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5.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69" r:id="rId1"/>
    <p:sldMasterId id="2147483770" r:id="rId2"/>
    <p:sldMasterId id="2147483771" r:id="rId3"/>
    <p:sldMasterId id="2147483772" r:id="rId4"/>
    <p:sldMasterId id="2147483773" r:id="rId5"/>
    <p:sldMasterId id="2147483774" r:id="rId6"/>
  </p:sldMasterIdLst>
  <p:notesMasterIdLst>
    <p:notesMasterId r:id="rId127"/>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Lst>
  <p:sldSz cx="9144000" cy="5143500" type="screen16x9"/>
  <p:notesSz cx="6858000" cy="9144000"/>
  <p:embeddedFontLst>
    <p:embeddedFont>
      <p:font typeface="Arial Narrow" panose="020B0606020202030204" pitchFamily="34" charset="0"/>
      <p:regular r:id="rId128"/>
      <p:bold r:id="rId129"/>
      <p:italic r:id="rId130"/>
      <p:boldItalic r:id="rId131"/>
    </p:embeddedFont>
    <p:embeddedFont>
      <p:font typeface="Calibri" panose="020F0502020204030204" pitchFamily="34" charset="0"/>
      <p:regular r:id="rId132"/>
      <p:bold r:id="rId133"/>
      <p:italic r:id="rId134"/>
      <p:boldItalic r:id="rId135"/>
    </p:embeddedFont>
    <p:embeddedFont>
      <p:font typeface="Caveat" panose="02020500000000000000" charset="0"/>
      <p:regular r:id="rId136"/>
      <p:bold r:id="rId137"/>
    </p:embeddedFont>
    <p:embeddedFont>
      <p:font typeface="Consolas" panose="020B0609020204030204" pitchFamily="49" charset="0"/>
      <p:regular r:id="rId138"/>
      <p:bold r:id="rId139"/>
      <p:italic r:id="rId140"/>
      <p:boldItalic r:id="rId141"/>
    </p:embeddedFont>
    <p:embeddedFont>
      <p:font typeface="Helvetica Neue" panose="02020500000000000000" charset="0"/>
      <p:regular r:id="rId142"/>
      <p:bold r:id="rId143"/>
      <p:italic r:id="rId144"/>
      <p:boldItalic r:id="rId145"/>
    </p:embeddedFont>
    <p:embeddedFont>
      <p:font typeface="Roboto Mono" panose="02020500000000000000" charset="0"/>
      <p:regular r:id="rId146"/>
      <p:bold r:id="rId147"/>
      <p:italic r:id="rId148"/>
      <p:boldItalic r:id="rId149"/>
    </p:embeddedFont>
    <p:embeddedFont>
      <p:font typeface="Source Code Pro" panose="02020500000000000000" charset="0"/>
      <p:regular r:id="rId150"/>
      <p:bold r:id="rId151"/>
      <p:italic r:id="rId152"/>
      <p:boldItalic r:id="rId153"/>
    </p:embeddedFont>
    <p:embeddedFont>
      <p:font typeface="Source Sans Pro" panose="020B0503030403020204" pitchFamily="34" charset="0"/>
      <p:regular r:id="rId154"/>
      <p:bold r:id="rId155"/>
      <p:italic r:id="rId156"/>
      <p:boldItalic r:id="rId1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D89879B-15EE-40A7-B7BD-EDC9BF3A66B0}">
  <a:tblStyle styleId="{9D89879B-15EE-40A7-B7BD-EDC9BF3A66B0}"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FF3E9"/>
          </a:solidFill>
        </a:fill>
      </a:tcStyle>
    </a:wholeTbl>
    <a:band1H>
      <a:tcTxStyle b="off" i="off"/>
      <a:tcStyle>
        <a:tcBdr/>
        <a:fill>
          <a:solidFill>
            <a:srgbClr val="DEE7D0"/>
          </a:solidFill>
        </a:fill>
      </a:tcStyle>
    </a:band1H>
    <a:band2H>
      <a:tcTxStyle b="off" i="off"/>
      <a:tcStyle>
        <a:tcBdr/>
      </a:tcStyle>
    </a:band2H>
    <a:band1V>
      <a:tcTxStyle b="off" i="off"/>
      <a:tcStyle>
        <a:tcBdr/>
        <a:fill>
          <a:solidFill>
            <a:srgbClr val="DEE7D0"/>
          </a:solidFill>
        </a:fill>
      </a:tcStyle>
    </a:band1V>
    <a:band2V>
      <a:tcTxStyle b="off" i="off"/>
      <a:tcStyle>
        <a:tcBdr/>
      </a:tcStyle>
    </a:band2V>
    <a:lastCol>
      <a:tcTxStyle b="on" i="off">
        <a:font>
          <a:latin typeface="Arial"/>
          <a:ea typeface="Arial"/>
          <a:cs typeface="Arial"/>
        </a:font>
        <a:schemeClr val="lt1"/>
      </a:tcTxStyle>
      <a:tcStyle>
        <a:tcBdr/>
        <a:fill>
          <a:solidFill>
            <a:schemeClr val="accent3"/>
          </a:solidFill>
        </a:fill>
      </a:tcStyle>
    </a:lastCol>
    <a:firstCol>
      <a:tcTxStyle b="on" i="off">
        <a:font>
          <a:latin typeface="Arial"/>
          <a:ea typeface="Arial"/>
          <a:cs typeface="Arial"/>
        </a:font>
        <a:schemeClr val="lt1"/>
      </a:tcTxStyle>
      <a:tcStyle>
        <a:tcBdr/>
        <a:fill>
          <a:solidFill>
            <a:schemeClr val="accent3"/>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3"/>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3"/>
          </a:solidFill>
        </a:fill>
      </a:tcStyle>
    </a:firstRow>
    <a:neCell>
      <a:tcTxStyle b="off" i="off"/>
      <a:tcStyle>
        <a:tcBdr/>
      </a:tcStyle>
    </a:neCell>
    <a:nwCell>
      <a:tcTxStyle b="off" i="off"/>
      <a:tcStyle>
        <a:tcBdr/>
      </a:tcStyle>
    </a:nwCell>
  </a:tblStyle>
  <a:tblStyle styleId="{2E7C73A8-B740-4434-BFD6-DCA1C21C9DD3}"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4451ED67-ED0E-4E37-B6FF-A199A6D49F76}" styleName="Table_2">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b="off" i="off"/>
      <a:tcStyle>
        <a:tcBdr/>
        <a:fill>
          <a:solidFill>
            <a:srgbClr val="CFD7E7"/>
          </a:solidFill>
        </a:fill>
      </a:tcStyle>
    </a:band1H>
    <a:band2H>
      <a:tcTxStyle b="off" i="off"/>
      <a:tcStyle>
        <a:tcBdr/>
      </a:tcStyle>
    </a:band2H>
    <a:band1V>
      <a:tcTxStyle b="off" i="off"/>
      <a:tcStyle>
        <a:tcBdr/>
        <a:fill>
          <a:solidFill>
            <a:srgbClr val="CFD7E7"/>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789" autoAdjust="0"/>
  </p:normalViewPr>
  <p:slideViewPr>
    <p:cSldViewPr snapToGrid="0">
      <p:cViewPr varScale="1">
        <p:scale>
          <a:sx n="105" d="100"/>
          <a:sy n="105" d="100"/>
        </p:scale>
        <p:origin x="1794" y="102"/>
      </p:cViewPr>
      <p:guideLst/>
    </p:cSldViewPr>
  </p:slideViewPr>
  <p:notesTextViewPr>
    <p:cViewPr>
      <p:scale>
        <a:sx n="150" d="100"/>
        <a:sy n="15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font" Target="fonts/font11.fntdata"/><Relationship Id="rId159" Type="http://schemas.openxmlformats.org/officeDocument/2006/relationships/viewProps" Target="viewProps.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font" Target="fonts/font1.fntdata"/><Relationship Id="rId149" Type="http://schemas.openxmlformats.org/officeDocument/2006/relationships/font" Target="fonts/font22.fntdata"/><Relationship Id="rId5" Type="http://schemas.openxmlformats.org/officeDocument/2006/relationships/slideMaster" Target="slideMasters/slideMaster5.xml"/><Relationship Id="rId95" Type="http://schemas.openxmlformats.org/officeDocument/2006/relationships/slide" Target="slides/slide89.xml"/><Relationship Id="rId160" Type="http://schemas.openxmlformats.org/officeDocument/2006/relationships/theme" Target="theme/theme1.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font" Target="fonts/font12.fntdata"/><Relationship Id="rId85" Type="http://schemas.openxmlformats.org/officeDocument/2006/relationships/slide" Target="slides/slide79.xml"/><Relationship Id="rId150" Type="http://schemas.openxmlformats.org/officeDocument/2006/relationships/font" Target="fonts/font23.fntdata"/><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font" Target="fonts/font2.fntdata"/><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40" Type="http://schemas.openxmlformats.org/officeDocument/2006/relationships/font" Target="fonts/font13.fntdata"/><Relationship Id="rId145" Type="http://schemas.openxmlformats.org/officeDocument/2006/relationships/font" Target="fonts/font18.fntdata"/><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font" Target="fonts/font3.fntdata"/><Relationship Id="rId135" Type="http://schemas.openxmlformats.org/officeDocument/2006/relationships/font" Target="fonts/font8.fntdata"/><Relationship Id="rId151" Type="http://schemas.openxmlformats.org/officeDocument/2006/relationships/font" Target="fonts/font24.fntdata"/><Relationship Id="rId156" Type="http://schemas.openxmlformats.org/officeDocument/2006/relationships/font" Target="fonts/font29.fntdata"/><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font" Target="fonts/font14.fntdata"/><Relationship Id="rId146" Type="http://schemas.openxmlformats.org/officeDocument/2006/relationships/font" Target="fonts/font19.fntdata"/><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font" Target="fonts/font4.fntdata"/><Relationship Id="rId136" Type="http://schemas.openxmlformats.org/officeDocument/2006/relationships/font" Target="fonts/font9.fntdata"/><Relationship Id="rId157" Type="http://schemas.openxmlformats.org/officeDocument/2006/relationships/font" Target="fonts/font30.fntdata"/><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font" Target="fonts/font25.fntdata"/><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font" Target="fonts/font20.fntdata"/><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font" Target="fonts/font15.fntdata"/><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font" Target="fonts/font10.fntdata"/><Relationship Id="rId158"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font" Target="fonts/font5.fntdata"/><Relationship Id="rId153" Type="http://schemas.openxmlformats.org/officeDocument/2006/relationships/font" Target="fonts/font26.fntdata"/><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notesMaster" Target="notesMasters/notesMaster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font" Target="fonts/font16.fntdata"/><Relationship Id="rId148" Type="http://schemas.openxmlformats.org/officeDocument/2006/relationships/font" Target="fonts/font21.fntdata"/><Relationship Id="rId4" Type="http://schemas.openxmlformats.org/officeDocument/2006/relationships/slideMaster" Target="slideMasters/slideMaster4.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font" Target="fonts/font6.fntdata"/><Relationship Id="rId154" Type="http://schemas.openxmlformats.org/officeDocument/2006/relationships/font" Target="fonts/font27.fntdata"/><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font" Target="fonts/font17.fntdata"/><Relationship Id="rId90" Type="http://schemas.openxmlformats.org/officeDocument/2006/relationships/slide" Target="slides/slide84.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font" Target="fonts/font7.fntdata"/><Relationship Id="rId80" Type="http://schemas.openxmlformats.org/officeDocument/2006/relationships/slide" Target="slides/slide74.xml"/><Relationship Id="rId155" Type="http://schemas.openxmlformats.org/officeDocument/2006/relationships/font" Target="fonts/font2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799" cy="4572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2" y="0"/>
            <a:ext cx="2971799" cy="4572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lvl1pPr marL="457200" marR="0" lvl="0"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1pPr>
            <a:lvl2pPr marL="914400" marR="0" lvl="1"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2pPr>
            <a:lvl3pPr marL="1371600" marR="0" lvl="2"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3pPr>
            <a:lvl4pPr marL="1828800" marR="0" lvl="3"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4pPr>
            <a:lvl5pPr marL="2286000" marR="0" lvl="4"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5pPr>
            <a:lvl6pPr marL="2743200" marR="0" lvl="5"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6pPr>
            <a:lvl7pPr marL="3200400" marR="0" lvl="6"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7pPr>
            <a:lvl8pPr marL="3657600" marR="0" lvl="7"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8pPr>
            <a:lvl9pPr marL="4114800" marR="0" lvl="8" indent="-304800" algn="l" rtl="0">
              <a:spcBef>
                <a:spcPts val="0"/>
              </a:spcBef>
              <a:spcAft>
                <a:spcPts val="0"/>
              </a:spcAft>
              <a:buClr>
                <a:schemeClr val="dk1"/>
              </a:buClr>
              <a:buSzPts val="1200"/>
              <a:buFont typeface="Calibri"/>
              <a:buChar char="■"/>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799" cy="4572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7fca2850e_6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5" name="Google Shape;805;g37fca2850e_6_1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806" name="Google Shape;806;g37fca2850e_6_14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37fca2850e_6_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7" name="Google Shape;1197;g37fca2850e_6_48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15000"/>
              </a:lnSpc>
              <a:spcBef>
                <a:spcPts val="0"/>
              </a:spcBef>
              <a:spcAft>
                <a:spcPts val="0"/>
              </a:spcAft>
              <a:buClr>
                <a:schemeClr val="dk1"/>
              </a:buClr>
              <a:buSzPts val="1400"/>
              <a:buFont typeface="Calibri"/>
              <a:buChar char="●"/>
            </a:pPr>
            <a:r>
              <a:rPr lang="en-US" sz="1200" b="0" i="0" u="none" strike="noStrike" cap="none" dirty="0">
                <a:solidFill>
                  <a:schemeClr val="dk1"/>
                </a:solidFill>
                <a:latin typeface="Calibri"/>
                <a:ea typeface="Calibri"/>
                <a:cs typeface="Calibri"/>
                <a:sym typeface="Calibri"/>
              </a:rPr>
              <a:t>What we really want is to be able to define at a high level exactly how the chip should process packets, which is done by writing a P4 program</a:t>
            </a:r>
            <a:endParaRPr sz="1200" b="0" i="0" u="none" strike="noStrike" cap="none" dirty="0">
              <a:solidFill>
                <a:schemeClr val="dk1"/>
              </a:solidFill>
              <a:latin typeface="Calibri"/>
              <a:ea typeface="Calibri"/>
              <a:cs typeface="Calibri"/>
              <a:sym typeface="Calibri"/>
            </a:endParaRPr>
          </a:p>
          <a:p>
            <a:pPr marL="457200" marR="0" lvl="0" indent="-317500" algn="l" rtl="0">
              <a:lnSpc>
                <a:spcPct val="115000"/>
              </a:lnSpc>
              <a:spcBef>
                <a:spcPts val="0"/>
              </a:spcBef>
              <a:spcAft>
                <a:spcPts val="0"/>
              </a:spcAft>
              <a:buClr>
                <a:schemeClr val="dk1"/>
              </a:buClr>
              <a:buSzPts val="1400"/>
              <a:buFont typeface="Calibri"/>
              <a:buChar char="●"/>
            </a:pPr>
            <a:r>
              <a:rPr lang="en-US" sz="1200" b="0" i="0" u="none" strike="noStrike" cap="none" dirty="0">
                <a:solidFill>
                  <a:schemeClr val="dk1"/>
                </a:solidFill>
                <a:latin typeface="Calibri"/>
                <a:ea typeface="Calibri"/>
                <a:cs typeface="Calibri"/>
                <a:sym typeface="Calibri"/>
              </a:rPr>
              <a:t>That P4 program is then compiled down to the chip</a:t>
            </a:r>
            <a:endParaRPr sz="1200" b="0" i="0" u="none" strike="noStrike" cap="none" dirty="0">
              <a:solidFill>
                <a:schemeClr val="dk1"/>
              </a:solidFill>
              <a:latin typeface="Calibri"/>
              <a:ea typeface="Calibri"/>
              <a:cs typeface="Calibri"/>
              <a:sym typeface="Calibri"/>
            </a:endParaRPr>
          </a:p>
          <a:p>
            <a:pPr marL="457200" marR="0" lvl="0" indent="-317500" algn="l" rtl="0">
              <a:lnSpc>
                <a:spcPct val="115000"/>
              </a:lnSpc>
              <a:spcBef>
                <a:spcPts val="0"/>
              </a:spcBef>
              <a:spcAft>
                <a:spcPts val="0"/>
              </a:spcAft>
              <a:buClr>
                <a:schemeClr val="dk1"/>
              </a:buClr>
              <a:buSzPts val="1400"/>
              <a:buFont typeface="Calibri"/>
              <a:buChar char="●"/>
            </a:pPr>
            <a:r>
              <a:rPr lang="en-US" sz="1200" b="0" i="0" u="none" strike="noStrike" cap="none" dirty="0">
                <a:solidFill>
                  <a:schemeClr val="dk1"/>
                </a:solidFill>
                <a:latin typeface="Calibri"/>
                <a:ea typeface="Calibri"/>
                <a:cs typeface="Calibri"/>
                <a:sym typeface="Calibri"/>
              </a:rPr>
              <a:t>This way network system designers get to define exactly what features they want to have in their system, without having to rely on third party chip vendors to make the decisions for them</a:t>
            </a:r>
            <a:endParaRPr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1198" name="Google Shape;1198;g37fca2850e_6_48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8"/>
        <p:cNvGrpSpPr/>
        <p:nvPr/>
      </p:nvGrpSpPr>
      <p:grpSpPr>
        <a:xfrm>
          <a:off x="0" y="0"/>
          <a:ext cx="0" cy="0"/>
          <a:chOff x="0" y="0"/>
          <a:chExt cx="0" cy="0"/>
        </a:xfrm>
      </p:grpSpPr>
      <p:sp>
        <p:nvSpPr>
          <p:cNvPr id="3769" name="Google Shape;3769;g37fca2850e_10_2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spcBef>
                <a:spcPts val="0"/>
              </a:spcBef>
              <a:spcAft>
                <a:spcPts val="0"/>
              </a:spcAft>
              <a:buClr>
                <a:schemeClr val="dk1"/>
              </a:buClr>
              <a:buSzPts val="1200"/>
              <a:buFont typeface="Calibri"/>
              <a:buChar char="-"/>
            </a:pPr>
            <a:endParaRPr sz="1200" b="0" i="0" u="none" strike="noStrike" cap="none">
              <a:solidFill>
                <a:schemeClr val="dk1"/>
              </a:solidFill>
              <a:latin typeface="Calibri"/>
              <a:ea typeface="Calibri"/>
              <a:cs typeface="Calibri"/>
              <a:sym typeface="Calibri"/>
            </a:endParaRPr>
          </a:p>
        </p:txBody>
      </p:sp>
      <p:sp>
        <p:nvSpPr>
          <p:cNvPr id="3770" name="Google Shape;3770;g37fca2850e_1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4"/>
        <p:cNvGrpSpPr/>
        <p:nvPr/>
      </p:nvGrpSpPr>
      <p:grpSpPr>
        <a:xfrm>
          <a:off x="0" y="0"/>
          <a:ext cx="0" cy="0"/>
          <a:chOff x="0" y="0"/>
          <a:chExt cx="0" cy="0"/>
        </a:xfrm>
      </p:grpSpPr>
      <p:sp>
        <p:nvSpPr>
          <p:cNvPr id="3775" name="Google Shape;3775;g37fca2850e_10_22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3776" name="Google Shape;3776;g37fca2850e_1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7fca2850e_10_30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3856" name="Google Shape;3856;g37fca2850e_1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7"/>
        <p:cNvGrpSpPr/>
        <p:nvPr/>
      </p:nvGrpSpPr>
      <p:grpSpPr>
        <a:xfrm>
          <a:off x="0" y="0"/>
          <a:ext cx="0" cy="0"/>
          <a:chOff x="0" y="0"/>
          <a:chExt cx="0" cy="0"/>
        </a:xfrm>
      </p:grpSpPr>
      <p:sp>
        <p:nvSpPr>
          <p:cNvPr id="3868" name="Google Shape;3868;g37fca2850e_10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69" name="Google Shape;3869;g37fca2850e_10_317: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3870" name="Google Shape;3870;g37fca2850e_10_317: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103</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8"/>
        <p:cNvGrpSpPr/>
        <p:nvPr/>
      </p:nvGrpSpPr>
      <p:grpSpPr>
        <a:xfrm>
          <a:off x="0" y="0"/>
          <a:ext cx="0" cy="0"/>
          <a:chOff x="0" y="0"/>
          <a:chExt cx="0" cy="0"/>
        </a:xfrm>
      </p:grpSpPr>
      <p:sp>
        <p:nvSpPr>
          <p:cNvPr id="3879" name="Google Shape;3879;g37fca2850e_10_3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spcBef>
                <a:spcPts val="0"/>
              </a:spcBef>
              <a:spcAft>
                <a:spcPts val="0"/>
              </a:spcAft>
              <a:buClr>
                <a:schemeClr val="dk1"/>
              </a:buClr>
              <a:buSzPts val="1200"/>
              <a:buFont typeface="Calibri"/>
              <a:buChar char="-"/>
            </a:pPr>
            <a:endParaRPr sz="1200" b="0" i="0" u="none" strike="noStrike" cap="none">
              <a:solidFill>
                <a:schemeClr val="dk1"/>
              </a:solidFill>
              <a:latin typeface="Calibri"/>
              <a:ea typeface="Calibri"/>
              <a:cs typeface="Calibri"/>
              <a:sym typeface="Calibri"/>
            </a:endParaRPr>
          </a:p>
        </p:txBody>
      </p:sp>
      <p:sp>
        <p:nvSpPr>
          <p:cNvPr id="3880" name="Google Shape;3880;g37fca2850e_1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4"/>
        <p:cNvGrpSpPr/>
        <p:nvPr/>
      </p:nvGrpSpPr>
      <p:grpSpPr>
        <a:xfrm>
          <a:off x="0" y="0"/>
          <a:ext cx="0" cy="0"/>
          <a:chOff x="0" y="0"/>
          <a:chExt cx="0" cy="0"/>
        </a:xfrm>
      </p:grpSpPr>
      <p:sp>
        <p:nvSpPr>
          <p:cNvPr id="3885" name="Google Shape;3885;g3bbe2929f6_152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3886" name="Google Shape;3886;g3bbe2929f6_15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8"/>
        <p:cNvGrpSpPr/>
        <p:nvPr/>
      </p:nvGrpSpPr>
      <p:grpSpPr>
        <a:xfrm>
          <a:off x="0" y="0"/>
          <a:ext cx="0" cy="0"/>
          <a:chOff x="0" y="0"/>
          <a:chExt cx="0" cy="0"/>
        </a:xfrm>
      </p:grpSpPr>
      <p:sp>
        <p:nvSpPr>
          <p:cNvPr id="3899" name="Google Shape;3899;g37fca2850e_12_11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3900" name="Google Shape;3900;g37fca2850e_12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4"/>
        <p:cNvGrpSpPr/>
        <p:nvPr/>
      </p:nvGrpSpPr>
      <p:grpSpPr>
        <a:xfrm>
          <a:off x="0" y="0"/>
          <a:ext cx="0" cy="0"/>
          <a:chOff x="0" y="0"/>
          <a:chExt cx="0" cy="0"/>
        </a:xfrm>
      </p:grpSpPr>
      <p:sp>
        <p:nvSpPr>
          <p:cNvPr id="3905" name="Google Shape;3905;g37fca2850e_12_12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3906" name="Google Shape;3906;g37fca2850e_12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3"/>
        <p:cNvGrpSpPr/>
        <p:nvPr/>
      </p:nvGrpSpPr>
      <p:grpSpPr>
        <a:xfrm>
          <a:off x="0" y="0"/>
          <a:ext cx="0" cy="0"/>
          <a:chOff x="0" y="0"/>
          <a:chExt cx="0" cy="0"/>
        </a:xfrm>
      </p:grpSpPr>
      <p:sp>
        <p:nvSpPr>
          <p:cNvPr id="3964" name="Google Shape;3964;g37fca2850e_12_180: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3965" name="Google Shape;3965;g37fca2850e_12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1"/>
        <p:cNvGrpSpPr/>
        <p:nvPr/>
      </p:nvGrpSpPr>
      <p:grpSpPr>
        <a:xfrm>
          <a:off x="0" y="0"/>
          <a:ext cx="0" cy="0"/>
          <a:chOff x="0" y="0"/>
          <a:chExt cx="0" cy="0"/>
        </a:xfrm>
      </p:grpSpPr>
      <p:sp>
        <p:nvSpPr>
          <p:cNvPr id="3972" name="Google Shape;3972;g3bbe2929f6_15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spcBef>
                <a:spcPts val="0"/>
              </a:spcBef>
              <a:spcAft>
                <a:spcPts val="0"/>
              </a:spcAft>
              <a:buClr>
                <a:schemeClr val="dk1"/>
              </a:buClr>
              <a:buSzPts val="1200"/>
              <a:buFont typeface="Calibri"/>
              <a:buChar char="-"/>
            </a:pPr>
            <a:endParaRPr sz="1200" b="0" i="0" u="none" strike="noStrike" cap="none">
              <a:solidFill>
                <a:schemeClr val="dk1"/>
              </a:solidFill>
              <a:latin typeface="Calibri"/>
              <a:ea typeface="Calibri"/>
              <a:cs typeface="Calibri"/>
              <a:sym typeface="Calibri"/>
            </a:endParaRPr>
          </a:p>
        </p:txBody>
      </p:sp>
      <p:sp>
        <p:nvSpPr>
          <p:cNvPr id="3973" name="Google Shape;3973;g3bbe2929f6_15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9"/>
        <p:cNvGrpSpPr/>
        <p:nvPr/>
      </p:nvGrpSpPr>
      <p:grpSpPr>
        <a:xfrm>
          <a:off x="0" y="0"/>
          <a:ext cx="0" cy="0"/>
          <a:chOff x="0" y="0"/>
          <a:chExt cx="0" cy="0"/>
        </a:xfrm>
      </p:grpSpPr>
      <p:sp>
        <p:nvSpPr>
          <p:cNvPr id="1510" name="Google Shape;1510;g37fca2850e_6_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1" name="Google Shape;1511;g37fca2850e_6_7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15000"/>
              </a:lnSpc>
              <a:spcBef>
                <a:spcPts val="0"/>
              </a:spcBef>
              <a:spcAft>
                <a:spcPts val="0"/>
              </a:spcAft>
              <a:buClr>
                <a:schemeClr val="dk1"/>
              </a:buClr>
              <a:buSzPts val="1400"/>
              <a:buFont typeface="Calibri"/>
              <a:buChar char="●"/>
            </a:pPr>
            <a:r>
              <a:rPr lang="en-US" sz="1200" b="0" i="0" u="none" strike="noStrike" cap="none" dirty="0">
                <a:solidFill>
                  <a:schemeClr val="dk1"/>
                </a:solidFill>
                <a:latin typeface="Calibri"/>
                <a:ea typeface="Calibri"/>
                <a:cs typeface="Calibri"/>
                <a:sym typeface="Calibri"/>
              </a:rPr>
              <a:t>So why is P4 so great?</a:t>
            </a:r>
            <a:endParaRPr sz="1200" b="0" i="0" u="none" strike="noStrike" cap="none" dirty="0">
              <a:solidFill>
                <a:schemeClr val="dk1"/>
              </a:solidFill>
              <a:latin typeface="Calibri"/>
              <a:ea typeface="Calibri"/>
              <a:cs typeface="Calibri"/>
              <a:sym typeface="Calibri"/>
            </a:endParaRPr>
          </a:p>
          <a:p>
            <a:pPr marL="457200" marR="0" lvl="0" indent="-317500" algn="l" rtl="0">
              <a:lnSpc>
                <a:spcPct val="115000"/>
              </a:lnSpc>
              <a:spcBef>
                <a:spcPts val="0"/>
              </a:spcBef>
              <a:spcAft>
                <a:spcPts val="0"/>
              </a:spcAft>
              <a:buClr>
                <a:schemeClr val="dk1"/>
              </a:buClr>
              <a:buSzPts val="1400"/>
              <a:buFont typeface="Calibri"/>
              <a:buChar char="●"/>
            </a:pPr>
            <a:r>
              <a:rPr lang="en-US" sz="1200" b="0" i="0" u="none" strike="noStrike" cap="none" dirty="0">
                <a:solidFill>
                  <a:schemeClr val="dk1"/>
                </a:solidFill>
                <a:latin typeface="Calibri"/>
                <a:ea typeface="Calibri"/>
                <a:cs typeface="Calibri"/>
                <a:sym typeface="Calibri"/>
              </a:rPr>
              <a:t>Of course, an obvious benefit is that new features can now be added very easily, simply change the P4 program and recompile. Or you may actually want to remove features that you are not using in order to reduce complexity in your network. Many network failures are caused by unanticipated interactions of features that network operators didn’t even know they were using!</a:t>
            </a:r>
            <a:endParaRPr sz="1200" b="0" i="0" u="none" strike="noStrike" cap="none" dirty="0">
              <a:solidFill>
                <a:schemeClr val="dk1"/>
              </a:solidFill>
              <a:latin typeface="Calibri"/>
              <a:ea typeface="Calibri"/>
              <a:cs typeface="Calibri"/>
              <a:sym typeface="Calibri"/>
            </a:endParaRPr>
          </a:p>
          <a:p>
            <a:pPr marL="457200" marR="0" lvl="0" indent="-317500" algn="l" rtl="0">
              <a:lnSpc>
                <a:spcPct val="115000"/>
              </a:lnSpc>
              <a:spcBef>
                <a:spcPts val="0"/>
              </a:spcBef>
              <a:spcAft>
                <a:spcPts val="0"/>
              </a:spcAft>
              <a:buClr>
                <a:schemeClr val="dk1"/>
              </a:buClr>
              <a:buSzPts val="1400"/>
              <a:buFont typeface="Calibri"/>
              <a:buChar char="●"/>
            </a:pPr>
            <a:r>
              <a:rPr lang="en-US" sz="1200" b="0" i="0" u="none" strike="noStrike" cap="none" dirty="0">
                <a:solidFill>
                  <a:schemeClr val="dk1"/>
                </a:solidFill>
                <a:latin typeface="Calibri"/>
                <a:ea typeface="Calibri"/>
                <a:cs typeface="Calibri"/>
                <a:sym typeface="Calibri"/>
              </a:rPr>
              <a:t>With P4, it becomes very easy to reallocate resources between different tables after deployment. For fixed function switches, features and table sizes are baked in at design time.</a:t>
            </a:r>
            <a:endParaRPr sz="1200" b="0" i="0" u="none" strike="noStrike" cap="none" dirty="0">
              <a:solidFill>
                <a:schemeClr val="dk1"/>
              </a:solidFill>
              <a:latin typeface="Calibri"/>
              <a:ea typeface="Calibri"/>
              <a:cs typeface="Calibri"/>
              <a:sym typeface="Calibri"/>
            </a:endParaRPr>
          </a:p>
          <a:p>
            <a:pPr marL="457200" marR="0" lvl="0" indent="-317500" algn="l" rtl="0">
              <a:lnSpc>
                <a:spcPct val="115000"/>
              </a:lnSpc>
              <a:spcBef>
                <a:spcPts val="0"/>
              </a:spcBef>
              <a:spcAft>
                <a:spcPts val="0"/>
              </a:spcAft>
              <a:buClr>
                <a:schemeClr val="dk1"/>
              </a:buClr>
              <a:buSzPts val="1400"/>
              <a:buFont typeface="Calibri"/>
              <a:buChar char="●"/>
            </a:pPr>
            <a:r>
              <a:rPr lang="en-US" sz="1200" b="0" i="0" u="none" strike="noStrike" cap="none" dirty="0">
                <a:solidFill>
                  <a:schemeClr val="dk1"/>
                </a:solidFill>
                <a:latin typeface="Calibri"/>
                <a:ea typeface="Calibri"/>
                <a:cs typeface="Calibri"/>
                <a:sym typeface="Calibri"/>
              </a:rPr>
              <a:t>With programmable forwarding also comes much greater visibility into the network, as well as a software style development process</a:t>
            </a:r>
            <a:endParaRPr sz="1200" b="0" i="0" u="none" strike="noStrike" cap="none" dirty="0">
              <a:solidFill>
                <a:schemeClr val="dk1"/>
              </a:solidFill>
              <a:latin typeface="Calibri"/>
              <a:ea typeface="Calibri"/>
              <a:cs typeface="Calibri"/>
              <a:sym typeface="Calibri"/>
            </a:endParaRPr>
          </a:p>
          <a:p>
            <a:pPr marL="457200" marR="0" lvl="0" indent="-317500" algn="l" rtl="0">
              <a:lnSpc>
                <a:spcPct val="115000"/>
              </a:lnSpc>
              <a:spcBef>
                <a:spcPts val="0"/>
              </a:spcBef>
              <a:spcAft>
                <a:spcPts val="0"/>
              </a:spcAft>
              <a:buClr>
                <a:schemeClr val="dk1"/>
              </a:buClr>
              <a:buSzPts val="1400"/>
              <a:buFont typeface="Calibri"/>
              <a:buChar char="●"/>
            </a:pPr>
            <a:r>
              <a:rPr lang="en-US" sz="1200" b="0" i="0" u="none" strike="noStrike" cap="none" dirty="0">
                <a:solidFill>
                  <a:schemeClr val="dk1"/>
                </a:solidFill>
                <a:latin typeface="Calibri"/>
                <a:ea typeface="Calibri"/>
                <a:cs typeface="Calibri"/>
                <a:sym typeface="Calibri"/>
              </a:rPr>
              <a:t>And now that you can change the functionality of your network data plane without having to ask a third party chip vendor; you get to keep your own ideas allowing you to obtain a competitive advantage</a:t>
            </a:r>
            <a:endParaRPr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1512" name="Google Shape;1512;g37fca2850e_6_79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7"/>
        <p:cNvGrpSpPr/>
        <p:nvPr/>
      </p:nvGrpSpPr>
      <p:grpSpPr>
        <a:xfrm>
          <a:off x="0" y="0"/>
          <a:ext cx="0" cy="0"/>
          <a:chOff x="0" y="0"/>
          <a:chExt cx="0" cy="0"/>
        </a:xfrm>
      </p:grpSpPr>
      <p:sp>
        <p:nvSpPr>
          <p:cNvPr id="3978" name="Google Shape;3978;g37fca2850e_12_18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3979" name="Google Shape;3979;g37fca2850e_12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8"/>
        <p:cNvGrpSpPr/>
        <p:nvPr/>
      </p:nvGrpSpPr>
      <p:grpSpPr>
        <a:xfrm>
          <a:off x="0" y="0"/>
          <a:ext cx="0" cy="0"/>
          <a:chOff x="0" y="0"/>
          <a:chExt cx="0" cy="0"/>
        </a:xfrm>
      </p:grpSpPr>
      <p:sp>
        <p:nvSpPr>
          <p:cNvPr id="3999" name="Google Shape;3999;g37fca2850e_12_20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4000" name="Google Shape;4000;g37fca2850e_12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5"/>
        <p:cNvGrpSpPr/>
        <p:nvPr/>
      </p:nvGrpSpPr>
      <p:grpSpPr>
        <a:xfrm>
          <a:off x="0" y="0"/>
          <a:ext cx="0" cy="0"/>
          <a:chOff x="0" y="0"/>
          <a:chExt cx="0" cy="0"/>
        </a:xfrm>
      </p:grpSpPr>
      <p:sp>
        <p:nvSpPr>
          <p:cNvPr id="4006" name="Google Shape;4006;g37fca2850e_12_21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4007" name="Google Shape;4007;g37fca2850e_12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3"/>
        <p:cNvGrpSpPr/>
        <p:nvPr/>
      </p:nvGrpSpPr>
      <p:grpSpPr>
        <a:xfrm>
          <a:off x="0" y="0"/>
          <a:ext cx="0" cy="0"/>
          <a:chOff x="0" y="0"/>
          <a:chExt cx="0" cy="0"/>
        </a:xfrm>
      </p:grpSpPr>
      <p:sp>
        <p:nvSpPr>
          <p:cNvPr id="4014" name="Google Shape;4014;g3bbe2929f6_152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spcBef>
                <a:spcPts val="0"/>
              </a:spcBef>
              <a:spcAft>
                <a:spcPts val="0"/>
              </a:spcAft>
              <a:buClr>
                <a:schemeClr val="dk1"/>
              </a:buClr>
              <a:buSzPts val="1200"/>
              <a:buFont typeface="Calibri"/>
              <a:buChar char="-"/>
            </a:pPr>
            <a:endParaRPr sz="1200" b="0" i="0" u="none" strike="noStrike" cap="none">
              <a:solidFill>
                <a:schemeClr val="dk1"/>
              </a:solidFill>
              <a:latin typeface="Calibri"/>
              <a:ea typeface="Calibri"/>
              <a:cs typeface="Calibri"/>
              <a:sym typeface="Calibri"/>
            </a:endParaRPr>
          </a:p>
        </p:txBody>
      </p:sp>
      <p:sp>
        <p:nvSpPr>
          <p:cNvPr id="4015" name="Google Shape;4015;g3bbe2929f6_15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9"/>
        <p:cNvGrpSpPr/>
        <p:nvPr/>
      </p:nvGrpSpPr>
      <p:grpSpPr>
        <a:xfrm>
          <a:off x="0" y="0"/>
          <a:ext cx="0" cy="0"/>
          <a:chOff x="0" y="0"/>
          <a:chExt cx="0" cy="0"/>
        </a:xfrm>
      </p:grpSpPr>
      <p:sp>
        <p:nvSpPr>
          <p:cNvPr id="4020" name="Google Shape;4020;g37fca2850e_14_12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4021" name="Google Shape;4021;g37fca2850e_14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3"/>
        <p:cNvGrpSpPr/>
        <p:nvPr/>
      </p:nvGrpSpPr>
      <p:grpSpPr>
        <a:xfrm>
          <a:off x="0" y="0"/>
          <a:ext cx="0" cy="0"/>
          <a:chOff x="0" y="0"/>
          <a:chExt cx="0" cy="0"/>
        </a:xfrm>
      </p:grpSpPr>
      <p:sp>
        <p:nvSpPr>
          <p:cNvPr id="4074" name="Google Shape;4074;g37fca2850e_14_18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4075" name="Google Shape;4075;g37fca2850e_14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1"/>
        <p:cNvGrpSpPr/>
        <p:nvPr/>
      </p:nvGrpSpPr>
      <p:grpSpPr>
        <a:xfrm>
          <a:off x="0" y="0"/>
          <a:ext cx="0" cy="0"/>
          <a:chOff x="0" y="0"/>
          <a:chExt cx="0" cy="0"/>
        </a:xfrm>
      </p:grpSpPr>
      <p:sp>
        <p:nvSpPr>
          <p:cNvPr id="4082" name="Google Shape;4082;g37fca2850e_16_0: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4083" name="Google Shape;4083;g37fca2850e_1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7"/>
        <p:cNvGrpSpPr/>
        <p:nvPr/>
      </p:nvGrpSpPr>
      <p:grpSpPr>
        <a:xfrm>
          <a:off x="0" y="0"/>
          <a:ext cx="0" cy="0"/>
          <a:chOff x="0" y="0"/>
          <a:chExt cx="0" cy="0"/>
        </a:xfrm>
      </p:grpSpPr>
      <p:sp>
        <p:nvSpPr>
          <p:cNvPr id="4088" name="Google Shape;4088;g37fca2850e_16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9" name="Google Shape;4089;g37fca2850e_16_6: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4090" name="Google Shape;4090;g37fca2850e_16_6: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117</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5"/>
        <p:cNvGrpSpPr/>
        <p:nvPr/>
      </p:nvGrpSpPr>
      <p:grpSpPr>
        <a:xfrm>
          <a:off x="0" y="0"/>
          <a:ext cx="0" cy="0"/>
          <a:chOff x="0" y="0"/>
          <a:chExt cx="0" cy="0"/>
        </a:xfrm>
      </p:grpSpPr>
      <p:sp>
        <p:nvSpPr>
          <p:cNvPr id="4096" name="Google Shape;4096;g37fca2850e_16_1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4097" name="Google Shape;4097;g37fca2850e_16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2"/>
        <p:cNvGrpSpPr/>
        <p:nvPr/>
      </p:nvGrpSpPr>
      <p:grpSpPr>
        <a:xfrm>
          <a:off x="0" y="0"/>
          <a:ext cx="0" cy="0"/>
          <a:chOff x="0" y="0"/>
          <a:chExt cx="0" cy="0"/>
        </a:xfrm>
      </p:grpSpPr>
      <p:sp>
        <p:nvSpPr>
          <p:cNvPr id="4103" name="Google Shape;4103;g37fca2850e_16_1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4104" name="Google Shape;4104;g37fca2850e_16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7"/>
        <p:cNvGrpSpPr/>
        <p:nvPr/>
      </p:nvGrpSpPr>
      <p:grpSpPr>
        <a:xfrm>
          <a:off x="0" y="0"/>
          <a:ext cx="0" cy="0"/>
          <a:chOff x="0" y="0"/>
          <a:chExt cx="0" cy="0"/>
        </a:xfrm>
      </p:grpSpPr>
      <p:sp>
        <p:nvSpPr>
          <p:cNvPr id="1518" name="Google Shape;1518;g37fca2850e_6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9" name="Google Shape;1519;g37fca2850e_6_80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One of the great things about P4 is that it can be compiled to many different network devices</a:t>
            </a:r>
            <a:endParaRPr sz="1200" b="0" i="0" u="none" strike="noStrike" cap="none">
              <a:solidFill>
                <a:schemeClr val="dk1"/>
              </a:solidFill>
              <a:latin typeface="Calibri"/>
              <a:ea typeface="Calibri"/>
              <a:cs typeface="Calibri"/>
              <a:sym typeface="Calibri"/>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Barefoot Tofino is a flexible Match+Action based ASIC that is programmable by P4</a:t>
            </a:r>
            <a:endParaRPr sz="1200" b="0" i="0" u="none" strike="noStrike" cap="none">
              <a:solidFill>
                <a:schemeClr val="dk1"/>
              </a:solidFill>
              <a:latin typeface="Calibri"/>
              <a:ea typeface="Calibri"/>
              <a:cs typeface="Calibri"/>
              <a:sym typeface="Calibri"/>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Netronome has a P4 and C based framework for programing their SmartNIC</a:t>
            </a:r>
            <a:endParaRPr sz="1200" b="0" i="0" u="none" strike="noStrike" cap="none">
              <a:solidFill>
                <a:schemeClr val="dk1"/>
              </a:solidFill>
              <a:latin typeface="Calibri"/>
              <a:ea typeface="Calibri"/>
              <a:cs typeface="Calibri"/>
              <a:sym typeface="Calibri"/>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There are P4 compilers for software switches such as Open vSwitch and VPP</a:t>
            </a:r>
            <a:endParaRPr sz="1200" b="0" i="0" u="none" strike="noStrike" cap="none">
              <a:solidFill>
                <a:schemeClr val="dk1"/>
              </a:solidFill>
              <a:latin typeface="Calibri"/>
              <a:ea typeface="Calibri"/>
              <a:cs typeface="Calibri"/>
              <a:sym typeface="Calibri"/>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And Xilinx has a P4 compiler for FPGAs, which has already been integrated into the workflow for programming the NetFPGA platform</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520" name="Google Shape;1520;g37fca2850e_6_80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9"/>
        <p:cNvGrpSpPr/>
        <p:nvPr/>
      </p:nvGrpSpPr>
      <p:grpSpPr>
        <a:xfrm>
          <a:off x="0" y="0"/>
          <a:ext cx="0" cy="0"/>
          <a:chOff x="0" y="0"/>
          <a:chExt cx="0" cy="0"/>
        </a:xfrm>
      </p:grpSpPr>
      <p:sp>
        <p:nvSpPr>
          <p:cNvPr id="4110" name="Google Shape;4110;g37fca2850e_16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11" name="Google Shape;4111;g37fca2850e_16_2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4112" name="Google Shape;4112;g37fca2850e_16_25: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120</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37fca2850e_6_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7" name="Google Shape;1527;g37fca2850e_6_80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Now what can you do with P4?</a:t>
            </a:r>
            <a:endParaRPr sz="1200" b="0" i="0" u="none" strike="noStrike" cap="none" dirty="0">
              <a:solidFill>
                <a:schemeClr val="dk1"/>
              </a:solidFill>
              <a:latin typeface="Calibri"/>
              <a:ea typeface="Calibri"/>
              <a:cs typeface="Calibri"/>
              <a:sym typeface="Calibri"/>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There are already a lot of interesting applications. Many of which have been published in high profile conferences such as SIGCOMM</a:t>
            </a:r>
            <a:endParaRPr sz="1200" b="0" i="0" u="none" strike="noStrike" cap="none" dirty="0">
              <a:solidFill>
                <a:schemeClr val="dk1"/>
              </a:solidFill>
              <a:latin typeface="Calibri"/>
              <a:ea typeface="Calibri"/>
              <a:cs typeface="Calibri"/>
              <a:sym typeface="Calibri"/>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SilkRoad, which is a stateful layer 4 load balancer implemented in hardware using the primitives provided by P4</a:t>
            </a:r>
            <a:endParaRPr sz="1200" b="0" i="0" u="none" strike="noStrike" cap="none" dirty="0">
              <a:solidFill>
                <a:schemeClr val="dk1"/>
              </a:solidFill>
              <a:latin typeface="Calibri"/>
              <a:ea typeface="Calibri"/>
              <a:cs typeface="Calibri"/>
              <a:sym typeface="Calibri"/>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NDP, which is a low latency congestion control algorithm for data centers</a:t>
            </a:r>
            <a:endParaRPr sz="1200" b="0" i="0" u="none" strike="noStrike" cap="none" dirty="0">
              <a:solidFill>
                <a:schemeClr val="dk1"/>
              </a:solidFill>
              <a:latin typeface="Calibri"/>
              <a:ea typeface="Calibri"/>
              <a:cs typeface="Calibri"/>
              <a:sym typeface="Calibri"/>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You can also implement a fast in-network cache for key-value stores</a:t>
            </a:r>
            <a:endParaRPr sz="1200" b="0" i="0" u="none" strike="noStrike" cap="none" dirty="0">
              <a:solidFill>
                <a:schemeClr val="dk1"/>
              </a:solidFill>
              <a:latin typeface="Calibri"/>
              <a:ea typeface="Calibri"/>
              <a:cs typeface="Calibri"/>
              <a:sym typeface="Calibri"/>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Or new telemetry techniques that provide unprecedented visibility into your network</a:t>
            </a:r>
            <a:endParaRPr sz="1200" b="0" i="0" u="none" strike="noStrike" cap="none" dirty="0">
              <a:solidFill>
                <a:schemeClr val="dk1"/>
              </a:solidFill>
              <a:latin typeface="Calibri"/>
              <a:ea typeface="Calibri"/>
              <a:cs typeface="Calibri"/>
              <a:sym typeface="Calibri"/>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Or you can even implement </a:t>
            </a:r>
            <a:r>
              <a:rPr lang="en-US" sz="1200" b="0" i="0" u="none" strike="noStrike" cap="none" dirty="0" err="1">
                <a:solidFill>
                  <a:schemeClr val="dk1"/>
                </a:solidFill>
                <a:latin typeface="Calibri"/>
                <a:ea typeface="Calibri"/>
                <a:cs typeface="Calibri"/>
                <a:sym typeface="Calibri"/>
              </a:rPr>
              <a:t>Paxos</a:t>
            </a:r>
            <a:r>
              <a:rPr lang="en-US" sz="1200" b="0" i="0" u="none" strike="noStrike" cap="none" dirty="0">
                <a:solidFill>
                  <a:schemeClr val="dk1"/>
                </a:solidFill>
                <a:latin typeface="Calibri"/>
                <a:ea typeface="Calibri"/>
                <a:cs typeface="Calibri"/>
                <a:sym typeface="Calibri"/>
              </a:rPr>
              <a:t> in your network</a:t>
            </a:r>
            <a:endParaRPr sz="1200" b="0" i="0" u="none" strike="noStrike" cap="none" dirty="0">
              <a:solidFill>
                <a:schemeClr val="dk1"/>
              </a:solidFill>
              <a:latin typeface="Calibri"/>
              <a:ea typeface="Calibri"/>
              <a:cs typeface="Calibri"/>
              <a:sym typeface="Calibri"/>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The list goes on…</a:t>
            </a:r>
            <a:endParaRPr sz="1200" b="0" i="0" u="none" strike="noStrike" cap="none" dirty="0">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p:txBody>
      </p:sp>
      <p:sp>
        <p:nvSpPr>
          <p:cNvPr id="1528" name="Google Shape;1528;g37fca2850e_6_80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37fca2850e_6_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6" name="Google Shape;1536;g37fca2850e_6_8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ideas, surrounding the programmability of high-speed data planes appeared around 2013 &lt;click&gt; and in that same year the language name, which stands for </a:t>
            </a:r>
            <a:r>
              <a:rPr lang="en-US" sz="1200" b="1" i="0" u="none" strike="noStrike" cap="none">
                <a:solidFill>
                  <a:schemeClr val="dk1"/>
                </a:solidFill>
                <a:latin typeface="Calibri"/>
                <a:ea typeface="Calibri"/>
                <a:cs typeface="Calibri"/>
                <a:sym typeface="Calibri"/>
              </a:rPr>
              <a:t>Programming Protocol Packet Processors(P4) </a:t>
            </a:r>
            <a:r>
              <a:rPr lang="en-US" sz="1200" b="0" i="0" u="none" strike="noStrike" cap="none">
                <a:solidFill>
                  <a:schemeClr val="dk1"/>
                </a:solidFill>
                <a:latin typeface="Calibri"/>
                <a:ea typeface="Calibri"/>
                <a:cs typeface="Calibri"/>
                <a:sym typeface="Calibri"/>
              </a:rPr>
              <a:t>was coined</a:t>
            </a:r>
            <a:endParaRPr sz="1200" b="0" i="0" u="none" strike="noStrike" cap="none">
              <a:solidFill>
                <a:schemeClr val="dk1"/>
              </a:solidFill>
              <a:latin typeface="Calibri"/>
              <a:ea typeface="Calibri"/>
              <a:cs typeface="Calibri"/>
              <a:sym typeface="Calibri"/>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language took its shape in 2014 &lt;click&gt;, and that’s when the first paper was published</a:t>
            </a:r>
            <a:endParaRPr sz="1200" b="0" i="0" u="none" strike="noStrike" cap="none">
              <a:solidFill>
                <a:schemeClr val="dk1"/>
              </a:solidFill>
              <a:latin typeface="Calibri"/>
              <a:ea typeface="Calibri"/>
              <a:cs typeface="Calibri"/>
              <a:sym typeface="Calibri"/>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Later, in that same year, the more formal and detailed public spec was released &lt;click&gt; along with the behavioral model and the compiler for it.</a:t>
            </a:r>
            <a:endParaRPr sz="1200" b="0" i="0" u="none" strike="noStrike" cap="none">
              <a:solidFill>
                <a:schemeClr val="dk1"/>
              </a:solidFill>
              <a:latin typeface="Calibri"/>
              <a:ea typeface="Calibri"/>
              <a:cs typeface="Calibri"/>
              <a:sym typeface="Calibri"/>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Since then there were minor spec revisions and amendments, but the language is quite stable and is supported on a number of targets</a:t>
            </a:r>
            <a:endParaRPr sz="1200" b="0" i="0" u="none" strike="noStrike" cap="none">
              <a:solidFill>
                <a:schemeClr val="dk1"/>
              </a:solidFill>
              <a:latin typeface="Calibri"/>
              <a:ea typeface="Calibri"/>
              <a:cs typeface="Calibri"/>
              <a:sym typeface="Calibri"/>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idea of P4_16 germinated for some time and in April 2016 the first versions of the draft spec and the new compiler were committed to Github. &lt;click&gt;</a:t>
            </a:r>
            <a:endParaRPr sz="1200" b="0" i="0" u="none" strike="noStrike" cap="none">
              <a:solidFill>
                <a:schemeClr val="dk1"/>
              </a:solidFill>
              <a:latin typeface="Calibri"/>
              <a:ea typeface="Calibri"/>
              <a:cs typeface="Calibri"/>
              <a:sym typeface="Calibri"/>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Since then the language and tools were in intensive development and the first public draft was released in 2016, in December.</a:t>
            </a:r>
            <a:endParaRPr sz="1200" b="0" i="0" u="none" strike="noStrike" cap="none">
              <a:solidFill>
                <a:schemeClr val="dk1"/>
              </a:solidFill>
              <a:latin typeface="Calibri"/>
              <a:ea typeface="Calibri"/>
              <a:cs typeface="Calibri"/>
              <a:sym typeface="Calibri"/>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As many of you are probably aware, as of May 2017 the P4_16 language specification has been released and the p4-spec Github repository became publicly available.</a:t>
            </a:r>
            <a:endParaRPr sz="1200" b="0" i="0" u="none" strike="noStrike" cap="none">
              <a:solidFill>
                <a:schemeClr val="dk1"/>
              </a:solidFill>
              <a:latin typeface="Calibri"/>
              <a:ea typeface="Calibri"/>
              <a:cs typeface="Calibri"/>
              <a:sym typeface="Calibri"/>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 couple of words about versioning. Once P4_16 started to take shape, the original P4 became P4_14. We took our clues from a number of programming languages, such as C, C++, Fortran and Algol before them, noticing that the language that tend to have more independent implementations often use the year, while the languages with one dominant implementation tend to use regular version that corresponds to the version of that implementation. For P4 The version naming is based on the year of the original inception and then it takes about a year to finalize the spec. We support two versions of spelling: one for the terminals and “normal” programming work and a fancy one for the printed publications. Obviously, if you are familiar with TEX, you know that the underscore is the subscript indicator, so it is critically important to use underscore and not dash between “P4” and “16” (or 14 for that matter)</a:t>
            </a:r>
            <a:endParaRPr sz="1200" b="0" i="0" u="none" strike="noStrike" cap="none">
              <a:solidFill>
                <a:schemeClr val="dk1"/>
              </a:solidFill>
              <a:latin typeface="Calibri"/>
              <a:ea typeface="Calibri"/>
              <a:cs typeface="Calibri"/>
              <a:sym typeface="Calibri"/>
            </a:endParaRPr>
          </a:p>
        </p:txBody>
      </p:sp>
      <p:sp>
        <p:nvSpPr>
          <p:cNvPr id="1537" name="Google Shape;1537;g37fca2850e_6_8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37fca2850e_6_8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4" name="Google Shape;1544;g37fca2850e_6_8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will start with the basic P4  building blocks</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545" name="Google Shape;1545;g37fca2850e_6_8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g37fca2850e_6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2" name="Google Shape;1552;g37fca2850e_6_8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In order to design a programming language, it is very useful to settle on the abstract machine, that is suited for the algorithms we'd like to express.</a:t>
            </a:r>
            <a:endParaRPr sz="1200" b="0" i="0" u="none" strike="noStrike" cap="none" dirty="0">
              <a:solidFill>
                <a:schemeClr val="dk1"/>
              </a:solidFill>
              <a:latin typeface="Calibri"/>
              <a:ea typeface="Calibri"/>
              <a:cs typeface="Calibri"/>
              <a:sym typeface="Calibri"/>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dirty="0">
                <a:solidFill>
                  <a:srgbClr val="FF0000"/>
                </a:solidFill>
                <a:latin typeface="Calibri"/>
                <a:ea typeface="Calibri"/>
                <a:cs typeface="Calibri"/>
                <a:sym typeface="Calibri"/>
              </a:rPr>
              <a:t>P4 is based on the abstract model of a high-speed packet processing device, called PISA</a:t>
            </a:r>
            <a:r>
              <a:rPr lang="en-US" sz="1200" b="0" i="0" u="none" strike="noStrike" cap="none" dirty="0">
                <a:solidFill>
                  <a:schemeClr val="dk1"/>
                </a:solidFill>
                <a:latin typeface="Calibri"/>
                <a:ea typeface="Calibri"/>
                <a:cs typeface="Calibri"/>
                <a:sym typeface="Calibri"/>
              </a:rPr>
              <a:t>, which stands for Protocol-Independent Switch Architecture.</a:t>
            </a:r>
            <a:endParaRPr sz="1200" b="0" i="0" u="none" strike="noStrike" cap="none" dirty="0">
              <a:solidFill>
                <a:schemeClr val="dk1"/>
              </a:solidFill>
              <a:latin typeface="Calibri"/>
              <a:ea typeface="Calibri"/>
              <a:cs typeface="Calibri"/>
              <a:sym typeface="Calibri"/>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PISA incorporates four basic components:</a:t>
            </a:r>
            <a:endParaRPr sz="1200" b="0" i="0" u="none" strike="noStrike" cap="none" dirty="0">
              <a:solidFill>
                <a:schemeClr val="dk1"/>
              </a:solidFill>
              <a:latin typeface="Calibri"/>
              <a:ea typeface="Calibri"/>
              <a:cs typeface="Calibri"/>
              <a:sym typeface="Calibri"/>
            </a:endParaRPr>
          </a:p>
          <a:p>
            <a:pPr marL="914400" marR="0" lvl="0" indent="-304800" algn="l" rtl="0">
              <a:lnSpc>
                <a:spcPct val="115000"/>
              </a:lnSpc>
              <a:spcBef>
                <a:spcPts val="0"/>
              </a:spcBef>
              <a:spcAft>
                <a:spcPts val="0"/>
              </a:spcAft>
              <a:buClr>
                <a:schemeClr val="dk1"/>
              </a:buClr>
              <a:buSzPts val="1200"/>
              <a:buFont typeface="Calibri"/>
              <a:buAutoNum type="arabicPeriod"/>
            </a:pPr>
            <a:r>
              <a:rPr lang="en-US" sz="1200" b="0" i="0" u="none" strike="noStrike" cap="none" dirty="0">
                <a:solidFill>
                  <a:schemeClr val="dk1"/>
                </a:solidFill>
                <a:latin typeface="Calibri"/>
                <a:ea typeface="Calibri"/>
                <a:cs typeface="Calibri"/>
                <a:sym typeface="Calibri"/>
              </a:rPr>
              <a:t>First, it is a programmable parser, which determines, which packet headers will be recognized by the data plane program. It is modeled as a simple, deterministic state machine, that consumes packet data and identifiers headers. It transitions between states typically by looking at specific fields in the previously identified headers. For example: The first 14 bytes are an Ethernet header. Then, if you look at the </a:t>
            </a:r>
            <a:r>
              <a:rPr lang="en-US" sz="1200" b="0" i="0" u="none" strike="noStrike" cap="none" dirty="0" err="1">
                <a:solidFill>
                  <a:schemeClr val="dk1"/>
                </a:solidFill>
                <a:latin typeface="Calibri"/>
                <a:ea typeface="Calibri"/>
                <a:cs typeface="Calibri"/>
                <a:sym typeface="Calibri"/>
              </a:rPr>
              <a:t>Ethertype</a:t>
            </a:r>
            <a:r>
              <a:rPr lang="en-US" sz="1200" b="0" i="0" u="none" strike="noStrike" cap="none" dirty="0">
                <a:solidFill>
                  <a:schemeClr val="dk1"/>
                </a:solidFill>
                <a:latin typeface="Calibri"/>
                <a:ea typeface="Calibri"/>
                <a:cs typeface="Calibri"/>
                <a:sym typeface="Calibri"/>
              </a:rPr>
              <a:t>, you know that the next header is a VLAN tag, an IPv4 or IPv6 header, an MPLS label, etc. If a parser identified an IPv4 header, it can jump to the next state based on IP protocol and so on.</a:t>
            </a:r>
            <a:endParaRPr sz="1200" b="0" i="0" u="none" strike="noStrike" cap="none" dirty="0">
              <a:solidFill>
                <a:schemeClr val="dk1"/>
              </a:solidFill>
              <a:latin typeface="Calibri"/>
              <a:ea typeface="Calibri"/>
              <a:cs typeface="Calibri"/>
              <a:sym typeface="Calibri"/>
            </a:endParaRPr>
          </a:p>
          <a:p>
            <a:pPr marL="914400" marR="0" lvl="0" indent="-304800" algn="l" rtl="0">
              <a:lnSpc>
                <a:spcPct val="115000"/>
              </a:lnSpc>
              <a:spcBef>
                <a:spcPts val="0"/>
              </a:spcBef>
              <a:spcAft>
                <a:spcPts val="0"/>
              </a:spcAft>
              <a:buClr>
                <a:schemeClr val="dk1"/>
              </a:buClr>
              <a:buSzPts val="1200"/>
              <a:buFont typeface="Calibri"/>
              <a:buAutoNum type="arabicPeriod"/>
            </a:pPr>
            <a:r>
              <a:rPr lang="en-US" sz="1200" b="0" i="0" u="none" strike="noStrike" cap="none" dirty="0">
                <a:solidFill>
                  <a:schemeClr val="dk1"/>
                </a:solidFill>
                <a:latin typeface="Calibri"/>
                <a:ea typeface="Calibri"/>
                <a:cs typeface="Calibri"/>
                <a:sym typeface="Calibri"/>
              </a:rPr>
              <a:t>At the heart of the PISA architecture is a pipeline, consisting of a set of “Match-Action” stages. What they can do is to match some data against a table that contains some entries and execute  a corresponding action. If you think about it, that’s pretty much all the networking devices do. For example, an L2 switch will use a Destination MAC address (and a VLAN) to perform a match in an L2 table and then execute an action, such as “send a packet to this egress port”. Similarly, L3 switching is also easily reduced to a sequence of matches, such as Destination IP address lookup will produce a </a:t>
            </a:r>
            <a:r>
              <a:rPr lang="en-US" sz="1200" b="0" i="0" u="none" strike="noStrike" cap="none" dirty="0" err="1">
                <a:solidFill>
                  <a:schemeClr val="dk1"/>
                </a:solidFill>
                <a:latin typeface="Calibri"/>
                <a:ea typeface="Calibri"/>
                <a:cs typeface="Calibri"/>
                <a:sym typeface="Calibri"/>
              </a:rPr>
              <a:t>NexthopID</a:t>
            </a:r>
            <a:r>
              <a:rPr lang="en-US" sz="1200" b="0" i="0" u="none" strike="noStrike" cap="none" dirty="0">
                <a:solidFill>
                  <a:schemeClr val="dk1"/>
                </a:solidFill>
                <a:latin typeface="Calibri"/>
                <a:ea typeface="Calibri"/>
                <a:cs typeface="Calibri"/>
                <a:sym typeface="Calibri"/>
              </a:rPr>
              <a:t> and a lookup on a </a:t>
            </a:r>
            <a:r>
              <a:rPr lang="en-US" sz="1200" b="0" i="0" u="none" strike="noStrike" cap="none" dirty="0" err="1">
                <a:solidFill>
                  <a:schemeClr val="dk1"/>
                </a:solidFill>
                <a:latin typeface="Calibri"/>
                <a:ea typeface="Calibri"/>
                <a:cs typeface="Calibri"/>
                <a:sym typeface="Calibri"/>
              </a:rPr>
              <a:t>Nexthop</a:t>
            </a:r>
            <a:r>
              <a:rPr lang="en-US" sz="1200" b="0" i="0" u="none" strike="noStrike" cap="none" dirty="0">
                <a:solidFill>
                  <a:schemeClr val="dk1"/>
                </a:solidFill>
                <a:latin typeface="Calibri"/>
                <a:ea typeface="Calibri"/>
                <a:cs typeface="Calibri"/>
                <a:sym typeface="Calibri"/>
              </a:rPr>
              <a:t> ID will produce actions, such as “send to port”, “change MAC address”, “decrement TTL”, etc. ACLs, MPLS switching, everything can be expressed this way. Even basic things like if() or switch() statements can also be reduced to the basic operation of match and Action.</a:t>
            </a:r>
            <a:endParaRPr sz="1200" b="0" i="0" u="none" strike="noStrike" cap="none" dirty="0">
              <a:solidFill>
                <a:schemeClr val="dk1"/>
              </a:solidFill>
              <a:latin typeface="Calibri"/>
              <a:ea typeface="Calibri"/>
              <a:cs typeface="Calibri"/>
              <a:sym typeface="Calibri"/>
            </a:endParaRPr>
          </a:p>
          <a:p>
            <a:pPr marL="914400" marR="0" lvl="0" indent="-304800" algn="l" rtl="0">
              <a:lnSpc>
                <a:spcPct val="115000"/>
              </a:lnSpc>
              <a:spcBef>
                <a:spcPts val="0"/>
              </a:spcBef>
              <a:spcAft>
                <a:spcPts val="0"/>
              </a:spcAft>
              <a:buClr>
                <a:schemeClr val="dk1"/>
              </a:buClr>
              <a:buSzPts val="1200"/>
              <a:buFont typeface="Calibri"/>
              <a:buAutoNum type="arabicPeriod"/>
            </a:pPr>
            <a:r>
              <a:rPr lang="en-US" sz="1200" b="0" i="0" u="none" strike="noStrike" cap="none" dirty="0">
                <a:solidFill>
                  <a:schemeClr val="dk1"/>
                </a:solidFill>
                <a:latin typeface="Calibri"/>
                <a:ea typeface="Calibri"/>
                <a:cs typeface="Calibri"/>
                <a:sym typeface="Calibri"/>
              </a:rPr>
              <a:t>At the end of the pipeline, there is a programmable </a:t>
            </a:r>
            <a:r>
              <a:rPr lang="en-US" sz="1200" b="0" i="0" u="none" strike="noStrike" cap="none" dirty="0" err="1">
                <a:solidFill>
                  <a:schemeClr val="dk1"/>
                </a:solidFill>
                <a:latin typeface="Calibri"/>
                <a:ea typeface="Calibri"/>
                <a:cs typeface="Calibri"/>
                <a:sym typeface="Calibri"/>
              </a:rPr>
              <a:t>deparser</a:t>
            </a:r>
            <a:r>
              <a:rPr lang="en-US" sz="1200" b="0" i="0" u="none" strike="noStrike" cap="none" dirty="0">
                <a:solidFill>
                  <a:schemeClr val="dk1"/>
                </a:solidFill>
                <a:latin typeface="Calibri"/>
                <a:ea typeface="Calibri"/>
                <a:cs typeface="Calibri"/>
                <a:sym typeface="Calibri"/>
              </a:rPr>
              <a:t> that performs (as its name says)the operation, which is a reverse of the parsing. It re-assembles the packets back (e.g., by serializing the headers) so that the packets can go back onto the wire, into the queueing/replication engine etc.</a:t>
            </a:r>
            <a:endParaRPr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1553" name="Google Shape;1553;g37fca2850e_6_8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37fca2850e_6_1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2" name="Google Shape;1692;g37fca2850e_6_110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The way PISA operates is quite straightforward (both figuratively and literally).</a:t>
            </a:r>
            <a:endParaRPr dirty="0"/>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First, a packet arrives at the parser, which splits it into the individual headers, according to the parser program.</a:t>
            </a:r>
            <a:endParaRPr dirty="0"/>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Then the parsed headers are passed into the match-action pipeline that matches either the headers or the intermediate results against match-action tables and performs a variety of operations:</a:t>
            </a:r>
            <a:endParaRPr dirty="0"/>
          </a:p>
          <a:p>
            <a:pPr marL="914400" marR="0" lvl="1" indent="-304800" algn="l" rtl="0">
              <a:lnSpc>
                <a:spcPct val="115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For example it can remove or add headers</a:t>
            </a:r>
            <a:endParaRPr dirty="0"/>
          </a:p>
          <a:p>
            <a:pPr marL="914400" marR="0" lvl="1" indent="-304800" algn="l" rtl="0">
              <a:lnSpc>
                <a:spcPct val="115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It can freely move the data between the headers, the intermediate results and the device state (represented here as tables)</a:t>
            </a:r>
            <a:endParaRPr dirty="0"/>
          </a:p>
          <a:p>
            <a:pPr marL="914400" marR="0" lvl="1" indent="-304800" algn="l" rtl="0">
              <a:lnSpc>
                <a:spcPct val="115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It can perform both simple arithmetic and more specialized operations</a:t>
            </a:r>
            <a:endParaRPr dirty="0"/>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Last, the </a:t>
            </a:r>
            <a:r>
              <a:rPr lang="en-US" sz="1200" b="0" i="0" u="none" strike="noStrike" cap="none" dirty="0" err="1">
                <a:solidFill>
                  <a:schemeClr val="dk1"/>
                </a:solidFill>
                <a:latin typeface="Calibri"/>
                <a:ea typeface="Calibri"/>
                <a:cs typeface="Calibri"/>
                <a:sym typeface="Calibri"/>
              </a:rPr>
              <a:t>deparser</a:t>
            </a:r>
            <a:r>
              <a:rPr lang="en-US" sz="1200" b="0" i="0" u="none" strike="noStrike" cap="none" dirty="0">
                <a:solidFill>
                  <a:schemeClr val="dk1"/>
                </a:solidFill>
                <a:latin typeface="Calibri"/>
                <a:ea typeface="Calibri"/>
                <a:cs typeface="Calibri"/>
                <a:sym typeface="Calibri"/>
              </a:rPr>
              <a:t> serializes the remaining headers  back into the packet byte-stream</a:t>
            </a:r>
            <a:endParaRPr dirty="0"/>
          </a:p>
          <a:p>
            <a:pPr marL="0" marR="0" lvl="0" indent="0" algn="l" rtl="0">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1693" name="Google Shape;1693;g37fca2850e_6_110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3"/>
        <p:cNvGrpSpPr/>
        <p:nvPr/>
      </p:nvGrpSpPr>
      <p:grpSpPr>
        <a:xfrm>
          <a:off x="0" y="0"/>
          <a:ext cx="0" cy="0"/>
          <a:chOff x="0" y="0"/>
          <a:chExt cx="0" cy="0"/>
        </a:xfrm>
      </p:grpSpPr>
      <p:sp>
        <p:nvSpPr>
          <p:cNvPr id="1874" name="Google Shape;1874;g37fca2850e_6_1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5" name="Google Shape;1875;g37fca2850e_6_14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304800" algn="l" rtl="0">
              <a:spcBef>
                <a:spcPts val="0"/>
              </a:spcBef>
              <a:spcAft>
                <a:spcPts val="0"/>
              </a:spcAft>
              <a:buClr>
                <a:schemeClr val="dk1"/>
              </a:buClr>
              <a:buSzPts val="1200"/>
              <a:buFont typeface="Calibri"/>
              <a:buChar char="-"/>
            </a:pPr>
            <a:r>
              <a:rPr lang="en-US"/>
              <a:t>P4 programs are composed of various different components</a:t>
            </a:r>
            <a:endParaRPr/>
          </a:p>
          <a:p>
            <a:pPr marL="457200" marR="0" lvl="0" indent="-304800" algn="l" rtl="0">
              <a:spcBef>
                <a:spcPts val="0"/>
              </a:spcBef>
              <a:spcAft>
                <a:spcPts val="0"/>
              </a:spcAft>
              <a:buSzPts val="1200"/>
              <a:buChar char="-"/>
            </a:pPr>
            <a:r>
              <a:rPr lang="en-US"/>
              <a:t>Parsers and controls are the main programmable blocks that you describe in P4</a:t>
            </a:r>
            <a:endParaRPr/>
          </a:p>
          <a:p>
            <a:pPr marL="914400" marR="0" lvl="1" indent="-304800" algn="l" rtl="0">
              <a:spcBef>
                <a:spcPts val="0"/>
              </a:spcBef>
              <a:spcAft>
                <a:spcPts val="0"/>
              </a:spcAft>
              <a:buSzPts val="1200"/>
              <a:buChar char="-"/>
            </a:pPr>
            <a:r>
              <a:rPr lang="en-US"/>
              <a:t>Parsers are implemented as a state machine and their sole purpose is to extract header fields from the packet in some user-defined way</a:t>
            </a:r>
            <a:endParaRPr/>
          </a:p>
          <a:p>
            <a:pPr marL="914400" marR="0" lvl="1" indent="-304800" algn="l" rtl="0">
              <a:spcBef>
                <a:spcPts val="0"/>
              </a:spcBef>
              <a:spcAft>
                <a:spcPts val="0"/>
              </a:spcAft>
              <a:buSzPts val="1200"/>
              <a:buChar char="-"/>
            </a:pPr>
            <a:r>
              <a:rPr lang="en-US"/>
              <a:t>Controls are responsible for the main match-action processing. This is where you define and apply your tables and actions to manipulate packet headers and metadata</a:t>
            </a:r>
            <a:endParaRPr/>
          </a:p>
          <a:p>
            <a:pPr marL="457200" marR="0" lvl="0" indent="-304800" algn="l" rtl="0">
              <a:spcBef>
                <a:spcPts val="0"/>
              </a:spcBef>
              <a:spcAft>
                <a:spcPts val="0"/>
              </a:spcAft>
              <a:buSzPts val="1200"/>
              <a:buChar char="-"/>
            </a:pPr>
            <a:r>
              <a:rPr lang="en-US"/>
              <a:t>The implementation of these parsers and control blocks is provided by the P4 programmer; they are built using the various data types and expressions defined in the language</a:t>
            </a:r>
            <a:endParaRPr/>
          </a:p>
          <a:p>
            <a:pPr marL="457200" marR="0" lvl="0" indent="-304800" algn="l" rtl="0">
              <a:spcBef>
                <a:spcPts val="0"/>
              </a:spcBef>
              <a:spcAft>
                <a:spcPts val="0"/>
              </a:spcAft>
              <a:buSzPts val="1200"/>
              <a:buChar char="-"/>
            </a:pPr>
            <a:r>
              <a:rPr lang="en-US"/>
              <a:t>On the other hand, the orange boxes listed here are provided by the vendor of the P4 programmable target.</a:t>
            </a:r>
            <a:endParaRPr/>
          </a:p>
          <a:p>
            <a:pPr marL="457200" marR="0" lvl="0" indent="-304800" algn="l" rtl="0">
              <a:spcBef>
                <a:spcPts val="0"/>
              </a:spcBef>
              <a:spcAft>
                <a:spcPts val="0"/>
              </a:spcAft>
              <a:buSzPts val="1200"/>
              <a:buChar char="-"/>
            </a:pPr>
            <a:r>
              <a:rPr lang="en-US"/>
              <a:t>The architecture description specifies a particular configuration of programmable parsers, control blocks, and perhaps vendor specific blocks.</a:t>
            </a:r>
            <a:endParaRPr/>
          </a:p>
          <a:p>
            <a:pPr marL="457200" marR="0" lvl="0" indent="-304800" algn="l" rtl="0">
              <a:spcBef>
                <a:spcPts val="0"/>
              </a:spcBef>
              <a:spcAft>
                <a:spcPts val="0"/>
              </a:spcAft>
              <a:buSzPts val="1200"/>
              <a:buChar char="-"/>
            </a:pPr>
            <a:r>
              <a:rPr lang="en-US"/>
              <a:t>The vendor may also provide a library of what we call “Externs”. Externs provide some functionality that is </a:t>
            </a:r>
            <a:r>
              <a:rPr lang="en-US" i="1"/>
              <a:t>not</a:t>
            </a:r>
            <a:r>
              <a:rPr lang="en-US"/>
              <a:t> implemented in P4, but provide an interface such that can interact with or be invoked by P4 programs. The P4 developer can think of them as black boxes. Externs may be specific to a particular target, but different targets may in fact support externs that provide the same interface and functionality, which facilitates portability of P4 programs.</a:t>
            </a:r>
            <a:endParaRPr/>
          </a:p>
          <a:p>
            <a:pPr marL="457200" marR="0" lvl="0" indent="-304800" algn="l" rtl="0">
              <a:spcBef>
                <a:spcPts val="0"/>
              </a:spcBef>
              <a:spcAft>
                <a:spcPts val="0"/>
              </a:spcAft>
              <a:buSzPts val="1200"/>
              <a:buChar char="-"/>
            </a:pPr>
            <a:r>
              <a:rPr lang="en-US"/>
              <a:t>Let’s now look at the specific architecture that we will be using for this tutorial, the V1Model.</a:t>
            </a:r>
            <a:endParaRPr/>
          </a:p>
        </p:txBody>
      </p:sp>
      <p:sp>
        <p:nvSpPr>
          <p:cNvPr id="1876" name="Google Shape;1876;g37fca2850e_6_1414: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5"/>
        <p:cNvGrpSpPr/>
        <p:nvPr/>
      </p:nvGrpSpPr>
      <p:grpSpPr>
        <a:xfrm>
          <a:off x="0" y="0"/>
          <a:ext cx="0" cy="0"/>
          <a:chOff x="0" y="0"/>
          <a:chExt cx="0" cy="0"/>
        </a:xfrm>
      </p:grpSpPr>
      <p:sp>
        <p:nvSpPr>
          <p:cNvPr id="1966" name="Google Shape;1966;g37fca2850e_6_1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7" name="Google Shape;1967;g37fca2850e_6_150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P4_16 makes the distinction between a target and an architecture.</a:t>
            </a:r>
            <a:endParaRPr sz="1200" b="0" i="0" u="none" strike="noStrike" cap="none" dirty="0">
              <a:solidFill>
                <a:schemeClr val="dk1"/>
              </a:solidFill>
              <a:latin typeface="Calibri"/>
              <a:ea typeface="Calibri"/>
              <a:cs typeface="Calibri"/>
              <a:sym typeface="Calibri"/>
            </a:endParaRPr>
          </a:p>
          <a:p>
            <a:pPr marL="914400" marR="0" lvl="1" indent="-304800" algn="l" rtl="0">
              <a:lnSpc>
                <a:spcPct val="115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A target is the embodiment of a specific hardware implementation</a:t>
            </a:r>
            <a:endParaRPr sz="1200" b="0" i="0" u="none" strike="noStrike" cap="none" dirty="0">
              <a:solidFill>
                <a:schemeClr val="dk1"/>
              </a:solidFill>
              <a:latin typeface="Calibri"/>
              <a:ea typeface="Calibri"/>
              <a:cs typeface="Calibri"/>
              <a:sym typeface="Calibri"/>
            </a:endParaRPr>
          </a:p>
          <a:p>
            <a:pPr marL="914400" marR="0" lvl="1" indent="-304800" algn="l" rtl="0">
              <a:lnSpc>
                <a:spcPct val="115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Whereas an architecture provides an interface to program a target via some set of P4 programmable components, externs, and fixed components. Externs provide some functionality that is implemented by the vendor and are “black-boxes” invoked within P4 programs.</a:t>
            </a:r>
            <a:endParaRPr sz="1200" b="0" i="0" u="none" strike="noStrike" cap="none" dirty="0">
              <a:solidFill>
                <a:schemeClr val="dk1"/>
              </a:solidFill>
              <a:latin typeface="Calibri"/>
              <a:ea typeface="Calibri"/>
              <a:cs typeface="Calibri"/>
              <a:sym typeface="Calibri"/>
            </a:endParaRPr>
          </a:p>
          <a:p>
            <a:pPr marL="914400" marR="0" lvl="1" indent="-304800" algn="l" rtl="0">
              <a:lnSpc>
                <a:spcPct val="115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A target can potentially support many different architectures</a:t>
            </a:r>
            <a:endParaRPr sz="1200" b="0" i="0" u="none" strike="noStrike" cap="none" dirty="0">
              <a:solidFill>
                <a:schemeClr val="dk1"/>
              </a:solidFill>
              <a:latin typeface="Calibri"/>
              <a:ea typeface="Calibri"/>
              <a:cs typeface="Calibri"/>
              <a:sym typeface="Calibri"/>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Basically, the community develops and standardizes the language itself and the core library of the specialized objects that must always be present. &lt;click&gt;</a:t>
            </a:r>
            <a:endParaRPr sz="1200" b="0" i="0" u="none" strike="noStrike" cap="none" dirty="0">
              <a:solidFill>
                <a:schemeClr val="dk1"/>
              </a:solidFill>
              <a:latin typeface="Calibri"/>
              <a:ea typeface="Calibri"/>
              <a:cs typeface="Calibri"/>
              <a:sym typeface="Calibri"/>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The vendors of the target devices provide the architecture definitions for their platforms and the libraries of externs that they support. &lt;click&gt;</a:t>
            </a:r>
            <a:endParaRPr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00"/>
              <a:buFont typeface="Arial"/>
              <a:buNone/>
            </a:pPr>
            <a:endParaRPr sz="1200" b="0" i="0" u="none" strike="noStrike" cap="none" dirty="0">
              <a:solidFill>
                <a:schemeClr val="dk1"/>
              </a:solidFill>
              <a:latin typeface="Calibri"/>
              <a:ea typeface="Calibri"/>
              <a:cs typeface="Calibri"/>
              <a:sym typeface="Calibri"/>
            </a:endParaRPr>
          </a:p>
        </p:txBody>
      </p:sp>
      <p:sp>
        <p:nvSpPr>
          <p:cNvPr id="1968" name="Google Shape;1968;g37fca2850e_6_150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37fca2850e_4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813" name="Google Shape;813;g37fca2850e_4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1"/>
        <p:cNvGrpSpPr/>
        <p:nvPr/>
      </p:nvGrpSpPr>
      <p:grpSpPr>
        <a:xfrm>
          <a:off x="0" y="0"/>
          <a:ext cx="0" cy="0"/>
          <a:chOff x="0" y="0"/>
          <a:chExt cx="0" cy="0"/>
        </a:xfrm>
      </p:grpSpPr>
      <p:sp>
        <p:nvSpPr>
          <p:cNvPr id="1982" name="Google Shape;1982;g37fca2850e_6_1520: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g37fca2850e_6_15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3"/>
        <p:cNvGrpSpPr/>
        <p:nvPr/>
      </p:nvGrpSpPr>
      <p:grpSpPr>
        <a:xfrm>
          <a:off x="0" y="0"/>
          <a:ext cx="0" cy="0"/>
          <a:chOff x="0" y="0"/>
          <a:chExt cx="0" cy="0"/>
        </a:xfrm>
      </p:grpSpPr>
      <p:sp>
        <p:nvSpPr>
          <p:cNvPr id="2214" name="Google Shape;2214;g37fca2850e_6_1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5" name="Google Shape;2215;g37fca2850e_6_17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76200" marR="0" lvl="0" indent="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2216" name="Google Shape;2216;g37fca2850e_6_1751: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300"/>
              <a:buFont typeface="Calibri"/>
              <a:buNone/>
            </a:pPr>
            <a:fld id="{00000000-1234-1234-1234-123412341234}" type="slidenum">
              <a:rPr lang="en-US" sz="1400" b="0" i="0" u="none" strike="noStrike" cap="none">
                <a:solidFill>
                  <a:srgbClr val="000000"/>
                </a:solidFill>
                <a:latin typeface="Arial"/>
                <a:ea typeface="Arial"/>
                <a:cs typeface="Arial"/>
                <a:sym typeface="Arial"/>
              </a:rPr>
              <a:t>21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4"/>
        <p:cNvGrpSpPr/>
        <p:nvPr/>
      </p:nvGrpSpPr>
      <p:grpSpPr>
        <a:xfrm>
          <a:off x="0" y="0"/>
          <a:ext cx="0" cy="0"/>
          <a:chOff x="0" y="0"/>
          <a:chExt cx="0" cy="0"/>
        </a:xfrm>
      </p:grpSpPr>
      <p:sp>
        <p:nvSpPr>
          <p:cNvPr id="2255" name="Google Shape;2255;g37fca2850e_6_179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In this lab section, I will introduce the P4 language and walk you through a few basic example programs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By the end of the section you will know how to write your first P4 program as well as use the Bmv2 mininet environment to experiment with different designs</a:t>
            </a:r>
            <a:endParaRPr sz="1200" b="0" i="0" u="none" strike="noStrike" cap="none">
              <a:solidFill>
                <a:schemeClr val="dk1"/>
              </a:solidFill>
              <a:latin typeface="Calibri"/>
              <a:ea typeface="Calibri"/>
              <a:cs typeface="Calibri"/>
              <a:sym typeface="Calibri"/>
            </a:endParaRPr>
          </a:p>
        </p:txBody>
      </p:sp>
      <p:sp>
        <p:nvSpPr>
          <p:cNvPr id="2256" name="Google Shape;2256;g37fca2850e_6_1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0"/>
        <p:cNvGrpSpPr/>
        <p:nvPr/>
      </p:nvGrpSpPr>
      <p:grpSpPr>
        <a:xfrm>
          <a:off x="0" y="0"/>
          <a:ext cx="0" cy="0"/>
          <a:chOff x="0" y="0"/>
          <a:chExt cx="0" cy="0"/>
        </a:xfrm>
      </p:grpSpPr>
      <p:sp>
        <p:nvSpPr>
          <p:cNvPr id="2261" name="Google Shape;2261;g37fca2850e_6_179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Before we start, if you would like to follow along as I walk through the introductory examples, please download the VM image from the link that is provided in the description of the video. This VM has all of the necessary dependencies already installed to make it easy to get going.</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These dependencies include: the Bmv2 software switch, the p4c reference P4 compiler, and Mininet setting up a network of our P4 switches.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If you already have these dependencies installed you may clone the tutorial source code from github as shown here</a:t>
            </a:r>
            <a:endParaRPr sz="1200" b="0" i="0" u="none" strike="noStrike" cap="none">
              <a:solidFill>
                <a:schemeClr val="dk1"/>
              </a:solidFill>
              <a:latin typeface="Calibri"/>
              <a:ea typeface="Calibri"/>
              <a:cs typeface="Calibri"/>
              <a:sym typeface="Calibri"/>
            </a:endParaRPr>
          </a:p>
        </p:txBody>
      </p:sp>
      <p:sp>
        <p:nvSpPr>
          <p:cNvPr id="2262" name="Google Shape;2262;g37fca2850e_6_1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7"/>
        <p:cNvGrpSpPr/>
        <p:nvPr/>
      </p:nvGrpSpPr>
      <p:grpSpPr>
        <a:xfrm>
          <a:off x="0" y="0"/>
          <a:ext cx="0" cy="0"/>
          <a:chOff x="0" y="0"/>
          <a:chExt cx="0" cy="0"/>
        </a:xfrm>
      </p:grpSpPr>
      <p:sp>
        <p:nvSpPr>
          <p:cNvPr id="2268" name="Google Shape;2268;g37fca2850e_6_18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spcBef>
                <a:spcPts val="0"/>
              </a:spcBef>
              <a:spcAft>
                <a:spcPts val="0"/>
              </a:spcAft>
              <a:buClr>
                <a:schemeClr val="dk1"/>
              </a:buClr>
              <a:buSzPts val="1200"/>
              <a:buFont typeface="Calibri"/>
              <a:buChar char="-"/>
            </a:pPr>
            <a:r>
              <a:rPr lang="en-US" dirty="0"/>
              <a:t>The V1Model architecture is implemented on top of the Bmv2’s </a:t>
            </a:r>
            <a:r>
              <a:rPr lang="en-US" dirty="0" err="1"/>
              <a:t>simple_switch</a:t>
            </a:r>
            <a:r>
              <a:rPr lang="en-US" dirty="0"/>
              <a:t> target.</a:t>
            </a:r>
            <a:endParaRPr dirty="0"/>
          </a:p>
          <a:p>
            <a:pPr marL="457200" marR="0" lvl="0" indent="-304800" algn="l" rtl="0">
              <a:spcBef>
                <a:spcPts val="0"/>
              </a:spcBef>
              <a:spcAft>
                <a:spcPts val="0"/>
              </a:spcAft>
              <a:buSzPts val="1200"/>
              <a:buChar char="-"/>
            </a:pPr>
            <a:r>
              <a:rPr lang="en-US" dirty="0"/>
              <a:t>For those that don’t know, the Bmv2 </a:t>
            </a:r>
            <a:r>
              <a:rPr lang="en-US" dirty="0" err="1"/>
              <a:t>simple_switch</a:t>
            </a:r>
            <a:r>
              <a:rPr lang="en-US" dirty="0"/>
              <a:t> is a software switch developed by P4.org for testing the functionality of P4 programs. The V1Model is by no means the only architecture that can be supported by Bmv2, but it is the one that we will use today.</a:t>
            </a:r>
            <a:endParaRPr dirty="0"/>
          </a:p>
          <a:p>
            <a:pPr marL="457200" marR="0" lvl="0" indent="-304800" algn="l" rtl="0">
              <a:spcBef>
                <a:spcPts val="0"/>
              </a:spcBef>
              <a:spcAft>
                <a:spcPts val="0"/>
              </a:spcAft>
              <a:buSzPts val="1200"/>
              <a:buChar char="-"/>
            </a:pPr>
            <a:r>
              <a:rPr lang="en-US" dirty="0"/>
              <a:t>It consists of a P4 programmable parser and </a:t>
            </a:r>
            <a:r>
              <a:rPr lang="en-US" dirty="0" err="1"/>
              <a:t>deparser</a:t>
            </a:r>
            <a:r>
              <a:rPr lang="en-US" dirty="0"/>
              <a:t>, a block to verify checksums on incoming packets, a block to update checksums on outgoing packets, separate ingress and egress pipelines of match-action processing, as well as a traffic manager. The traffic manager is not currently programmable in P4 but performs the task of scheduling and sometimes replicating packets between the input and output ports.</a:t>
            </a:r>
            <a:endParaRPr dirty="0"/>
          </a:p>
          <a:p>
            <a:pPr marL="457200" marR="0" lvl="0" indent="-304800" algn="l" rtl="0">
              <a:spcBef>
                <a:spcPts val="0"/>
              </a:spcBef>
              <a:spcAft>
                <a:spcPts val="0"/>
              </a:spcAft>
              <a:buSzPts val="1200"/>
              <a:buChar char="-"/>
            </a:pPr>
            <a:r>
              <a:rPr lang="en-US" dirty="0"/>
              <a:t>The architecture description also includes a set of standard metadata fields that are used by the P4 program to direct the packet through the Bmv2 </a:t>
            </a:r>
            <a:r>
              <a:rPr lang="en-US" dirty="0" err="1"/>
              <a:t>simple_switch</a:t>
            </a:r>
            <a:r>
              <a:rPr lang="en-US" dirty="0"/>
              <a:t>.</a:t>
            </a:r>
            <a:endParaRPr dirty="0"/>
          </a:p>
          <a:p>
            <a:pPr marL="0" marR="0" lvl="0" indent="0" algn="l" rtl="0">
              <a:spcBef>
                <a:spcPts val="0"/>
              </a:spcBef>
              <a:spcAft>
                <a:spcPts val="0"/>
              </a:spcAft>
              <a:buNone/>
            </a:pPr>
            <a:endParaRPr dirty="0"/>
          </a:p>
          <a:p>
            <a:pPr marL="457200" marR="0" lvl="0" indent="-304800" algn="l" rtl="0">
              <a:spcBef>
                <a:spcPts val="0"/>
              </a:spcBef>
              <a:spcAft>
                <a:spcPts val="0"/>
              </a:spcAft>
              <a:buSzPts val="1200"/>
              <a:buChar char="-"/>
            </a:pPr>
            <a:r>
              <a:rPr lang="en-US" dirty="0"/>
              <a:t>label elements</a:t>
            </a:r>
            <a:endParaRPr dirty="0"/>
          </a:p>
          <a:p>
            <a:pPr marL="0" marR="0" lvl="0" indent="0" algn="l" rtl="0">
              <a:spcBef>
                <a:spcPts val="0"/>
              </a:spcBef>
              <a:spcAft>
                <a:spcPts val="0"/>
              </a:spcAft>
              <a:buNone/>
            </a:pPr>
            <a:endParaRPr dirty="0"/>
          </a:p>
          <a:p>
            <a:pPr marL="0" marR="0" lvl="0" indent="0" algn="l" rtl="0">
              <a:spcBef>
                <a:spcPts val="0"/>
              </a:spcBef>
              <a:spcAft>
                <a:spcPts val="0"/>
              </a:spcAft>
              <a:buNone/>
            </a:pPr>
            <a:r>
              <a:rPr lang="en-US" dirty="0"/>
              <a:t>**** Alternative ****</a:t>
            </a:r>
            <a:endParaRPr dirty="0"/>
          </a:p>
          <a:p>
            <a:pPr marL="457200" lvl="0" indent="-304800" algn="l" rtl="0">
              <a:spcBef>
                <a:spcPts val="0"/>
              </a:spcBef>
              <a:spcAft>
                <a:spcPts val="0"/>
              </a:spcAft>
              <a:buSzPts val="1200"/>
              <a:buChar char="-"/>
            </a:pPr>
            <a:r>
              <a:rPr lang="en-US" dirty="0"/>
              <a:t>It consists of the following components:</a:t>
            </a:r>
            <a:endParaRPr dirty="0"/>
          </a:p>
          <a:p>
            <a:pPr marL="914400" lvl="1" indent="-304800" algn="l" rtl="0">
              <a:spcBef>
                <a:spcPts val="0"/>
              </a:spcBef>
              <a:spcAft>
                <a:spcPts val="0"/>
              </a:spcAft>
              <a:buSzPts val="1200"/>
              <a:buChar char="-"/>
            </a:pPr>
            <a:r>
              <a:rPr lang="en-US" dirty="0"/>
              <a:t>A programmable parser to extract the packet headers in some P4 defined way</a:t>
            </a:r>
            <a:endParaRPr dirty="0"/>
          </a:p>
          <a:p>
            <a:pPr marL="914400" lvl="1" indent="-304800" algn="l" rtl="0">
              <a:spcBef>
                <a:spcPts val="0"/>
              </a:spcBef>
              <a:spcAft>
                <a:spcPts val="0"/>
              </a:spcAft>
              <a:buSzPts val="1200"/>
              <a:buChar char="-"/>
            </a:pPr>
            <a:r>
              <a:rPr lang="en-US" dirty="0"/>
              <a:t>A programmable </a:t>
            </a:r>
            <a:r>
              <a:rPr lang="en-US" dirty="0" err="1"/>
              <a:t>deparser</a:t>
            </a:r>
            <a:r>
              <a:rPr lang="en-US" dirty="0"/>
              <a:t> at the end to reconstruct the packet as specified in the P4 program</a:t>
            </a:r>
            <a:endParaRPr dirty="0"/>
          </a:p>
          <a:p>
            <a:pPr marL="914400" lvl="1" indent="-304800" algn="l" rtl="0">
              <a:spcBef>
                <a:spcPts val="0"/>
              </a:spcBef>
              <a:spcAft>
                <a:spcPts val="0"/>
              </a:spcAft>
              <a:buSzPts val="1200"/>
              <a:buChar char="-"/>
            </a:pPr>
            <a:r>
              <a:rPr lang="en-US" dirty="0"/>
              <a:t>Separate blocks to verify checksums on incoming packets and update checksums on outgoing packets</a:t>
            </a:r>
            <a:endParaRPr dirty="0"/>
          </a:p>
          <a:p>
            <a:pPr marL="914400" lvl="1" indent="-304800" algn="l" rtl="0">
              <a:spcBef>
                <a:spcPts val="0"/>
              </a:spcBef>
              <a:spcAft>
                <a:spcPts val="0"/>
              </a:spcAft>
              <a:buSzPts val="1200"/>
              <a:buChar char="-"/>
            </a:pPr>
            <a:r>
              <a:rPr lang="en-US" dirty="0"/>
              <a:t>An ingress pipeline of match-action processing which is used to ...</a:t>
            </a:r>
            <a:endParaRPr dirty="0"/>
          </a:p>
          <a:p>
            <a:pPr marL="914400" lvl="1" indent="-304800" algn="l" rtl="0">
              <a:spcBef>
                <a:spcPts val="0"/>
              </a:spcBef>
              <a:spcAft>
                <a:spcPts val="0"/>
              </a:spcAft>
              <a:buSzPts val="1200"/>
              <a:buChar char="-"/>
            </a:pPr>
            <a:r>
              <a:rPr lang="en-US" dirty="0"/>
              <a:t>An egress pipeline of match-action processing allowing the P4 program to modify a packet based on the port it is departing from</a:t>
            </a:r>
            <a:endParaRPr dirty="0"/>
          </a:p>
          <a:p>
            <a:pPr marL="914400" lvl="1" indent="-304800" algn="l" rtl="0">
              <a:spcBef>
                <a:spcPts val="0"/>
              </a:spcBef>
              <a:spcAft>
                <a:spcPts val="0"/>
              </a:spcAft>
              <a:buSzPts val="1200"/>
              <a:buChar char="-"/>
            </a:pPr>
            <a:r>
              <a:rPr lang="en-US" dirty="0"/>
              <a:t>And a traffic manager which is not currently programmable in P4 but performs the task of scheduling and sometimes replicating packets between the input and output ports</a:t>
            </a:r>
            <a:endParaRPr dirty="0"/>
          </a:p>
        </p:txBody>
      </p:sp>
      <p:sp>
        <p:nvSpPr>
          <p:cNvPr id="2269" name="Google Shape;2269;g37fca2850e_6_1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4"/>
        <p:cNvGrpSpPr/>
        <p:nvPr/>
      </p:nvGrpSpPr>
      <p:grpSpPr>
        <a:xfrm>
          <a:off x="0" y="0"/>
          <a:ext cx="0" cy="0"/>
          <a:chOff x="0" y="0"/>
          <a:chExt cx="0" cy="0"/>
        </a:xfrm>
      </p:grpSpPr>
      <p:sp>
        <p:nvSpPr>
          <p:cNvPr id="2385" name="Google Shape;2385;g37fca2850e_6_19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86" name="Google Shape;2386;g37fca2850e_6_19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Here on the left I am showing a list of the various standard metadata fields defined for the V1Model.</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I’ll point out some of the most commonly used fields</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The </a:t>
            </a:r>
            <a:r>
              <a:rPr lang="en-US" sz="1200" b="0" i="0" u="none" strike="noStrike" cap="none" dirty="0" err="1">
                <a:solidFill>
                  <a:schemeClr val="dk1"/>
                </a:solidFill>
                <a:latin typeface="Calibri"/>
                <a:ea typeface="Calibri"/>
                <a:cs typeface="Calibri"/>
                <a:sym typeface="Calibri"/>
              </a:rPr>
              <a:t>ingress_port</a:t>
            </a:r>
            <a:r>
              <a:rPr lang="en-US" sz="1200" b="0" i="0" u="none" strike="noStrike" cap="none" dirty="0">
                <a:solidFill>
                  <a:schemeClr val="dk1"/>
                </a:solidFill>
                <a:latin typeface="Calibri"/>
                <a:ea typeface="Calibri"/>
                <a:cs typeface="Calibri"/>
                <a:sym typeface="Calibri"/>
              </a:rPr>
              <a:t> is set by the </a:t>
            </a:r>
            <a:r>
              <a:rPr lang="en-US" sz="1200" b="0" i="0" u="none" strike="noStrike" cap="none" dirty="0" err="1">
                <a:solidFill>
                  <a:schemeClr val="dk1"/>
                </a:solidFill>
                <a:latin typeface="Calibri"/>
                <a:ea typeface="Calibri"/>
                <a:cs typeface="Calibri"/>
                <a:sym typeface="Calibri"/>
              </a:rPr>
              <a:t>simple_switch</a:t>
            </a:r>
            <a:r>
              <a:rPr lang="en-US" sz="1200" b="0" i="0" u="none" strike="noStrike" cap="none" dirty="0">
                <a:solidFill>
                  <a:schemeClr val="dk1"/>
                </a:solidFill>
                <a:latin typeface="Calibri"/>
                <a:ea typeface="Calibri"/>
                <a:cs typeface="Calibri"/>
                <a:sym typeface="Calibri"/>
              </a:rPr>
              <a:t> target and indicates the port on which the packet arrived</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The </a:t>
            </a:r>
            <a:r>
              <a:rPr lang="en-US" sz="1200" b="0" i="0" u="none" strike="noStrike" cap="none" dirty="0" err="1">
                <a:solidFill>
                  <a:schemeClr val="dk1"/>
                </a:solidFill>
                <a:latin typeface="Calibri"/>
                <a:ea typeface="Calibri"/>
                <a:cs typeface="Calibri"/>
                <a:sym typeface="Calibri"/>
              </a:rPr>
              <a:t>egress_spec</a:t>
            </a:r>
            <a:r>
              <a:rPr lang="en-US" sz="1200" b="0" i="0" u="none" strike="noStrike" cap="none" dirty="0">
                <a:solidFill>
                  <a:schemeClr val="dk1"/>
                </a:solidFill>
                <a:latin typeface="Calibri"/>
                <a:ea typeface="Calibri"/>
                <a:cs typeface="Calibri"/>
                <a:sym typeface="Calibri"/>
              </a:rPr>
              <a:t> field should be set in the ingress pipeline to tell the traffic manager which port to send the packet to</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The </a:t>
            </a:r>
            <a:r>
              <a:rPr lang="en-US" sz="1200" b="0" i="0" u="none" strike="noStrike" cap="none" dirty="0" err="1">
                <a:solidFill>
                  <a:schemeClr val="dk1"/>
                </a:solidFill>
                <a:latin typeface="Calibri"/>
                <a:ea typeface="Calibri"/>
                <a:cs typeface="Calibri"/>
                <a:sym typeface="Calibri"/>
              </a:rPr>
              <a:t>egress_port</a:t>
            </a:r>
            <a:r>
              <a:rPr lang="en-US" sz="1200" b="0" i="0" u="none" strike="noStrike" cap="none" dirty="0">
                <a:solidFill>
                  <a:schemeClr val="dk1"/>
                </a:solidFill>
                <a:latin typeface="Calibri"/>
                <a:ea typeface="Calibri"/>
                <a:cs typeface="Calibri"/>
                <a:sym typeface="Calibri"/>
              </a:rPr>
              <a:t> can be read within the egress pipeline, and indicates which port the packet is departing from</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There are also many other fields here that can be used by P4 programs that target the V1Model</a:t>
            </a:r>
            <a:endParaRPr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p:txBody>
      </p:sp>
      <p:sp>
        <p:nvSpPr>
          <p:cNvPr id="2387" name="Google Shape;2387;g37fca2850e_6_1918: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300"/>
              <a:buFont typeface="Calibri"/>
              <a:buNone/>
            </a:pPr>
            <a:fld id="{00000000-1234-1234-1234-123412341234}" type="slidenum">
              <a:rPr lang="en-US" sz="1400" b="0" i="0" u="none" strike="noStrike" cap="none">
                <a:solidFill>
                  <a:srgbClr val="000000"/>
                </a:solidFill>
                <a:latin typeface="Arial"/>
                <a:ea typeface="Arial"/>
                <a:cs typeface="Arial"/>
                <a:sym typeface="Arial"/>
              </a:rPr>
              <a:t>25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3"/>
        <p:cNvGrpSpPr/>
        <p:nvPr/>
      </p:nvGrpSpPr>
      <p:grpSpPr>
        <a:xfrm>
          <a:off x="0" y="0"/>
          <a:ext cx="0" cy="0"/>
          <a:chOff x="0" y="0"/>
          <a:chExt cx="0" cy="0"/>
        </a:xfrm>
      </p:grpSpPr>
      <p:sp>
        <p:nvSpPr>
          <p:cNvPr id="2394" name="Google Shape;2394;g37fca2850e_6_192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Here is a template for a typical P4 program written for the V1Model</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At the top of the file, we must include core.p4 because it defines some of the common types that are used in all P4 programs </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We also must include v1model.p4, which provides the definition of the V1Model architecture and also declares the various externs that can be used for this target; such as counters, meters, and registers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A P4 program typically begins by declaring the format of various packet headers and building the headers and metadata structs. These structs are passed from block to block, along with the standard_metadata, as the packet traverses the architecture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Subsequently, the P4 source file (or files) must define the functionality for the parser</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checksum verification block</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ingress match-action processing</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egress match-action processing</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checksum update block</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deparser</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And finally, the P4 program must instantiate an instance of the architecture called main.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Let’s now take a look at the most basic example of a P4 program</a:t>
            </a:r>
            <a:endParaRPr sz="1200" b="0" i="0" u="none" strike="noStrike" cap="none">
              <a:solidFill>
                <a:schemeClr val="dk1"/>
              </a:solidFill>
              <a:latin typeface="Calibri"/>
              <a:ea typeface="Calibri"/>
              <a:cs typeface="Calibri"/>
              <a:sym typeface="Calibri"/>
            </a:endParaRPr>
          </a:p>
        </p:txBody>
      </p:sp>
      <p:sp>
        <p:nvSpPr>
          <p:cNvPr id="2395" name="Google Shape;2395;g37fca2850e_6_19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1"/>
        <p:cNvGrpSpPr/>
        <p:nvPr/>
      </p:nvGrpSpPr>
      <p:grpSpPr>
        <a:xfrm>
          <a:off x="0" y="0"/>
          <a:ext cx="0" cy="0"/>
          <a:chOff x="0" y="0"/>
          <a:chExt cx="0" cy="0"/>
        </a:xfrm>
      </p:grpSpPr>
      <p:sp>
        <p:nvSpPr>
          <p:cNvPr id="2412" name="Google Shape;2412;g37fca2850e_6_19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3" name="Google Shape;2413;g37fca2850e_6_19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This is what I like to call the Hello World example for P4 programs. It is essentially just a wire that connects port 1 to port 2.</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For this example, the parser does not need to extract any headers from the packet. It simple accepts and the packet is passed along to </a:t>
            </a:r>
            <a:r>
              <a:rPr lang="en-US" sz="1200" b="0" i="0" u="none" strike="noStrike" cap="none" dirty="0" err="1">
                <a:solidFill>
                  <a:schemeClr val="dk1"/>
                </a:solidFill>
                <a:latin typeface="Calibri"/>
                <a:ea typeface="Calibri"/>
                <a:cs typeface="Calibri"/>
                <a:sym typeface="Calibri"/>
              </a:rPr>
              <a:t>MyVerifyChecksum</a:t>
            </a:r>
            <a:r>
              <a:rPr lang="en-US" sz="1200" b="0" i="0" u="none" strike="noStrike" cap="none" dirty="0">
                <a:solidFill>
                  <a:schemeClr val="dk1"/>
                </a:solidFill>
                <a:latin typeface="Calibri"/>
                <a:ea typeface="Calibri"/>
                <a:cs typeface="Calibri"/>
                <a:sym typeface="Calibri"/>
              </a:rPr>
              <a:t>() block, which also does not need to do anything.</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&lt;click&gt; When the packet reaches the </a:t>
            </a:r>
            <a:r>
              <a:rPr lang="en-US" sz="1200" b="0" i="0" u="none" strike="noStrike" cap="none" dirty="0" err="1">
                <a:solidFill>
                  <a:schemeClr val="dk1"/>
                </a:solidFill>
                <a:latin typeface="Calibri"/>
                <a:ea typeface="Calibri"/>
                <a:cs typeface="Calibri"/>
                <a:sym typeface="Calibri"/>
              </a:rPr>
              <a:t>MyIngress</a:t>
            </a:r>
            <a:r>
              <a:rPr lang="en-US" sz="1200" b="0" i="0" u="none" strike="noStrike" cap="none" dirty="0">
                <a:solidFill>
                  <a:schemeClr val="dk1"/>
                </a:solidFill>
                <a:latin typeface="Calibri"/>
                <a:ea typeface="Calibri"/>
                <a:cs typeface="Calibri"/>
                <a:sym typeface="Calibri"/>
              </a:rPr>
              <a:t>() block, the P4 program checks the port on which the packet arrived by reading the </a:t>
            </a:r>
            <a:r>
              <a:rPr lang="en-US" sz="1200" b="0" i="0" u="none" strike="noStrike" cap="none" dirty="0" err="1">
                <a:solidFill>
                  <a:schemeClr val="dk1"/>
                </a:solidFill>
                <a:latin typeface="Calibri"/>
                <a:ea typeface="Calibri"/>
                <a:cs typeface="Calibri"/>
                <a:sym typeface="Calibri"/>
              </a:rPr>
              <a:t>ingress_port</a:t>
            </a:r>
            <a:r>
              <a:rPr lang="en-US" sz="1200" b="0" i="0" u="none" strike="noStrike" cap="none" dirty="0">
                <a:solidFill>
                  <a:schemeClr val="dk1"/>
                </a:solidFill>
                <a:latin typeface="Calibri"/>
                <a:ea typeface="Calibri"/>
                <a:cs typeface="Calibri"/>
                <a:sym typeface="Calibri"/>
              </a:rPr>
              <a:t> field of the </a:t>
            </a:r>
            <a:r>
              <a:rPr lang="en-US" sz="1200" b="0" i="0" u="none" strike="noStrike" cap="none" dirty="0" err="1">
                <a:solidFill>
                  <a:schemeClr val="dk1"/>
                </a:solidFill>
                <a:latin typeface="Calibri"/>
                <a:ea typeface="Calibri"/>
                <a:cs typeface="Calibri"/>
                <a:sym typeface="Calibri"/>
              </a:rPr>
              <a:t>standard_metadata</a:t>
            </a:r>
            <a:r>
              <a:rPr lang="en-US" sz="1200" b="0" i="0" u="none" strike="noStrike" cap="none" dirty="0">
                <a:solidFill>
                  <a:schemeClr val="dk1"/>
                </a:solidFill>
                <a:latin typeface="Calibri"/>
                <a:ea typeface="Calibri"/>
                <a:cs typeface="Calibri"/>
                <a:sym typeface="Calibri"/>
              </a:rPr>
              <a:t> bus and decides which port to send the packet to using a simple if, else-if statement.</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The rest of the blocks do not need to do anything and at the end of the program we instantiate the switch.</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As you can see, all packets that arrives on port 1 will be sent to port 2 and all packets that arrive on port 2 will be sent to port 1</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In this example, the connection between port 1 and port 2 is hardcoded and cannot be changed after the P4 program is compiled. Let’s see how we can make the switch a bit more flexible</a:t>
            </a:r>
            <a:endParaRPr sz="1200" b="0" i="0" u="none" strike="noStrike" cap="none" dirty="0">
              <a:solidFill>
                <a:schemeClr val="dk1"/>
              </a:solidFill>
              <a:latin typeface="Calibri"/>
              <a:ea typeface="Calibri"/>
              <a:cs typeface="Calibri"/>
              <a:sym typeface="Calibri"/>
            </a:endParaRPr>
          </a:p>
        </p:txBody>
      </p:sp>
      <p:sp>
        <p:nvSpPr>
          <p:cNvPr id="2414" name="Google Shape;2414;g37fca2850e_6_1943: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300"/>
              <a:buFont typeface="Calibri"/>
              <a:buNone/>
            </a:pPr>
            <a:fld id="{00000000-1234-1234-1234-123412341234}" type="slidenum">
              <a:rPr lang="en-US" sz="1400" b="0" i="0" u="none" strike="noStrike" cap="none">
                <a:solidFill>
                  <a:srgbClr val="000000"/>
                </a:solidFill>
                <a:latin typeface="Arial"/>
                <a:ea typeface="Arial"/>
                <a:cs typeface="Arial"/>
                <a:sym typeface="Arial"/>
              </a:rPr>
              <a:t>27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1"/>
        <p:cNvGrpSpPr/>
        <p:nvPr/>
      </p:nvGrpSpPr>
      <p:grpSpPr>
        <a:xfrm>
          <a:off x="0" y="0"/>
          <a:ext cx="0" cy="0"/>
          <a:chOff x="0" y="0"/>
          <a:chExt cx="0" cy="0"/>
        </a:xfrm>
      </p:grpSpPr>
      <p:sp>
        <p:nvSpPr>
          <p:cNvPr id="2422" name="Google Shape;2422;g37fca2850e_6_1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3" name="Google Shape;2423;g37fca2850e_6_19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This design achieves the exact same functionality as what we just saw, but rather than using the if, else-if statement in the </a:t>
            </a:r>
            <a:r>
              <a:rPr lang="en-US" sz="1200" b="0" i="0" u="none" strike="noStrike" cap="none" dirty="0" err="1">
                <a:solidFill>
                  <a:schemeClr val="dk1"/>
                </a:solidFill>
                <a:latin typeface="Calibri"/>
                <a:ea typeface="Calibri"/>
                <a:cs typeface="Calibri"/>
                <a:sym typeface="Calibri"/>
              </a:rPr>
              <a:t>MyIngress</a:t>
            </a:r>
            <a:r>
              <a:rPr lang="en-US" sz="1200" b="0" i="0" u="none" strike="noStrike" cap="none" dirty="0">
                <a:solidFill>
                  <a:schemeClr val="dk1"/>
                </a:solidFill>
                <a:latin typeface="Calibri"/>
                <a:ea typeface="Calibri"/>
                <a:cs typeface="Calibri"/>
                <a:sym typeface="Calibri"/>
              </a:rPr>
              <a:t> control block, it uses a single table, called forward.</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The forward table matches on the </a:t>
            </a:r>
            <a:r>
              <a:rPr lang="en-US" sz="1200" b="0" i="0" u="none" strike="noStrike" cap="none" dirty="0" err="1">
                <a:solidFill>
                  <a:schemeClr val="dk1"/>
                </a:solidFill>
                <a:latin typeface="Calibri"/>
                <a:ea typeface="Calibri"/>
                <a:cs typeface="Calibri"/>
                <a:sym typeface="Calibri"/>
              </a:rPr>
              <a:t>ingress_port</a:t>
            </a:r>
            <a:r>
              <a:rPr lang="en-US" sz="1200" b="0" i="0" u="none" strike="noStrike" cap="none" dirty="0">
                <a:solidFill>
                  <a:schemeClr val="dk1"/>
                </a:solidFill>
                <a:latin typeface="Calibri"/>
                <a:ea typeface="Calibri"/>
                <a:cs typeface="Calibri"/>
                <a:sym typeface="Calibri"/>
              </a:rPr>
              <a:t> field, and can invoke either the </a:t>
            </a:r>
            <a:r>
              <a:rPr lang="en-US" sz="1200" b="0" i="0" u="none" strike="noStrike" cap="none" dirty="0" err="1">
                <a:solidFill>
                  <a:schemeClr val="dk1"/>
                </a:solidFill>
                <a:latin typeface="Calibri"/>
                <a:ea typeface="Calibri"/>
                <a:cs typeface="Calibri"/>
                <a:sym typeface="Calibri"/>
              </a:rPr>
              <a:t>set_egress_spec</a:t>
            </a:r>
            <a:r>
              <a:rPr lang="en-US" sz="1200" b="0" i="0" u="none" strike="noStrike" cap="none" dirty="0">
                <a:solidFill>
                  <a:schemeClr val="dk1"/>
                </a:solidFill>
                <a:latin typeface="Calibri"/>
                <a:ea typeface="Calibri"/>
                <a:cs typeface="Calibri"/>
                <a:sym typeface="Calibri"/>
              </a:rPr>
              <a:t> action, or </a:t>
            </a:r>
            <a:r>
              <a:rPr lang="en-US" sz="1200" b="0" i="0" u="none" strike="noStrike" cap="none" dirty="0" err="1">
                <a:solidFill>
                  <a:schemeClr val="dk1"/>
                </a:solidFill>
                <a:latin typeface="Calibri"/>
                <a:ea typeface="Calibri"/>
                <a:cs typeface="Calibri"/>
                <a:sym typeface="Calibri"/>
              </a:rPr>
              <a:t>NoAction</a:t>
            </a:r>
            <a:r>
              <a:rPr lang="en-US" sz="1200" b="0" i="0" u="none" strike="noStrike" cap="none" dirty="0">
                <a:solidFill>
                  <a:schemeClr val="dk1"/>
                </a:solidFill>
                <a:latin typeface="Calibri"/>
                <a:ea typeface="Calibri"/>
                <a:cs typeface="Calibri"/>
                <a:sym typeface="Calibri"/>
              </a:rPr>
              <a:t>.</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The table entries specify which action to take, along with any input parameters, for different </a:t>
            </a:r>
            <a:r>
              <a:rPr lang="en-US" sz="1200" b="0" i="0" u="none" strike="noStrike" cap="none" dirty="0" err="1">
                <a:solidFill>
                  <a:schemeClr val="dk1"/>
                </a:solidFill>
                <a:latin typeface="Calibri"/>
                <a:ea typeface="Calibri"/>
                <a:cs typeface="Calibri"/>
                <a:sym typeface="Calibri"/>
              </a:rPr>
              <a:t>ingress_port</a:t>
            </a:r>
            <a:r>
              <a:rPr lang="en-US" sz="1200" b="0" i="0" u="none" strike="noStrike" cap="none" dirty="0">
                <a:solidFill>
                  <a:schemeClr val="dk1"/>
                </a:solidFill>
                <a:latin typeface="Calibri"/>
                <a:ea typeface="Calibri"/>
                <a:cs typeface="Calibri"/>
                <a:sym typeface="Calibri"/>
              </a:rPr>
              <a:t> values.</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We will explain P4 tables in more detail shortly.</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By writing our P4 program in this way, we have created a much more flexible switch because now we can add and remove table entries from the control plane to determine how to </a:t>
            </a:r>
            <a:r>
              <a:rPr lang="en-US" sz="1200" b="0" i="0" u="none" strike="noStrike" cap="none" dirty="0" err="1">
                <a:solidFill>
                  <a:schemeClr val="dk1"/>
                </a:solidFill>
                <a:latin typeface="Calibri"/>
                <a:ea typeface="Calibri"/>
                <a:cs typeface="Calibri"/>
                <a:sym typeface="Calibri"/>
              </a:rPr>
              <a:t>to</a:t>
            </a:r>
            <a:r>
              <a:rPr lang="en-US" sz="1200" b="0" i="0" u="none" strike="noStrike" cap="none" dirty="0">
                <a:solidFill>
                  <a:schemeClr val="dk1"/>
                </a:solidFill>
                <a:latin typeface="Calibri"/>
                <a:ea typeface="Calibri"/>
                <a:cs typeface="Calibri"/>
                <a:sym typeface="Calibri"/>
              </a:rPr>
              <a:t> route packets between the various ports. And we can do this without changing the P4 program at all.</a:t>
            </a:r>
            <a:endParaRPr sz="1200" b="0" i="0" u="none" strike="noStrike" cap="none" dirty="0">
              <a:solidFill>
                <a:schemeClr val="dk1"/>
              </a:solidFill>
              <a:latin typeface="Calibri"/>
              <a:ea typeface="Calibri"/>
              <a:cs typeface="Calibri"/>
              <a:sym typeface="Calibri"/>
            </a:endParaRPr>
          </a:p>
        </p:txBody>
      </p:sp>
      <p:sp>
        <p:nvSpPr>
          <p:cNvPr id="2424" name="Google Shape;2424;g37fca2850e_6_1952: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300"/>
              <a:buFont typeface="Calibri"/>
              <a:buNone/>
            </a:pPr>
            <a:fld id="{00000000-1234-1234-1234-123412341234}" type="slidenum">
              <a:rPr lang="en-US" sz="1400" b="0" i="0" u="none" strike="noStrike" cap="none">
                <a:solidFill>
                  <a:srgbClr val="000000"/>
                </a:solidFill>
                <a:latin typeface="Arial"/>
                <a:ea typeface="Arial"/>
                <a:cs typeface="Arial"/>
                <a:sym typeface="Arial"/>
              </a:rPr>
              <a:t>28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5"/>
        <p:cNvGrpSpPr/>
        <p:nvPr/>
      </p:nvGrpSpPr>
      <p:grpSpPr>
        <a:xfrm>
          <a:off x="0" y="0"/>
          <a:ext cx="0" cy="0"/>
          <a:chOff x="0" y="0"/>
          <a:chExt cx="0" cy="0"/>
        </a:xfrm>
      </p:grpSpPr>
      <p:sp>
        <p:nvSpPr>
          <p:cNvPr id="2436" name="Google Shape;2436;g37fca2850e_6_196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For the rest of this tutorial, we will consider the design of a basic IP router and use this as our running example to introduce the main features of P4_16</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Our simple IP router will perform the following functions:</a:t>
            </a:r>
            <a:endParaRPr sz="1200" b="0" i="0" u="none" strike="noStrike" cap="none">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Parse Ethernet and IPv4 headers from the packet</a:t>
            </a:r>
            <a:endParaRPr sz="1200" b="0" i="0" u="none" strike="noStrike" cap="none">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Find destination in IPv4 routing table</a:t>
            </a:r>
            <a:endParaRPr sz="1200" b="0" i="0" u="none" strike="noStrike" cap="none">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Update the source and destination MAC addresses</a:t>
            </a:r>
            <a:endParaRPr sz="1200" b="0" i="0" u="none" strike="noStrike" cap="none">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Decrement the TTL field</a:t>
            </a:r>
            <a:endParaRPr sz="1200" b="0" i="0" u="none" strike="noStrike" cap="none">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Set the egress port</a:t>
            </a:r>
            <a:endParaRPr sz="1200" b="0" i="0" u="none" strike="noStrike" cap="none">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Deparse the headers to construct the final packet</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For those of you that would like to follow along, the starter code for this exercise is in a file called basic.p4 and we have already implemented a static control plane for you so we won’t worry about configuring the forwarding tables. Instead, we will focus our efforts on understanding the data plane description in P4.</a:t>
            </a:r>
            <a:endParaRPr sz="1200" b="0" i="0" u="none" strike="noStrike" cap="none">
              <a:solidFill>
                <a:schemeClr val="dk1"/>
              </a:solidFill>
              <a:latin typeface="Calibri"/>
              <a:ea typeface="Calibri"/>
              <a:cs typeface="Calibri"/>
              <a:sym typeface="Calibri"/>
            </a:endParaRPr>
          </a:p>
        </p:txBody>
      </p:sp>
      <p:sp>
        <p:nvSpPr>
          <p:cNvPr id="2437" name="Google Shape;2437;g37fca2850e_6_19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37fca2850e_4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9" name="Google Shape;819;g37fca2850e_4_12: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820" name="Google Shape;820;g37fca2850e_4_12: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2"/>
        <p:cNvGrpSpPr/>
        <p:nvPr/>
      </p:nvGrpSpPr>
      <p:grpSpPr>
        <a:xfrm>
          <a:off x="0" y="0"/>
          <a:ext cx="0" cy="0"/>
          <a:chOff x="0" y="0"/>
          <a:chExt cx="0" cy="0"/>
        </a:xfrm>
      </p:grpSpPr>
      <p:sp>
        <p:nvSpPr>
          <p:cNvPr id="2443" name="Google Shape;2443;g37fca2850e_6_197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Here is the basic topology that we have set up in Mininet. It consists of 3 switches connected in a triangle topology and 1 host attached to each switch.</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P4 program that we write will determine the functionality of each switch.</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In this exercise, we will try to send IP packets from 10.0.1.1 to 10.0.2.2. In other words, from host 1 to host 2.</a:t>
            </a:r>
            <a:endParaRPr sz="1200" b="0" i="0" u="none" strike="noStrike" cap="none">
              <a:solidFill>
                <a:schemeClr val="dk1"/>
              </a:solidFill>
              <a:latin typeface="Calibri"/>
              <a:ea typeface="Calibri"/>
              <a:cs typeface="Calibri"/>
              <a:sym typeface="Calibri"/>
            </a:endParaRPr>
          </a:p>
        </p:txBody>
      </p:sp>
      <p:sp>
        <p:nvSpPr>
          <p:cNvPr id="2444" name="Google Shape;2444;g37fca2850e_6_1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1"/>
        <p:cNvGrpSpPr/>
        <p:nvPr/>
      </p:nvGrpSpPr>
      <p:grpSpPr>
        <a:xfrm>
          <a:off x="0" y="0"/>
          <a:ext cx="0" cy="0"/>
          <a:chOff x="0" y="0"/>
          <a:chExt cx="0" cy="0"/>
        </a:xfrm>
      </p:grpSpPr>
      <p:sp>
        <p:nvSpPr>
          <p:cNvPr id="2492" name="Google Shape;2492;g37fca2850e_6_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3" name="Google Shape;2493;g37fca2850e_6_2019: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Before we dive into P4 programming, let me first point out some of the basic types that can be used in P4 programs.</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An unsigned integer is called a “</a:t>
            </a:r>
            <a:r>
              <a:rPr lang="en-US" sz="1200" b="0" i="0" u="none" strike="noStrike" cap="none" dirty="0" err="1">
                <a:solidFill>
                  <a:schemeClr val="dk1"/>
                </a:solidFill>
                <a:latin typeface="Calibri"/>
                <a:ea typeface="Calibri"/>
                <a:cs typeface="Calibri"/>
                <a:sym typeface="Calibri"/>
              </a:rPr>
              <a:t>bitstring</a:t>
            </a:r>
            <a:r>
              <a:rPr lang="en-US" sz="1200" b="0" i="0" u="none" strike="noStrike" cap="none" dirty="0">
                <a:solidFill>
                  <a:schemeClr val="dk1"/>
                </a:solidFill>
                <a:latin typeface="Calibri"/>
                <a:ea typeface="Calibri"/>
                <a:cs typeface="Calibri"/>
                <a:sym typeface="Calibri"/>
              </a:rPr>
              <a:t>” in P4 and this type can have an arbitrary width. You can perform many different operations on </a:t>
            </a:r>
            <a:r>
              <a:rPr lang="en-US" sz="1200" b="0" i="0" u="none" strike="noStrike" cap="none" dirty="0" err="1">
                <a:solidFill>
                  <a:schemeClr val="dk1"/>
                </a:solidFill>
                <a:latin typeface="Calibri"/>
                <a:ea typeface="Calibri"/>
                <a:cs typeface="Calibri"/>
                <a:sym typeface="Calibri"/>
              </a:rPr>
              <a:t>bitstrings</a:t>
            </a:r>
            <a:r>
              <a:rPr lang="en-US" sz="1200" b="0" i="0" u="none" strike="noStrike" cap="none" dirty="0">
                <a:solidFill>
                  <a:schemeClr val="dk1"/>
                </a:solidFill>
                <a:latin typeface="Calibri"/>
                <a:ea typeface="Calibri"/>
                <a:cs typeface="Calibri"/>
                <a:sym typeface="Calibri"/>
              </a:rPr>
              <a:t> such as addition, subtraction, and concatenation. You can also slice </a:t>
            </a:r>
            <a:r>
              <a:rPr lang="en-US" sz="1200" b="0" i="0" u="none" strike="noStrike" cap="none" dirty="0" err="1">
                <a:solidFill>
                  <a:schemeClr val="dk1"/>
                </a:solidFill>
                <a:latin typeface="Calibri"/>
                <a:ea typeface="Calibri"/>
                <a:cs typeface="Calibri"/>
                <a:sym typeface="Calibri"/>
              </a:rPr>
              <a:t>bitstrings</a:t>
            </a:r>
            <a:r>
              <a:rPr lang="en-US" sz="1200" b="0" i="0" u="none" strike="noStrike" cap="none" dirty="0">
                <a:solidFill>
                  <a:schemeClr val="dk1"/>
                </a:solidFill>
                <a:latin typeface="Calibri"/>
                <a:ea typeface="Calibri"/>
                <a:cs typeface="Calibri"/>
                <a:sym typeface="Calibri"/>
              </a:rPr>
              <a:t> similar to how you might slice a python string or a </a:t>
            </a:r>
            <a:r>
              <a:rPr lang="en-US" sz="1200" b="0" i="0" u="none" strike="noStrike" cap="none" dirty="0" err="1">
                <a:solidFill>
                  <a:schemeClr val="dk1"/>
                </a:solidFill>
                <a:latin typeface="Calibri"/>
                <a:ea typeface="Calibri"/>
                <a:cs typeface="Calibri"/>
                <a:sym typeface="Calibri"/>
              </a:rPr>
              <a:t>verilog</a:t>
            </a:r>
            <a:r>
              <a:rPr lang="en-US" sz="1200" b="0" i="0" u="none" strike="noStrike" cap="none" dirty="0">
                <a:solidFill>
                  <a:schemeClr val="dk1"/>
                </a:solidFill>
                <a:latin typeface="Calibri"/>
                <a:ea typeface="Calibri"/>
                <a:cs typeface="Calibri"/>
                <a:sym typeface="Calibri"/>
              </a:rPr>
              <a:t> bus.</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Signed integers are simply called </a:t>
            </a:r>
            <a:r>
              <a:rPr lang="en-US" sz="1200" b="0" i="0" u="none" strike="noStrike" cap="none" dirty="0" err="1">
                <a:solidFill>
                  <a:schemeClr val="dk1"/>
                </a:solidFill>
                <a:latin typeface="Calibri"/>
                <a:ea typeface="Calibri"/>
                <a:cs typeface="Calibri"/>
                <a:sym typeface="Calibri"/>
              </a:rPr>
              <a:t>ints</a:t>
            </a:r>
            <a:r>
              <a:rPr lang="en-US" sz="1200" b="0" i="0" u="none" strike="noStrike" cap="none" dirty="0">
                <a:solidFill>
                  <a:schemeClr val="dk1"/>
                </a:solidFill>
                <a:latin typeface="Calibri"/>
                <a:ea typeface="Calibri"/>
                <a:cs typeface="Calibri"/>
                <a:sym typeface="Calibri"/>
              </a:rPr>
              <a:t> in P4 and they support some, but not all, of the same basic operations as </a:t>
            </a:r>
            <a:r>
              <a:rPr lang="en-US" sz="1200" b="0" i="0" u="none" strike="noStrike" cap="none" dirty="0" err="1">
                <a:solidFill>
                  <a:schemeClr val="dk1"/>
                </a:solidFill>
                <a:latin typeface="Calibri"/>
                <a:ea typeface="Calibri"/>
                <a:cs typeface="Calibri"/>
                <a:sym typeface="Calibri"/>
              </a:rPr>
              <a:t>bitstrings</a:t>
            </a:r>
            <a:r>
              <a:rPr lang="en-US" sz="1200" b="0" i="0" u="none" strike="noStrike" cap="none" dirty="0">
                <a:solidFill>
                  <a:schemeClr val="dk1"/>
                </a:solidFill>
                <a:latin typeface="Calibri"/>
                <a:ea typeface="Calibri"/>
                <a:cs typeface="Calibri"/>
                <a:sym typeface="Calibri"/>
              </a:rPr>
              <a:t>.</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P4 also supports the notion of a variable sized </a:t>
            </a:r>
            <a:r>
              <a:rPr lang="en-US" sz="1200" b="0" i="0" u="none" strike="noStrike" cap="none" dirty="0" err="1">
                <a:solidFill>
                  <a:schemeClr val="dk1"/>
                </a:solidFill>
                <a:latin typeface="Calibri"/>
                <a:ea typeface="Calibri"/>
                <a:cs typeface="Calibri"/>
                <a:sym typeface="Calibri"/>
              </a:rPr>
              <a:t>bitstring</a:t>
            </a:r>
            <a:r>
              <a:rPr lang="en-US" sz="1200" b="0" i="0" u="none" strike="noStrike" cap="none" dirty="0">
                <a:solidFill>
                  <a:schemeClr val="dk1"/>
                </a:solidFill>
                <a:latin typeface="Calibri"/>
                <a:ea typeface="Calibri"/>
                <a:cs typeface="Calibri"/>
                <a:sym typeface="Calibri"/>
              </a:rPr>
              <a:t> for protocols that contain fields whose width is only known at runtime. For example, IPv4 options. In this case, n is the maximum possible width of the </a:t>
            </a:r>
            <a:r>
              <a:rPr lang="en-US" sz="1200" b="0" i="0" u="none" strike="noStrike" cap="none" dirty="0" err="1">
                <a:solidFill>
                  <a:schemeClr val="dk1"/>
                </a:solidFill>
                <a:latin typeface="Calibri"/>
                <a:ea typeface="Calibri"/>
                <a:cs typeface="Calibri"/>
                <a:sym typeface="Calibri"/>
              </a:rPr>
              <a:t>bitstring</a:t>
            </a:r>
            <a:r>
              <a:rPr lang="en-US" sz="1200" b="0" i="0" u="none" strike="noStrike" cap="none" dirty="0">
                <a:solidFill>
                  <a:schemeClr val="dk1"/>
                </a:solidFill>
                <a:latin typeface="Calibri"/>
                <a:ea typeface="Calibri"/>
                <a:cs typeface="Calibri"/>
                <a:sym typeface="Calibri"/>
              </a:rPr>
              <a:t>.</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Please refer to the P4_16 specification for a list of all possible operations that are supported for these types.</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A header is an ordered collection of members each of which may be one of the types we just discussed.</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Headers are byte-aligned and they can be either valid or invalid. P4 programs can read and write a header’s validity bit using the </a:t>
            </a:r>
            <a:r>
              <a:rPr lang="en-US" sz="1200" b="0" i="0" u="none" strike="noStrike" cap="none" dirty="0" err="1">
                <a:solidFill>
                  <a:schemeClr val="dk1"/>
                </a:solidFill>
                <a:latin typeface="Calibri"/>
                <a:ea typeface="Calibri"/>
                <a:cs typeface="Calibri"/>
                <a:sym typeface="Calibri"/>
              </a:rPr>
              <a:t>isValid</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setValid</a:t>
            </a:r>
            <a:r>
              <a:rPr lang="en-US" sz="1200" b="0" i="0" u="none" strike="noStrike" cap="none" dirty="0">
                <a:solidFill>
                  <a:schemeClr val="dk1"/>
                </a:solidFill>
                <a:latin typeface="Calibri"/>
                <a:ea typeface="Calibri"/>
                <a:cs typeface="Calibri"/>
                <a:sym typeface="Calibri"/>
              </a:rPr>
              <a:t>(), and </a:t>
            </a:r>
            <a:r>
              <a:rPr lang="en-US" sz="1200" b="0" i="0" u="none" strike="noStrike" cap="none" dirty="0" err="1">
                <a:solidFill>
                  <a:schemeClr val="dk1"/>
                </a:solidFill>
                <a:latin typeface="Calibri"/>
                <a:ea typeface="Calibri"/>
                <a:cs typeface="Calibri"/>
                <a:sym typeface="Calibri"/>
              </a:rPr>
              <a:t>setInvalid</a:t>
            </a:r>
            <a:r>
              <a:rPr lang="en-US" sz="1200" b="0" i="0" u="none" strike="noStrike" cap="none" dirty="0">
                <a:solidFill>
                  <a:schemeClr val="dk1"/>
                </a:solidFill>
                <a:latin typeface="Calibri"/>
                <a:ea typeface="Calibri"/>
                <a:cs typeface="Calibri"/>
                <a:sym typeface="Calibri"/>
              </a:rPr>
              <a:t>() methods</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On the left we show how you might declare an Ethernet and IPv4 header in P4.  Also note that the typedef statement can used to make your code more readable.</a:t>
            </a:r>
            <a:endParaRPr sz="1200" b="0" i="0" u="none" strike="noStrike" cap="none" dirty="0">
              <a:solidFill>
                <a:schemeClr val="dk1"/>
              </a:solidFill>
              <a:latin typeface="Calibri"/>
              <a:ea typeface="Calibri"/>
              <a:cs typeface="Calibri"/>
              <a:sym typeface="Calibri"/>
            </a:endParaRPr>
          </a:p>
        </p:txBody>
      </p:sp>
      <p:sp>
        <p:nvSpPr>
          <p:cNvPr id="2494" name="Google Shape;2494;g37fca2850e_6_2019: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31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1"/>
        <p:cNvGrpSpPr/>
        <p:nvPr/>
      </p:nvGrpSpPr>
      <p:grpSpPr>
        <a:xfrm>
          <a:off x="0" y="0"/>
          <a:ext cx="0" cy="0"/>
          <a:chOff x="0" y="0"/>
          <a:chExt cx="0" cy="0"/>
        </a:xfrm>
      </p:grpSpPr>
      <p:sp>
        <p:nvSpPr>
          <p:cNvPr id="2502" name="Google Shape;2502;g37fca2850e_6_2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3" name="Google Shape;2503;g37fca2850e_6_2028: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The struct is another useful type. It consists of an unordered collection of members and has no alignment restrictions.</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We have already seen an example use case of a struct when we showed the </a:t>
            </a:r>
            <a:r>
              <a:rPr lang="en-US" sz="1200" b="0" i="0" u="none" strike="noStrike" cap="none" dirty="0" err="1">
                <a:solidFill>
                  <a:schemeClr val="dk1"/>
                </a:solidFill>
                <a:latin typeface="Calibri"/>
                <a:ea typeface="Calibri"/>
                <a:cs typeface="Calibri"/>
                <a:sym typeface="Calibri"/>
              </a:rPr>
              <a:t>standard_metadata</a:t>
            </a:r>
            <a:r>
              <a:rPr lang="en-US" sz="1200" b="0" i="0" u="none" strike="noStrike" cap="none" dirty="0">
                <a:solidFill>
                  <a:schemeClr val="dk1"/>
                </a:solidFill>
                <a:latin typeface="Calibri"/>
                <a:ea typeface="Calibri"/>
                <a:cs typeface="Calibri"/>
                <a:sym typeface="Calibri"/>
              </a:rPr>
              <a:t> for the V1Model. </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P4 programs often combine a collection of headers into a struct and then use that struct within each programmable block</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Multiple headers of the same type can also be combined into a header stack, which is essentially treated as an array of headers</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A header union represents an alternative containing at most one of several different headers. For example, you might want to declare a header union consisting of an IPv4 header and a IPv6 header if you expect all packets to contain only one of these and never both.</a:t>
            </a:r>
            <a:endParaRPr sz="1200" b="0" i="0" u="none" strike="noStrike" cap="none" dirty="0">
              <a:solidFill>
                <a:schemeClr val="dk1"/>
              </a:solidFill>
              <a:latin typeface="Calibri"/>
              <a:ea typeface="Calibri"/>
              <a:cs typeface="Calibri"/>
              <a:sym typeface="Calibri"/>
            </a:endParaRPr>
          </a:p>
        </p:txBody>
      </p:sp>
      <p:sp>
        <p:nvSpPr>
          <p:cNvPr id="2504" name="Google Shape;2504;g37fca2850e_6_2028: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32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1"/>
        <p:cNvGrpSpPr/>
        <p:nvPr/>
      </p:nvGrpSpPr>
      <p:grpSpPr>
        <a:xfrm>
          <a:off x="0" y="0"/>
          <a:ext cx="0" cy="0"/>
          <a:chOff x="0" y="0"/>
          <a:chExt cx="0" cy="0"/>
        </a:xfrm>
      </p:grpSpPr>
      <p:sp>
        <p:nvSpPr>
          <p:cNvPr id="2512" name="Google Shape;2512;g37fca2850e_6_203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Now let’s take a look at how to write parsers in P4.</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Parsers are functions that map packets into headers and metadata.</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They are written as a state machine that contain 3 predefined states: start, accept, and reject</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It may also contain other states defined by the P4 programmer. </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It is common to define one state for each header type that the parser will extract, but this is not required.</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Parsing always starts in the start state, executes zero or more statements, and then transitions to another state until it encounters either the accept or reject state. It is up to the architecture to decide what should happen upon reaching the reject state. For the V1Model, the packet is not dropped …</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Loops are acceptable within the parsing state machine.</a:t>
            </a:r>
            <a:endParaRPr sz="1200" b="0" i="0" u="none" strike="noStrike" cap="none" dirty="0">
              <a:solidFill>
                <a:schemeClr val="dk1"/>
              </a:solidFill>
              <a:latin typeface="Calibri"/>
              <a:ea typeface="Calibri"/>
              <a:cs typeface="Calibri"/>
              <a:sym typeface="Calibri"/>
            </a:endParaRPr>
          </a:p>
        </p:txBody>
      </p:sp>
      <p:sp>
        <p:nvSpPr>
          <p:cNvPr id="2513" name="Google Shape;2513;g37fca2850e_6_2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7"/>
        <p:cNvGrpSpPr/>
        <p:nvPr/>
      </p:nvGrpSpPr>
      <p:grpSpPr>
        <a:xfrm>
          <a:off x="0" y="0"/>
          <a:ext cx="0" cy="0"/>
          <a:chOff x="0" y="0"/>
          <a:chExt cx="0" cy="0"/>
        </a:xfrm>
      </p:grpSpPr>
      <p:sp>
        <p:nvSpPr>
          <p:cNvPr id="2538" name="Google Shape;2538;g37fca2850e_6_20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9" name="Google Shape;2539;g37fca2850e_6_2062: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As shown on the right, the parser in the V1Model accepts the input packet and must produce the parsed header representation.</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The user metadata and standard metadata buses also pass through the parser and can be used if desired.</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On the left at the top, we are showing the definition of the </a:t>
            </a:r>
            <a:r>
              <a:rPr lang="en-US" sz="1200" b="0" i="0" u="none" strike="noStrike" cap="none" dirty="0" err="1">
                <a:solidFill>
                  <a:schemeClr val="dk1"/>
                </a:solidFill>
                <a:latin typeface="Calibri"/>
                <a:ea typeface="Calibri"/>
                <a:cs typeface="Calibri"/>
                <a:sym typeface="Calibri"/>
              </a:rPr>
              <a:t>packet_in</a:t>
            </a:r>
            <a:r>
              <a:rPr lang="en-US" sz="1200" b="0" i="0" u="none" strike="noStrike" cap="none" dirty="0">
                <a:solidFill>
                  <a:schemeClr val="dk1"/>
                </a:solidFill>
                <a:latin typeface="Calibri"/>
                <a:ea typeface="Calibri"/>
                <a:cs typeface="Calibri"/>
                <a:sym typeface="Calibri"/>
              </a:rPr>
              <a:t> type from core.p4. This type has various methods that are very useful when writing the parser.</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For this tutorial, we will only use the most basic extract method, which allows you to extract a fixed size header from the packet. See the language specification for more details on the other more advanced parsing methods.</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At the bottom is an example of a very simple parser that only defines the functionality of the start state. It simply extracts the ethernet header from the packet and then transitions to the accept state.</a:t>
            </a:r>
            <a:endParaRPr sz="1200" b="0" i="0" u="none" strike="noStrike" cap="none" dirty="0">
              <a:solidFill>
                <a:schemeClr val="dk1"/>
              </a:solidFill>
              <a:latin typeface="Calibri"/>
              <a:ea typeface="Calibri"/>
              <a:cs typeface="Calibri"/>
              <a:sym typeface="Calibri"/>
            </a:endParaRPr>
          </a:p>
        </p:txBody>
      </p:sp>
      <p:sp>
        <p:nvSpPr>
          <p:cNvPr id="2540" name="Google Shape;2540;g37fca2850e_6_2062: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34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8"/>
        <p:cNvGrpSpPr/>
        <p:nvPr/>
      </p:nvGrpSpPr>
      <p:grpSpPr>
        <a:xfrm>
          <a:off x="0" y="0"/>
          <a:ext cx="0" cy="0"/>
          <a:chOff x="0" y="0"/>
          <a:chExt cx="0" cy="0"/>
        </a:xfrm>
      </p:grpSpPr>
      <p:sp>
        <p:nvSpPr>
          <p:cNvPr id="2559" name="Google Shape;2559;g37fca2850e_6_2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0" name="Google Shape;2560;g37fca2850e_6_2082: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To design parsers with more states we will often want to use the select statement.</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The structure is very similar to a case statement in C or Java, but without the “fall-through behavior” meaning that we don’t need to use break statements</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Parsers commonly want to branch based on some of the bits that were just parsed.</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For example, here on the left we show a parser that extracts the ethernet header and then branches to either the parse_ipv4 state or the accept state based on the ethernet’s </a:t>
            </a:r>
            <a:r>
              <a:rPr lang="en-US" sz="1200" b="0" i="0" u="none" strike="noStrike" cap="none" dirty="0" err="1">
                <a:solidFill>
                  <a:schemeClr val="dk1"/>
                </a:solidFill>
                <a:latin typeface="Calibri"/>
                <a:ea typeface="Calibri"/>
                <a:cs typeface="Calibri"/>
                <a:sym typeface="Calibri"/>
              </a:rPr>
              <a:t>etherType</a:t>
            </a:r>
            <a:r>
              <a:rPr lang="en-US" sz="1200" b="0" i="0" u="none" strike="noStrike" cap="none" dirty="0">
                <a:solidFill>
                  <a:schemeClr val="dk1"/>
                </a:solidFill>
                <a:latin typeface="Calibri"/>
                <a:ea typeface="Calibri"/>
                <a:cs typeface="Calibri"/>
                <a:sym typeface="Calibri"/>
              </a:rPr>
              <a:t> field.</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The match patterns can either be literals or simple computations such as masks</a:t>
            </a:r>
            <a:endParaRPr sz="1200" b="0" i="0" u="none" strike="noStrike" cap="none" dirty="0">
              <a:solidFill>
                <a:schemeClr val="dk1"/>
              </a:solidFill>
              <a:latin typeface="Calibri"/>
              <a:ea typeface="Calibri"/>
              <a:cs typeface="Calibri"/>
              <a:sym typeface="Calibri"/>
            </a:endParaRPr>
          </a:p>
        </p:txBody>
      </p:sp>
      <p:sp>
        <p:nvSpPr>
          <p:cNvPr id="2561" name="Google Shape;2561;g37fca2850e_6_2082: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35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7"/>
        <p:cNvGrpSpPr/>
        <p:nvPr/>
      </p:nvGrpSpPr>
      <p:grpSpPr>
        <a:xfrm>
          <a:off x="0" y="0"/>
          <a:ext cx="0" cy="0"/>
          <a:chOff x="0" y="0"/>
          <a:chExt cx="0" cy="0"/>
        </a:xfrm>
      </p:grpSpPr>
      <p:sp>
        <p:nvSpPr>
          <p:cNvPr id="2568" name="Google Shape;2568;g37fca2850e_6_2090: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Now let’s try to write the parser for our basic IPv4 router.</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We will go over to our VM, enter into the basic exercise directory and open up the basic.p4 file.</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This file follows the same basic structure as the Hello World example that we saw earlier.</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The Ethernet and IPv4 headers have already been defined and added into the headers struct, but the parser block is empty so we must fill this in.</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Let’s begin by defining the states we want to use.</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Parsers must always start in the start state.</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Then we will define a state for the ethernet header as well as a state for the IPv4 header.</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Packets will always begin with the Ethernet header so let’s transition to the </a:t>
            </a:r>
            <a:r>
              <a:rPr lang="en-US" sz="1200" b="0" i="0" u="none" strike="noStrike" cap="none" dirty="0" err="1">
                <a:solidFill>
                  <a:schemeClr val="dk1"/>
                </a:solidFill>
                <a:latin typeface="Calibri"/>
                <a:ea typeface="Calibri"/>
                <a:cs typeface="Calibri"/>
                <a:sym typeface="Calibri"/>
              </a:rPr>
              <a:t>parse_ethernet</a:t>
            </a:r>
            <a:r>
              <a:rPr lang="en-US" sz="1200" b="0" i="0" u="none" strike="noStrike" cap="none" dirty="0">
                <a:solidFill>
                  <a:schemeClr val="dk1"/>
                </a:solidFill>
                <a:latin typeface="Calibri"/>
                <a:ea typeface="Calibri"/>
                <a:cs typeface="Calibri"/>
                <a:sym typeface="Calibri"/>
              </a:rPr>
              <a:t> state from the start state.</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In this state, we will first extract the ethernet header and then we can branch based on the </a:t>
            </a:r>
            <a:r>
              <a:rPr lang="en-US" sz="1200" b="0" i="0" u="none" strike="noStrike" cap="none" dirty="0" err="1">
                <a:solidFill>
                  <a:schemeClr val="dk1"/>
                </a:solidFill>
                <a:latin typeface="Calibri"/>
                <a:ea typeface="Calibri"/>
                <a:cs typeface="Calibri"/>
                <a:sym typeface="Calibri"/>
              </a:rPr>
              <a:t>etherType</a:t>
            </a:r>
            <a:r>
              <a:rPr lang="en-US" sz="1200" b="0" i="0" u="none" strike="noStrike" cap="none" dirty="0">
                <a:solidFill>
                  <a:schemeClr val="dk1"/>
                </a:solidFill>
                <a:latin typeface="Calibri"/>
                <a:ea typeface="Calibri"/>
                <a:cs typeface="Calibri"/>
                <a:sym typeface="Calibri"/>
              </a:rPr>
              <a:t> field using the select statement that we saw earlier.</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If the </a:t>
            </a:r>
            <a:r>
              <a:rPr lang="en-US" sz="1200" b="0" i="0" u="none" strike="noStrike" cap="none" dirty="0" err="1">
                <a:solidFill>
                  <a:schemeClr val="dk1"/>
                </a:solidFill>
                <a:latin typeface="Calibri"/>
                <a:ea typeface="Calibri"/>
                <a:cs typeface="Calibri"/>
                <a:sym typeface="Calibri"/>
              </a:rPr>
              <a:t>etherType</a:t>
            </a:r>
            <a:r>
              <a:rPr lang="en-US" sz="1200" b="0" i="0" u="none" strike="noStrike" cap="none" dirty="0">
                <a:solidFill>
                  <a:schemeClr val="dk1"/>
                </a:solidFill>
                <a:latin typeface="Calibri"/>
                <a:ea typeface="Calibri"/>
                <a:cs typeface="Calibri"/>
                <a:sym typeface="Calibri"/>
              </a:rPr>
              <a:t> field is equal to the IPV4_TYPE defined above, then we transition to the parse_ipv4 state, otherwise the packet does not contain an IPv4 header so we are done</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In the parse_IPv4 state we simply need to extract the IPv4 header and then we are done.</a:t>
            </a:r>
            <a:endParaRPr sz="1200" b="0" i="0" u="none" strike="noStrike" cap="none" dirty="0">
              <a:solidFill>
                <a:schemeClr val="dk1"/>
              </a:solidFill>
              <a:latin typeface="Calibri"/>
              <a:ea typeface="Calibri"/>
              <a:cs typeface="Calibri"/>
              <a:sym typeface="Calibri"/>
            </a:endParaRPr>
          </a:p>
        </p:txBody>
      </p:sp>
      <p:sp>
        <p:nvSpPr>
          <p:cNvPr id="2569" name="Google Shape;2569;g37fca2850e_6_20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3"/>
        <p:cNvGrpSpPr/>
        <p:nvPr/>
      </p:nvGrpSpPr>
      <p:grpSpPr>
        <a:xfrm>
          <a:off x="0" y="0"/>
          <a:ext cx="0" cy="0"/>
          <a:chOff x="0" y="0"/>
          <a:chExt cx="0" cy="0"/>
        </a:xfrm>
      </p:grpSpPr>
      <p:sp>
        <p:nvSpPr>
          <p:cNvPr id="2574" name="Google Shape;2574;g37fca2850e_6_209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Aside from parsers, control blocks are the only P4 programmable elements in an architecture.</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These blocks are similar to C functions, but do not contain any loops.</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We can declare variables, create tables, instantiate externs, etc.</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The actual functionality of a control block is specified within the apply block.</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We can represent all kinds of processing that are expressible as a directed acyclic graph, including: match-action pipelines, </a:t>
            </a:r>
            <a:r>
              <a:rPr lang="en-US" sz="1200" b="0" i="0" u="none" strike="noStrike" cap="none" dirty="0" err="1">
                <a:solidFill>
                  <a:schemeClr val="dk1"/>
                </a:solidFill>
                <a:latin typeface="Calibri"/>
                <a:ea typeface="Calibri"/>
                <a:cs typeface="Calibri"/>
                <a:sym typeface="Calibri"/>
              </a:rPr>
              <a:t>deparsers</a:t>
            </a:r>
            <a:r>
              <a:rPr lang="en-US" sz="1200" b="0" i="0" u="none" strike="noStrike" cap="none" dirty="0">
                <a:solidFill>
                  <a:schemeClr val="dk1"/>
                </a:solidFill>
                <a:latin typeface="Calibri"/>
                <a:ea typeface="Calibri"/>
                <a:cs typeface="Calibri"/>
                <a:sym typeface="Calibri"/>
              </a:rPr>
              <a:t>, and additional forms of packet processing.</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The interfaces between a control block and the other blocks in an architecture are defined by user and architecture defined types (typically headers and metadata)</a:t>
            </a:r>
            <a:endParaRPr sz="1200" b="0" i="0" u="none" strike="noStrike" cap="none" dirty="0">
              <a:solidFill>
                <a:schemeClr val="dk1"/>
              </a:solidFill>
              <a:latin typeface="Calibri"/>
              <a:ea typeface="Calibri"/>
              <a:cs typeface="Calibri"/>
              <a:sym typeface="Calibri"/>
            </a:endParaRPr>
          </a:p>
        </p:txBody>
      </p:sp>
      <p:sp>
        <p:nvSpPr>
          <p:cNvPr id="2575" name="Google Shape;2575;g37fca2850e_6_20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0"/>
        <p:cNvGrpSpPr/>
        <p:nvPr/>
      </p:nvGrpSpPr>
      <p:grpSpPr>
        <a:xfrm>
          <a:off x="0" y="0"/>
          <a:ext cx="0" cy="0"/>
          <a:chOff x="0" y="0"/>
          <a:chExt cx="0" cy="0"/>
        </a:xfrm>
      </p:grpSpPr>
      <p:sp>
        <p:nvSpPr>
          <p:cNvPr id="2581" name="Google Shape;2581;g37fca2850e_6_2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2" name="Google Shape;2582;g37fca2850e_6_2101: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Here is a very simple example of a control block that swaps the source and destination MAC addresses and then sends the packet back out the same port on which it arrived, hence the name Reflector.</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We define a 48-bit variable called </a:t>
            </a:r>
            <a:r>
              <a:rPr lang="en-US" sz="1200" b="0" i="0" u="none" strike="noStrike" cap="none" dirty="0" err="1">
                <a:solidFill>
                  <a:schemeClr val="dk1"/>
                </a:solidFill>
                <a:latin typeface="Calibri"/>
                <a:ea typeface="Calibri"/>
                <a:cs typeface="Calibri"/>
                <a:sym typeface="Calibri"/>
              </a:rPr>
              <a:t>tmp</a:t>
            </a:r>
            <a:r>
              <a:rPr lang="en-US" sz="1200" b="0" i="0" u="none" strike="noStrike" cap="none" dirty="0">
                <a:solidFill>
                  <a:schemeClr val="dk1"/>
                </a:solidFill>
                <a:latin typeface="Calibri"/>
                <a:ea typeface="Calibri"/>
                <a:cs typeface="Calibri"/>
                <a:sym typeface="Calibri"/>
              </a:rPr>
              <a:t> to hold the current destination MAC address while the swapping is taking place.</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This temporary variable is local to this particular control and cannot be accessed by other blocks.</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We could have also declared the temporary variable inside the apply statement to achieve the same functionality in this case.</a:t>
            </a:r>
            <a:endParaRPr sz="1200" b="0" i="0" u="none" strike="noStrike" cap="none" dirty="0">
              <a:solidFill>
                <a:schemeClr val="dk1"/>
              </a:solidFill>
              <a:latin typeface="Calibri"/>
              <a:ea typeface="Calibri"/>
              <a:cs typeface="Calibri"/>
              <a:sym typeface="Calibri"/>
            </a:endParaRPr>
          </a:p>
        </p:txBody>
      </p:sp>
      <p:sp>
        <p:nvSpPr>
          <p:cNvPr id="2583" name="Google Shape;2583;g37fca2850e_6_2101: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38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8"/>
        <p:cNvGrpSpPr/>
        <p:nvPr/>
      </p:nvGrpSpPr>
      <p:grpSpPr>
        <a:xfrm>
          <a:off x="0" y="0"/>
          <a:ext cx="0" cy="0"/>
          <a:chOff x="0" y="0"/>
          <a:chExt cx="0" cy="0"/>
        </a:xfrm>
      </p:grpSpPr>
      <p:sp>
        <p:nvSpPr>
          <p:cNvPr id="2589" name="Google Shape;2589;g37fca2850e_6_2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0" name="Google Shape;2590;g37fca2850e_6_2108: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Reflector can also be implemented by defining a simple action called swap_mac and then invoking the action directly within the apply statement, similar to how you might invoke a C function.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These actions can be declared either inside a control block or globally</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Since this action is invoked directly within the apply statement, each action parameter must specify both type and direction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Actions may contain local variables and may make use of many different standard arithmetic and logical operations, as shown here.</a:t>
            </a:r>
            <a:endParaRPr sz="1200" b="0" i="0" u="none" strike="noStrike" cap="none">
              <a:solidFill>
                <a:schemeClr val="dk1"/>
              </a:solidFill>
              <a:latin typeface="Calibri"/>
              <a:ea typeface="Calibri"/>
              <a:cs typeface="Calibri"/>
              <a:sym typeface="Calibri"/>
            </a:endParaRPr>
          </a:p>
        </p:txBody>
      </p:sp>
      <p:sp>
        <p:nvSpPr>
          <p:cNvPr id="2591" name="Google Shape;2591;g37fca2850e_6_2108: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39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37fca2850e_4_2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835" name="Google Shape;835;g37fca2850e_4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6"/>
        <p:cNvGrpSpPr/>
        <p:nvPr/>
      </p:nvGrpSpPr>
      <p:grpSpPr>
        <a:xfrm>
          <a:off x="0" y="0"/>
          <a:ext cx="0" cy="0"/>
          <a:chOff x="0" y="0"/>
          <a:chExt cx="0" cy="0"/>
        </a:xfrm>
      </p:grpSpPr>
      <p:sp>
        <p:nvSpPr>
          <p:cNvPr id="2597" name="Google Shape;2597;g37fca2850e_6_211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Tables are the fundamental unit of a match-action pipeline</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A table declaration will specify a number of different things including</a:t>
            </a:r>
            <a:endParaRPr sz="1200" b="0" i="0" u="none" strike="noStrike" cap="none" dirty="0">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what data to match on as well as the type of match to be performed</a:t>
            </a:r>
            <a:endParaRPr sz="1200" b="0" i="0" u="none" strike="noStrike" cap="none" dirty="0">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a list of all possible actions</a:t>
            </a:r>
            <a:endParaRPr sz="1200" b="0" i="0" u="none" strike="noStrike" cap="none" dirty="0">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and it may optionally specify a number of different table properties such as the number of entries, a default action to invoke if no match is found, or static table entries</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Each table contains one or more entries, commonly referred to as rules</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A single entry contains:</a:t>
            </a:r>
            <a:endParaRPr sz="1200" b="0" i="0" u="none" strike="noStrike" cap="none" dirty="0">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a specific key to match on</a:t>
            </a:r>
            <a:endParaRPr sz="1200" b="0" i="0" u="none" strike="noStrike" cap="none" dirty="0">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a single action that is executed when a packet matches the entry</a:t>
            </a:r>
            <a:endParaRPr sz="1200" b="0" i="0" u="none" strike="noStrike" cap="none" dirty="0">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and any data to provide to the action when it is invoked, which may be nothing</a:t>
            </a:r>
            <a:endParaRPr sz="1200" b="0" i="0" u="none" strike="noStrike" cap="none" dirty="0">
              <a:solidFill>
                <a:schemeClr val="dk1"/>
              </a:solidFill>
              <a:latin typeface="Calibri"/>
              <a:ea typeface="Calibri"/>
              <a:cs typeface="Calibri"/>
              <a:sym typeface="Calibri"/>
            </a:endParaRPr>
          </a:p>
        </p:txBody>
      </p:sp>
      <p:sp>
        <p:nvSpPr>
          <p:cNvPr id="2598" name="Google Shape;2598;g37fca2850e_6_2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3"/>
        <p:cNvGrpSpPr/>
        <p:nvPr/>
      </p:nvGrpSpPr>
      <p:grpSpPr>
        <a:xfrm>
          <a:off x="0" y="0"/>
          <a:ext cx="0" cy="0"/>
          <a:chOff x="0" y="0"/>
          <a:chExt cx="0" cy="0"/>
        </a:xfrm>
      </p:grpSpPr>
      <p:sp>
        <p:nvSpPr>
          <p:cNvPr id="2604" name="Google Shape;2604;g37fca2850e_6_2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5" name="Google Shape;2605;g37fca2850e_6_2121: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Let’s walk through the steps involved in performing match-action processing</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As we just mentioned, our table consists of a number of entries that specify a key, an action ID, and action data</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These entries can be added and removed by the control plane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A table will also specify a default action to perform if no match is found amongst the table entries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The table will extract the specified bits from the input headers and metadata to form the key and attempt to find a match within its entries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If there is a hit then the action ID and data are read out of the corresponding entry</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If there is not a hit then the default action ID and data are used</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These two outputs are passed into a multiplexer which selects one of the two based on whether or not a hit was found in the table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The chosen action ID and data are passed to the action execution unit along with the input headers and metadata</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which then updates the headers and metadata as necessary</a:t>
            </a:r>
            <a:endParaRPr sz="1200" b="0" i="0" u="none" strike="noStrike" cap="none">
              <a:solidFill>
                <a:schemeClr val="dk1"/>
              </a:solidFill>
              <a:latin typeface="Calibri"/>
              <a:ea typeface="Calibri"/>
              <a:cs typeface="Calibri"/>
              <a:sym typeface="Calibri"/>
            </a:endParaRPr>
          </a:p>
        </p:txBody>
      </p:sp>
      <p:sp>
        <p:nvSpPr>
          <p:cNvPr id="2606" name="Google Shape;2606;g37fca2850e_6_2121: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41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0"/>
        <p:cNvGrpSpPr/>
        <p:nvPr/>
      </p:nvGrpSpPr>
      <p:grpSpPr>
        <a:xfrm>
          <a:off x="0" y="0"/>
          <a:ext cx="0" cy="0"/>
          <a:chOff x="0" y="0"/>
          <a:chExt cx="0" cy="0"/>
        </a:xfrm>
      </p:grpSpPr>
      <p:sp>
        <p:nvSpPr>
          <p:cNvPr id="2661" name="Google Shape;2661;g37fca2850e_6_2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2" name="Google Shape;2662;g37fca2850e_6_2177: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To build our simple IP router, we will need to define a routing table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routing table must perform a longest prefix match on the destination IP address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Each table entry may invoke either the the ipv4_forward action which updates the packet’s destination MAC address, configures the packet’s egress port, and decrements the TTL, or it may invoke the drop 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default will be to perform no action at all.</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 want to take a moment to highlight how the data plane and control plane work together to perform IP routing.</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P4 data plane defines the format of the routing table, it specifies fields to match on and possible actions to invoke. It performs the table lookup and executes the chosen 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control plane is responsible for populating the table with entries. There may potentially be many different control mechanisms for manipulating table entries. For example, network operators’ manual configuration, automatic discovery, or routing protocol calculations.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Both of these planes must work together to make IP routing work properly</a:t>
            </a:r>
            <a:endParaRPr sz="1200" b="0" i="0" u="none" strike="noStrike" cap="none">
              <a:solidFill>
                <a:schemeClr val="dk1"/>
              </a:solidFill>
              <a:latin typeface="Calibri"/>
              <a:ea typeface="Calibri"/>
              <a:cs typeface="Calibri"/>
              <a:sym typeface="Calibri"/>
            </a:endParaRPr>
          </a:p>
        </p:txBody>
      </p:sp>
      <p:sp>
        <p:nvSpPr>
          <p:cNvPr id="2663" name="Google Shape;2663;g37fca2850e_6_2177: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42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8"/>
        <p:cNvGrpSpPr/>
        <p:nvPr/>
      </p:nvGrpSpPr>
      <p:grpSpPr>
        <a:xfrm>
          <a:off x="0" y="0"/>
          <a:ext cx="0" cy="0"/>
          <a:chOff x="0" y="0"/>
          <a:chExt cx="0" cy="0"/>
        </a:xfrm>
      </p:grpSpPr>
      <p:sp>
        <p:nvSpPr>
          <p:cNvPr id="2679" name="Google Shape;2679;g37fca2850e_6_2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0" name="Google Shape;2680;g37fca2850e_6_2194: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This is what the routing table that we just described would look like in P4. Here we call the table ipv4_lpm.</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As you can see, the key is the IPv4 destination address and we specify a match type of lpm, which stands for longest prefix match.</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second table property is the list of all possible actions that can be invoked by this table. In this case, the possible actions are called ipv4_forward, drop, and NoAction.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also specify that the table should should be allocated with enough room for 1024 entries and the default_action should be NoAction.</a:t>
            </a:r>
            <a:endParaRPr sz="1200" b="0" i="0" u="none" strike="noStrike" cap="none">
              <a:solidFill>
                <a:schemeClr val="dk1"/>
              </a:solidFill>
              <a:latin typeface="Calibri"/>
              <a:ea typeface="Calibri"/>
              <a:cs typeface="Calibri"/>
              <a:sym typeface="Calibri"/>
            </a:endParaRPr>
          </a:p>
        </p:txBody>
      </p:sp>
      <p:sp>
        <p:nvSpPr>
          <p:cNvPr id="2681" name="Google Shape;2681;g37fca2850e_6_2194: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43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6"/>
        <p:cNvGrpSpPr/>
        <p:nvPr/>
      </p:nvGrpSpPr>
      <p:grpSpPr>
        <a:xfrm>
          <a:off x="0" y="0"/>
          <a:ext cx="0" cy="0"/>
          <a:chOff x="0" y="0"/>
          <a:chExt cx="0" cy="0"/>
        </a:xfrm>
      </p:grpSpPr>
      <p:sp>
        <p:nvSpPr>
          <p:cNvPr id="2687" name="Google Shape;2687;g37fca2850e_6_220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Tables can specify various different match types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core.p4 defines 3 types that all architectures should support: exact match, ternary match, and longest prefix match</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Other architectures may define additional match types that can be used in P4 programs.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For example, the V1Model defines a range type and a selector type match in addition to the three standard types.</a:t>
            </a:r>
            <a:endParaRPr sz="1200" b="0" i="0" u="none" strike="noStrike" cap="none">
              <a:solidFill>
                <a:schemeClr val="dk1"/>
              </a:solidFill>
              <a:latin typeface="Calibri"/>
              <a:ea typeface="Calibri"/>
              <a:cs typeface="Calibri"/>
              <a:sym typeface="Calibri"/>
            </a:endParaRPr>
          </a:p>
        </p:txBody>
      </p:sp>
      <p:sp>
        <p:nvSpPr>
          <p:cNvPr id="2688" name="Google Shape;2688;g37fca2850e_6_2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4"/>
        <p:cNvGrpSpPr/>
        <p:nvPr/>
      </p:nvGrpSpPr>
      <p:grpSpPr>
        <a:xfrm>
          <a:off x="0" y="0"/>
          <a:ext cx="0" cy="0"/>
          <a:chOff x="0" y="0"/>
          <a:chExt cx="0" cy="0"/>
        </a:xfrm>
      </p:grpSpPr>
      <p:sp>
        <p:nvSpPr>
          <p:cNvPr id="2695" name="Google Shape;2695;g37fca2850e_6_2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6" name="Google Shape;2696;g37fca2850e_6_2208: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have already seen how you can define actions and invoke them directly from a control block’s apply statement.</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And based on the discussion we just had about tables, you are probably already aware that actions can be invoked from tables as well.</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Actions can have two different types of parameters, corresponding to these two ways of invoking actions.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Directional parameters are those that are passed from/to the data plane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And directionless parameters are those are provided by table entries, in other words, from the control plane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Actions that are called directly only use directional parameters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And actions that are used in tables typically use directionless parameters, but may also use directional parameters.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Here on the left, we show the declarations for the actions that we will use to build our basic IP router.</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Note that the parameters for the ipv4_forward action are directionless because it will be invoked from the routing table.</a:t>
            </a:r>
            <a:endParaRPr sz="1200" b="0" i="0" u="none" strike="noStrike" cap="none">
              <a:solidFill>
                <a:schemeClr val="dk1"/>
              </a:solidFill>
              <a:latin typeface="Calibri"/>
              <a:ea typeface="Calibri"/>
              <a:cs typeface="Calibri"/>
              <a:sym typeface="Calibri"/>
            </a:endParaRPr>
          </a:p>
        </p:txBody>
      </p:sp>
      <p:sp>
        <p:nvSpPr>
          <p:cNvPr id="2697" name="Google Shape;2697;g37fca2850e_6_2208: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45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3"/>
        <p:cNvGrpSpPr/>
        <p:nvPr/>
      </p:nvGrpSpPr>
      <p:grpSpPr>
        <a:xfrm>
          <a:off x="0" y="0"/>
          <a:ext cx="0" cy="0"/>
          <a:chOff x="0" y="0"/>
          <a:chExt cx="0" cy="0"/>
        </a:xfrm>
      </p:grpSpPr>
      <p:sp>
        <p:nvSpPr>
          <p:cNvPr id="2714" name="Google Shape;2714;g37fca2850e_6_222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After defining the table, it must be applied within the control flow.</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This is done by invoking the table’s apply() method as shown here.</a:t>
            </a:r>
            <a:endParaRPr sz="1200" b="0" i="0" u="none" strike="noStrike" cap="none">
              <a:solidFill>
                <a:schemeClr val="dk1"/>
              </a:solidFill>
              <a:latin typeface="Calibri"/>
              <a:ea typeface="Calibri"/>
              <a:cs typeface="Calibri"/>
              <a:sym typeface="Calibri"/>
            </a:endParaRPr>
          </a:p>
        </p:txBody>
      </p:sp>
      <p:sp>
        <p:nvSpPr>
          <p:cNvPr id="2715" name="Google Shape;2715;g37fca2850e_6_2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0"/>
        <p:cNvGrpSpPr/>
        <p:nvPr/>
      </p:nvGrpSpPr>
      <p:grpSpPr>
        <a:xfrm>
          <a:off x="0" y="0"/>
          <a:ext cx="0" cy="0"/>
          <a:chOff x="0" y="0"/>
          <a:chExt cx="0" cy="0"/>
        </a:xfrm>
      </p:grpSpPr>
      <p:sp>
        <p:nvSpPr>
          <p:cNvPr id="2721" name="Google Shape;2721;g37fca2850e_6_2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2" name="Google Shape;2722;g37fca2850e_6_2232: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can also use a control block to implement the deparser.</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Deparsing involves assembling the headers back into a well-formed packet.</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Use the emit method for the packet_out extern to insert a specific header into the final packet if it is valid. </a:t>
            </a:r>
            <a:endParaRPr sz="1200" b="0" i="0" u="none" strike="noStrike" cap="none">
              <a:solidFill>
                <a:schemeClr val="dk1"/>
              </a:solidFill>
              <a:latin typeface="Calibri"/>
              <a:ea typeface="Calibri"/>
              <a:cs typeface="Calibri"/>
              <a:sym typeface="Calibri"/>
            </a:endParaRPr>
          </a:p>
        </p:txBody>
      </p:sp>
      <p:sp>
        <p:nvSpPr>
          <p:cNvPr id="2723" name="Google Shape;2723;g37fca2850e_6_2232: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47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9"/>
        <p:cNvGrpSpPr/>
        <p:nvPr/>
      </p:nvGrpSpPr>
      <p:grpSpPr>
        <a:xfrm>
          <a:off x="0" y="0"/>
          <a:ext cx="0" cy="0"/>
          <a:chOff x="0" y="0"/>
          <a:chExt cx="0" cy="0"/>
        </a:xfrm>
      </p:grpSpPr>
      <p:sp>
        <p:nvSpPr>
          <p:cNvPr id="2730" name="Google Shape;2730;g37fca2850e_6_2240: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Now let’s try to complete the implementation of our basic IPv4 router and test it out.</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We have already completed the parser so now we just have to finish the ingress control logic and the </a:t>
            </a:r>
            <a:r>
              <a:rPr lang="en-US" sz="1200" b="0" i="0" u="none" strike="noStrike" cap="none" dirty="0" err="1">
                <a:solidFill>
                  <a:schemeClr val="dk1"/>
                </a:solidFill>
                <a:latin typeface="Calibri"/>
                <a:ea typeface="Calibri"/>
                <a:cs typeface="Calibri"/>
                <a:sym typeface="Calibri"/>
              </a:rPr>
              <a:t>deparser</a:t>
            </a:r>
            <a:r>
              <a:rPr lang="en-US" sz="1200" b="0" i="0" u="none" strike="noStrike" cap="none" dirty="0">
                <a:solidFill>
                  <a:schemeClr val="dk1"/>
                </a:solidFill>
                <a:latin typeface="Calibri"/>
                <a:ea typeface="Calibri"/>
                <a:cs typeface="Calibri"/>
                <a:sym typeface="Calibri"/>
              </a:rPr>
              <a:t>.</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Note that the implementation of the compute checksum block has already been provided for us in the starter code.</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Let’s examine the starter code for the ingress control block.</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We see that it applies one table called ipv4_lpm, which is defined here</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This is the same routing table that we have been discussing throughout this tutorial.</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The ipv4_lpm table can invoke three actions: ipv4_forward, drop, and </a:t>
            </a:r>
            <a:r>
              <a:rPr lang="en-US" sz="1200" b="0" i="0" u="none" strike="noStrike" cap="none" dirty="0" err="1">
                <a:solidFill>
                  <a:schemeClr val="dk1"/>
                </a:solidFill>
                <a:latin typeface="Calibri"/>
                <a:ea typeface="Calibri"/>
                <a:cs typeface="Calibri"/>
                <a:sym typeface="Calibri"/>
              </a:rPr>
              <a:t>NoAction</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err="1">
                <a:solidFill>
                  <a:schemeClr val="dk1"/>
                </a:solidFill>
                <a:latin typeface="Calibri"/>
                <a:ea typeface="Calibri"/>
                <a:cs typeface="Calibri"/>
                <a:sym typeface="Calibri"/>
              </a:rPr>
              <a:t>NoAction</a:t>
            </a:r>
            <a:r>
              <a:rPr lang="en-US" sz="1200" b="0" i="0" u="none" strike="noStrike" cap="none" dirty="0">
                <a:solidFill>
                  <a:schemeClr val="dk1"/>
                </a:solidFill>
                <a:latin typeface="Calibri"/>
                <a:ea typeface="Calibri"/>
                <a:cs typeface="Calibri"/>
                <a:sym typeface="Calibri"/>
              </a:rPr>
              <a:t> is defined in core.p4</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The drop action has already been implemented here in the starter code</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So all we need to do is complete the implementation of the ipv4_forward action</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This action must perform 4 operations:</a:t>
            </a:r>
            <a:endParaRPr sz="1200" b="0" i="0" u="none" strike="noStrike" cap="none" dirty="0">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It must set the egress port of the packet to the port number provided by the data plane. We do this by setting the </a:t>
            </a:r>
            <a:r>
              <a:rPr lang="en-US" sz="1200" b="0" i="0" u="none" strike="noStrike" cap="none" dirty="0" err="1">
                <a:solidFill>
                  <a:schemeClr val="dk1"/>
                </a:solidFill>
                <a:latin typeface="Calibri"/>
                <a:ea typeface="Calibri"/>
                <a:cs typeface="Calibri"/>
                <a:sym typeface="Calibri"/>
              </a:rPr>
              <a:t>standard_metadata.egress_spec</a:t>
            </a:r>
            <a:r>
              <a:rPr lang="en-US" sz="1200" b="0" i="0" u="none" strike="noStrike" cap="none" dirty="0">
                <a:solidFill>
                  <a:schemeClr val="dk1"/>
                </a:solidFill>
                <a:latin typeface="Calibri"/>
                <a:ea typeface="Calibri"/>
                <a:cs typeface="Calibri"/>
                <a:sym typeface="Calibri"/>
              </a:rPr>
              <a:t> field</a:t>
            </a:r>
            <a:endParaRPr sz="1200" b="0" i="0" u="none" strike="noStrike" cap="none" dirty="0">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It must update the packet’s source MAC address with the MAC address of the switch, or in other words, the packet’s current destination MAC address</a:t>
            </a:r>
            <a:endParaRPr sz="1200" b="0" i="0" u="none" strike="noStrike" cap="none" dirty="0">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It must update the packet’s destination MAC address with the address of the next hop, so the address provided by the control plane</a:t>
            </a:r>
            <a:endParaRPr sz="1200" b="0" i="0" u="none" strike="noStrike" cap="none" dirty="0">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And it must decrement the TTL field</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At this point we have a fully functional data plane for a basic IPv4 router</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The testing infrastructure for this exercise implements a static control plane that simply adds a couple of entries to the ipv4_lpm table on each switch.</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Let’s take a quick look the table entries that will be added for switch s1.</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The first line …</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To compile the P4 program, build the simple triangle topology in Mininet, and add the table entries all we have to do is run the run.sh script.</a:t>
            </a:r>
            <a:endParaRPr sz="12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err="1">
                <a:solidFill>
                  <a:schemeClr val="dk1"/>
                </a:solidFill>
                <a:latin typeface="Calibri"/>
                <a:ea typeface="Calibri"/>
                <a:cs typeface="Calibri"/>
                <a:sym typeface="Calibri"/>
              </a:rPr>
              <a:t>pingall</a:t>
            </a:r>
            <a:endParaRPr sz="1200" b="0" i="0" u="none" strike="noStrike" cap="none" dirty="0">
              <a:solidFill>
                <a:schemeClr val="dk1"/>
              </a:solidFill>
              <a:latin typeface="Calibri"/>
              <a:ea typeface="Calibri"/>
              <a:cs typeface="Calibri"/>
              <a:sym typeface="Calibri"/>
            </a:endParaRPr>
          </a:p>
        </p:txBody>
      </p:sp>
      <p:sp>
        <p:nvSpPr>
          <p:cNvPr id="2731" name="Google Shape;2731;g37fca2850e_6_2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6"/>
        <p:cNvGrpSpPr/>
        <p:nvPr/>
      </p:nvGrpSpPr>
      <p:grpSpPr>
        <a:xfrm>
          <a:off x="0" y="0"/>
          <a:ext cx="0" cy="0"/>
          <a:chOff x="0" y="0"/>
          <a:chExt cx="0" cy="0"/>
        </a:xfrm>
      </p:grpSpPr>
      <p:sp>
        <p:nvSpPr>
          <p:cNvPr id="2737" name="Google Shape;2737;g37fca2850e_6_224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will call our new protocol myTunnel and it will be used to encapsulate IP packets.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myTunnel header will have two fields: </a:t>
            </a:r>
            <a:endParaRPr sz="1200" b="0" i="0" u="none" strike="noStrike" cap="none">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proto_id field is used to determine the type of packet being encapsulated. In this exercise, we will only examine encapsulating IPv4 packets.</a:t>
            </a:r>
            <a:endParaRPr sz="1200" b="0" i="0" u="none" strike="noStrike" cap="none">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dest_is field is, as the name suggests, the ID of the destination host.</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Our goal will be to update the router so that it can recognize both tunneled IP packets as well as normal IP packets.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If the router sees a tunneled IP packet then it should perform forwarding using the destination ID field in the myTunnel header.</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If the router sees a normal IP packet then it should perform IP routing as usual.</a:t>
            </a:r>
            <a:endParaRPr sz="1200" b="0" i="0" u="none" strike="noStrike" cap="none">
              <a:solidFill>
                <a:schemeClr val="dk1"/>
              </a:solidFill>
              <a:latin typeface="Calibri"/>
              <a:ea typeface="Calibri"/>
              <a:cs typeface="Calibri"/>
              <a:sym typeface="Calibri"/>
            </a:endParaRPr>
          </a:p>
        </p:txBody>
      </p:sp>
      <p:sp>
        <p:nvSpPr>
          <p:cNvPr id="2738" name="Google Shape;2738;g37fca2850e_6_2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37fca2850e_4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846" name="Google Shape;846;g37fca2850e_4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3"/>
        <p:cNvGrpSpPr/>
        <p:nvPr/>
      </p:nvGrpSpPr>
      <p:grpSpPr>
        <a:xfrm>
          <a:off x="0" y="0"/>
          <a:ext cx="0" cy="0"/>
          <a:chOff x="0" y="0"/>
          <a:chExt cx="0" cy="0"/>
        </a:xfrm>
      </p:grpSpPr>
      <p:sp>
        <p:nvSpPr>
          <p:cNvPr id="2744" name="Google Shape;2744;g37fca2850e_6_2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5" name="Google Shape;2745;g37fca2850e_6_22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76200" marR="0" lvl="0" indent="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2746" name="Google Shape;2746;g37fca2850e_6_2252: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300"/>
              <a:buFont typeface="Calibri"/>
              <a:buNone/>
            </a:pPr>
            <a:fld id="{00000000-1234-1234-1234-123412341234}" type="slidenum">
              <a:rPr lang="en-US" sz="1400" b="0" i="0" u="none" strike="noStrike" cap="none">
                <a:solidFill>
                  <a:srgbClr val="000000"/>
                </a:solidFill>
                <a:latin typeface="Arial"/>
                <a:ea typeface="Arial"/>
                <a:cs typeface="Arial"/>
                <a:sym typeface="Arial"/>
              </a:rPr>
              <a:t>50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1"/>
        <p:cNvGrpSpPr/>
        <p:nvPr/>
      </p:nvGrpSpPr>
      <p:grpSpPr>
        <a:xfrm>
          <a:off x="0" y="0"/>
          <a:ext cx="0" cy="0"/>
          <a:chOff x="0" y="0"/>
          <a:chExt cx="0" cy="0"/>
        </a:xfrm>
      </p:grpSpPr>
      <p:sp>
        <p:nvSpPr>
          <p:cNvPr id="2752" name="Google Shape;2752;g37fca2850e_6_22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2753" name="Google Shape;2753;g37fca2850e_6_2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9"/>
        <p:cNvGrpSpPr/>
        <p:nvPr/>
      </p:nvGrpSpPr>
      <p:grpSpPr>
        <a:xfrm>
          <a:off x="0" y="0"/>
          <a:ext cx="0" cy="0"/>
          <a:chOff x="0" y="0"/>
          <a:chExt cx="0" cy="0"/>
        </a:xfrm>
      </p:grpSpPr>
      <p:sp>
        <p:nvSpPr>
          <p:cNvPr id="2810" name="Google Shape;2810;g37fca2850e_6_231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2811" name="Google Shape;2811;g37fca2850e_6_2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6"/>
        <p:cNvGrpSpPr/>
        <p:nvPr/>
      </p:nvGrpSpPr>
      <p:grpSpPr>
        <a:xfrm>
          <a:off x="0" y="0"/>
          <a:ext cx="0" cy="0"/>
          <a:chOff x="0" y="0"/>
          <a:chExt cx="0" cy="0"/>
        </a:xfrm>
      </p:grpSpPr>
      <p:sp>
        <p:nvSpPr>
          <p:cNvPr id="2817" name="Google Shape;2817;g37fca2850e_6_232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g37fca2850e_6_2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3"/>
        <p:cNvGrpSpPr/>
        <p:nvPr/>
      </p:nvGrpSpPr>
      <p:grpSpPr>
        <a:xfrm>
          <a:off x="0" y="0"/>
          <a:ext cx="0" cy="0"/>
          <a:chOff x="0" y="0"/>
          <a:chExt cx="0" cy="0"/>
        </a:xfrm>
      </p:grpSpPr>
      <p:sp>
        <p:nvSpPr>
          <p:cNvPr id="2824" name="Google Shape;2824;g37fca2850e_6_2328: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2825" name="Google Shape;2825;g37fca2850e_6_2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9"/>
        <p:cNvGrpSpPr/>
        <p:nvPr/>
      </p:nvGrpSpPr>
      <p:grpSpPr>
        <a:xfrm>
          <a:off x="0" y="0"/>
          <a:ext cx="0" cy="0"/>
          <a:chOff x="0" y="0"/>
          <a:chExt cx="0" cy="0"/>
        </a:xfrm>
      </p:grpSpPr>
      <p:sp>
        <p:nvSpPr>
          <p:cNvPr id="2830" name="Google Shape;2830;g37fca2850e_6_2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31" name="Google Shape;2831;g37fca2850e_6_23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76200" marR="0" lvl="0" indent="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2832" name="Google Shape;2832;g37fca2850e_6_2333: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300"/>
              <a:buFont typeface="Calibri"/>
              <a:buNone/>
            </a:pPr>
            <a:fld id="{00000000-1234-1234-1234-123412341234}" type="slidenum">
              <a:rPr lang="en-US" sz="1400" b="0" i="0" u="none" strike="noStrike" cap="none">
                <a:solidFill>
                  <a:srgbClr val="000000"/>
                </a:solidFill>
                <a:latin typeface="Arial"/>
                <a:ea typeface="Arial"/>
                <a:cs typeface="Arial"/>
                <a:sym typeface="Arial"/>
              </a:rPr>
              <a:t>55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0"/>
        <p:cNvGrpSpPr/>
        <p:nvPr/>
      </p:nvGrpSpPr>
      <p:grpSpPr>
        <a:xfrm>
          <a:off x="0" y="0"/>
          <a:ext cx="0" cy="0"/>
          <a:chOff x="0" y="0"/>
          <a:chExt cx="0" cy="0"/>
        </a:xfrm>
      </p:grpSpPr>
      <p:sp>
        <p:nvSpPr>
          <p:cNvPr id="2841" name="Google Shape;2841;g37fca2850e_6_260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2842" name="Google Shape;2842;g37fca2850e_6_2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8"/>
        <p:cNvGrpSpPr/>
        <p:nvPr/>
      </p:nvGrpSpPr>
      <p:grpSpPr>
        <a:xfrm>
          <a:off x="0" y="0"/>
          <a:ext cx="0" cy="0"/>
          <a:chOff x="0" y="0"/>
          <a:chExt cx="0" cy="0"/>
        </a:xfrm>
      </p:grpSpPr>
      <p:sp>
        <p:nvSpPr>
          <p:cNvPr id="2849" name="Google Shape;2849;g3bbe2929f6_65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2850" name="Google Shape;2850;g3bbe2929f6_6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2"/>
        <p:cNvGrpSpPr/>
        <p:nvPr/>
      </p:nvGrpSpPr>
      <p:grpSpPr>
        <a:xfrm>
          <a:off x="0" y="0"/>
          <a:ext cx="0" cy="0"/>
          <a:chOff x="0" y="0"/>
          <a:chExt cx="0" cy="0"/>
        </a:xfrm>
      </p:grpSpPr>
      <p:sp>
        <p:nvSpPr>
          <p:cNvPr id="2863" name="Google Shape;2863;g37fca2850e_8_13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r>
              <a:rPr lang="en-US"/>
              <a:t>In this session, we will look at P4Runtime which provides a target-independent and protocol-independent interface between the control plane and the data plane.</a:t>
            </a:r>
            <a:endParaRPr sz="1200" b="0" i="0" u="none" strike="noStrike" cap="none">
              <a:solidFill>
                <a:schemeClr val="dk1"/>
              </a:solidFill>
              <a:latin typeface="Calibri"/>
              <a:ea typeface="Calibri"/>
              <a:cs typeface="Calibri"/>
              <a:sym typeface="Calibri"/>
            </a:endParaRPr>
          </a:p>
        </p:txBody>
      </p:sp>
      <p:sp>
        <p:nvSpPr>
          <p:cNvPr id="2864" name="Google Shape;2864;g37fca2850e_8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8"/>
        <p:cNvGrpSpPr/>
        <p:nvPr/>
      </p:nvGrpSpPr>
      <p:grpSpPr>
        <a:xfrm>
          <a:off x="0" y="0"/>
          <a:ext cx="0" cy="0"/>
          <a:chOff x="0" y="0"/>
          <a:chExt cx="0" cy="0"/>
        </a:xfrm>
      </p:grpSpPr>
      <p:sp>
        <p:nvSpPr>
          <p:cNvPr id="2869" name="Google Shape;2869;g37fca2850e_8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0" name="Google Shape;2870;g37fca2850e_8_1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76200" marR="0" lvl="0" indent="0" algn="l" rtl="0">
              <a:spcBef>
                <a:spcPts val="0"/>
              </a:spcBef>
              <a:spcAft>
                <a:spcPts val="0"/>
              </a:spcAft>
              <a:buClr>
                <a:schemeClr val="dk1"/>
              </a:buClr>
              <a:buSzPts val="1200"/>
              <a:buFont typeface="Calibri"/>
              <a:buNone/>
            </a:pPr>
            <a:r>
              <a:rPr lang="en-US"/>
              <a:t>Before diving into P4Runtime, let’s briefly review the software tools introduced in the previous session.</a:t>
            </a:r>
            <a:endParaRPr sz="1200" b="0" i="0" u="none" strike="noStrike" cap="none">
              <a:solidFill>
                <a:schemeClr val="dk1"/>
              </a:solidFill>
              <a:latin typeface="Calibri"/>
              <a:ea typeface="Calibri"/>
              <a:cs typeface="Calibri"/>
              <a:sym typeface="Calibri"/>
            </a:endParaRPr>
          </a:p>
        </p:txBody>
      </p:sp>
      <p:sp>
        <p:nvSpPr>
          <p:cNvPr id="2871" name="Google Shape;2871;g37fca2850e_8_137: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300"/>
              <a:buFont typeface="Calibri"/>
              <a:buNone/>
            </a:pPr>
            <a:fld id="{00000000-1234-1234-1234-123412341234}" type="slidenum">
              <a:rPr lang="en-US" sz="1400" b="0" i="0" u="none" strike="noStrike" cap="none">
                <a:solidFill>
                  <a:srgbClr val="000000"/>
                </a:solidFill>
                <a:latin typeface="Arial"/>
                <a:ea typeface="Arial"/>
                <a:cs typeface="Arial"/>
                <a:sym typeface="Arial"/>
              </a:rPr>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37fca2850e_1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37fca2850e_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76200" lvl="0" indent="76200" algn="l" rtl="0">
              <a:spcBef>
                <a:spcPts val="0"/>
              </a:spcBef>
              <a:spcAft>
                <a:spcPts val="0"/>
              </a:spcAft>
              <a:buNone/>
            </a:pPr>
            <a:endParaRPr/>
          </a:p>
        </p:txBody>
      </p:sp>
      <p:sp>
        <p:nvSpPr>
          <p:cNvPr id="854" name="Google Shape;854;g37fca2850e_17_0: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en-US"/>
              <a:t>6</a:t>
            </a:fld>
            <a:endParaRPr sz="1400">
              <a:solidFill>
                <a:srgbClr val="000000"/>
              </a:solidFill>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5"/>
        <p:cNvGrpSpPr/>
        <p:nvPr/>
      </p:nvGrpSpPr>
      <p:grpSpPr>
        <a:xfrm>
          <a:off x="0" y="0"/>
          <a:ext cx="0" cy="0"/>
          <a:chOff x="0" y="0"/>
          <a:chExt cx="0" cy="0"/>
        </a:xfrm>
      </p:grpSpPr>
      <p:sp>
        <p:nvSpPr>
          <p:cNvPr id="2876" name="Google Shape;2876;g3bbe2929f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spcBef>
                <a:spcPts val="0"/>
              </a:spcBef>
              <a:spcAft>
                <a:spcPts val="0"/>
              </a:spcAft>
              <a:buClr>
                <a:schemeClr val="dk1"/>
              </a:buClr>
              <a:buSzPts val="1200"/>
              <a:buFont typeface="Calibri"/>
              <a:buChar char="-"/>
            </a:pPr>
            <a:r>
              <a:rPr lang="en-US"/>
              <a:t>As a user, you start with a P4 program.</a:t>
            </a:r>
            <a:endParaRPr/>
          </a:p>
          <a:p>
            <a:pPr marL="457200" marR="0" lvl="0" indent="-304800" algn="l" rtl="0">
              <a:spcBef>
                <a:spcPts val="0"/>
              </a:spcBef>
              <a:spcAft>
                <a:spcPts val="0"/>
              </a:spcAft>
              <a:buClr>
                <a:schemeClr val="dk1"/>
              </a:buClr>
              <a:buSzPts val="1200"/>
              <a:buFont typeface="Calibri"/>
              <a:buChar char="-"/>
            </a:pPr>
            <a:r>
              <a:rPr lang="en-US"/>
              <a:t>Use the compiler to generate a target-specific configuration blob. - test.json in case of BMv2</a:t>
            </a:r>
            <a:endParaRPr/>
          </a:p>
          <a:p>
            <a:pPr marL="457200" marR="0" lvl="0" indent="-304800" algn="l" rtl="0">
              <a:spcBef>
                <a:spcPts val="0"/>
              </a:spcBef>
              <a:spcAft>
                <a:spcPts val="0"/>
              </a:spcAft>
              <a:buClr>
                <a:schemeClr val="dk1"/>
              </a:buClr>
              <a:buSzPts val="1200"/>
              <a:buFont typeface="Calibri"/>
              <a:buChar char="-"/>
            </a:pPr>
            <a:r>
              <a:rPr lang="en-US"/>
              <a:t>The compiler also generate a special file called P4Info that will be needed to install table entries at runtime (we’ll explain this in details later)</a:t>
            </a:r>
            <a:endParaRPr/>
          </a:p>
          <a:p>
            <a:pPr marL="457200" marR="0" lvl="0" indent="-304800" algn="l" rtl="0">
              <a:spcBef>
                <a:spcPts val="0"/>
              </a:spcBef>
              <a:spcAft>
                <a:spcPts val="0"/>
              </a:spcAft>
              <a:buClr>
                <a:schemeClr val="dk1"/>
              </a:buClr>
              <a:buSzPts val="1200"/>
              <a:buFont typeface="Calibri"/>
              <a:buChar char="-"/>
            </a:pPr>
            <a:r>
              <a:rPr lang="en-US"/>
              <a:t>Start the switch which at this state doesn’t know how to process packets as we have not loaded the P4 program</a:t>
            </a:r>
            <a:endParaRPr/>
          </a:p>
          <a:p>
            <a:pPr marL="457200" marR="0" lvl="0" indent="-304800" algn="l" rtl="0">
              <a:spcBef>
                <a:spcPts val="0"/>
              </a:spcBef>
              <a:spcAft>
                <a:spcPts val="0"/>
              </a:spcAft>
              <a:buClr>
                <a:schemeClr val="dk1"/>
              </a:buClr>
              <a:buSzPts val="1200"/>
              <a:buFont typeface="Calibri"/>
              <a:buChar char="-"/>
            </a:pPr>
            <a:r>
              <a:rPr lang="en-US"/>
              <a:t>Using a P4Runtime static controller, install flow rules that are specified in a runtime.json file</a:t>
            </a:r>
            <a:endParaRPr/>
          </a:p>
          <a:p>
            <a:pPr marL="457200" marR="0" lvl="0" indent="-304800" algn="l" rtl="0">
              <a:spcBef>
                <a:spcPts val="0"/>
              </a:spcBef>
              <a:spcAft>
                <a:spcPts val="0"/>
              </a:spcAft>
              <a:buClr>
                <a:schemeClr val="dk1"/>
              </a:buClr>
              <a:buSzPts val="1200"/>
              <a:buFont typeface="Calibri"/>
              <a:buChar char="-"/>
            </a:pPr>
            <a:r>
              <a:rPr lang="en-US"/>
              <a:t>Bring up the network by connecting mininet hosts through linux virtual interfaces</a:t>
            </a:r>
            <a:endParaRPr/>
          </a:p>
          <a:p>
            <a:pPr marL="457200" marR="0" lvl="0" indent="-304800" algn="l" rtl="0">
              <a:spcBef>
                <a:spcPts val="0"/>
              </a:spcBef>
              <a:spcAft>
                <a:spcPts val="0"/>
              </a:spcAft>
              <a:buClr>
                <a:schemeClr val="dk1"/>
              </a:buClr>
              <a:buSzPts val="1200"/>
              <a:buFont typeface="Calibri"/>
              <a:buChar char="-"/>
            </a:pPr>
            <a:r>
              <a:rPr lang="en-US"/>
              <a:t>In addition, BMv2 also provides debugging and logging functionality.</a:t>
            </a:r>
            <a:endParaRPr/>
          </a:p>
          <a:p>
            <a:pPr marL="457200" marR="0" lvl="0" indent="-304800" algn="l" rtl="0">
              <a:spcBef>
                <a:spcPts val="0"/>
              </a:spcBef>
              <a:spcAft>
                <a:spcPts val="0"/>
              </a:spcAft>
              <a:buClr>
                <a:schemeClr val="dk1"/>
              </a:buClr>
              <a:buSzPts val="1200"/>
              <a:buFont typeface="Calibri"/>
              <a:buChar char="-"/>
            </a:pPr>
            <a:r>
              <a:rPr lang="en-US"/>
              <a:t>Let’s see what happens under the hood</a:t>
            </a:r>
            <a:endParaRPr/>
          </a:p>
        </p:txBody>
      </p:sp>
      <p:sp>
        <p:nvSpPr>
          <p:cNvPr id="2877" name="Google Shape;2877;g3bbe2929f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7"/>
        <p:cNvGrpSpPr/>
        <p:nvPr/>
      </p:nvGrpSpPr>
      <p:grpSpPr>
        <a:xfrm>
          <a:off x="0" y="0"/>
          <a:ext cx="0" cy="0"/>
          <a:chOff x="0" y="0"/>
          <a:chExt cx="0" cy="0"/>
        </a:xfrm>
      </p:grpSpPr>
      <p:sp>
        <p:nvSpPr>
          <p:cNvPr id="2938" name="Google Shape;2938;g3bbe2929f6_8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9" name="Google Shape;2939;g3bbe2929f6_8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76200" lvl="0" indent="76200" algn="l" rtl="0">
              <a:spcBef>
                <a:spcPts val="0"/>
              </a:spcBef>
              <a:spcAft>
                <a:spcPts val="0"/>
              </a:spcAft>
              <a:buNone/>
            </a:pPr>
            <a:endParaRPr/>
          </a:p>
        </p:txBody>
      </p:sp>
      <p:sp>
        <p:nvSpPr>
          <p:cNvPr id="2940" name="Google Shape;2940;g3bbe2929f6_80_3: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en-US"/>
              <a:t>61</a:t>
            </a:fld>
            <a:endParaRPr sz="1400">
              <a:solidFill>
                <a:srgbClr val="000000"/>
              </a:solidFill>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5"/>
        <p:cNvGrpSpPr/>
        <p:nvPr/>
      </p:nvGrpSpPr>
      <p:grpSpPr>
        <a:xfrm>
          <a:off x="0" y="0"/>
          <a:ext cx="0" cy="0"/>
          <a:chOff x="0" y="0"/>
          <a:chExt cx="0" cy="0"/>
        </a:xfrm>
      </p:grpSpPr>
      <p:sp>
        <p:nvSpPr>
          <p:cNvPr id="2946" name="Google Shape;2946;g3bbe2929f6_0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r>
              <a:rPr lang="en-US"/>
              <a:t>Step 1 - The compiler is invoked with various flags to create the JSON config and P4Info file</a:t>
            </a:r>
            <a:endParaRPr sz="1200" b="0" i="0" u="none" strike="noStrike" cap="none">
              <a:solidFill>
                <a:schemeClr val="dk1"/>
              </a:solidFill>
              <a:latin typeface="Calibri"/>
              <a:ea typeface="Calibri"/>
              <a:cs typeface="Calibri"/>
              <a:sym typeface="Calibri"/>
            </a:endParaRPr>
          </a:p>
        </p:txBody>
      </p:sp>
      <p:sp>
        <p:nvSpPr>
          <p:cNvPr id="2947" name="Google Shape;2947;g3bbe2929f6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0"/>
        <p:cNvGrpSpPr/>
        <p:nvPr/>
      </p:nvGrpSpPr>
      <p:grpSpPr>
        <a:xfrm>
          <a:off x="0" y="0"/>
          <a:ext cx="0" cy="0"/>
          <a:chOff x="0" y="0"/>
          <a:chExt cx="0" cy="0"/>
        </a:xfrm>
      </p:grpSpPr>
      <p:sp>
        <p:nvSpPr>
          <p:cNvPr id="2961" name="Google Shape;2961;g3bbe2929f6_8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2" name="Google Shape;2962;g3bbe2929f6_8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76200" lvl="0" indent="76200" algn="l" rtl="0">
              <a:spcBef>
                <a:spcPts val="0"/>
              </a:spcBef>
              <a:spcAft>
                <a:spcPts val="0"/>
              </a:spcAft>
              <a:buNone/>
            </a:pPr>
            <a:endParaRPr/>
          </a:p>
        </p:txBody>
      </p:sp>
      <p:sp>
        <p:nvSpPr>
          <p:cNvPr id="2963" name="Google Shape;2963;g3bbe2929f6_80_15: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en-US"/>
              <a:t>63</a:t>
            </a:fld>
            <a:endParaRPr sz="1400">
              <a:solidFill>
                <a:srgbClr val="000000"/>
              </a:solidFill>
              <a:latin typeface="Arial"/>
              <a:ea typeface="Arial"/>
              <a:cs typeface="Arial"/>
              <a:sym typeface="Aria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6"/>
        <p:cNvGrpSpPr/>
        <p:nvPr/>
      </p:nvGrpSpPr>
      <p:grpSpPr>
        <a:xfrm>
          <a:off x="0" y="0"/>
          <a:ext cx="0" cy="0"/>
          <a:chOff x="0" y="0"/>
          <a:chExt cx="0" cy="0"/>
        </a:xfrm>
      </p:grpSpPr>
      <p:sp>
        <p:nvSpPr>
          <p:cNvPr id="3007" name="Google Shape;3007;g3bbe2929f6_8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8" name="Google Shape;3008;g3bbe2929f6_8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76200" lvl="0" indent="76200" algn="l" rtl="0">
              <a:spcBef>
                <a:spcPts val="0"/>
              </a:spcBef>
              <a:spcAft>
                <a:spcPts val="0"/>
              </a:spcAft>
              <a:buNone/>
            </a:pPr>
            <a:endParaRPr/>
          </a:p>
        </p:txBody>
      </p:sp>
      <p:sp>
        <p:nvSpPr>
          <p:cNvPr id="3009" name="Google Shape;3009;g3bbe2929f6_80_60: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en-US"/>
              <a:t>64</a:t>
            </a:fld>
            <a:endParaRPr sz="1400">
              <a:solidFill>
                <a:srgbClr val="000000"/>
              </a:solidFill>
              <a:latin typeface="Arial"/>
              <a:ea typeface="Arial"/>
              <a:cs typeface="Arial"/>
              <a:sym typeface="Aria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8"/>
        <p:cNvGrpSpPr/>
        <p:nvPr/>
      </p:nvGrpSpPr>
      <p:grpSpPr>
        <a:xfrm>
          <a:off x="0" y="0"/>
          <a:ext cx="0" cy="0"/>
          <a:chOff x="0" y="0"/>
          <a:chExt cx="0" cy="0"/>
        </a:xfrm>
      </p:grpSpPr>
      <p:sp>
        <p:nvSpPr>
          <p:cNvPr id="3059" name="Google Shape;3059;g37fca2850e_8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0" name="Google Shape;3060;g37fca2850e_8_3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76200" marR="0" lvl="0" indent="0" algn="l" rtl="0">
              <a:spcBef>
                <a:spcPts val="0"/>
              </a:spcBef>
              <a:spcAft>
                <a:spcPts val="0"/>
              </a:spcAft>
              <a:buClr>
                <a:schemeClr val="dk1"/>
              </a:buClr>
              <a:buSzPts val="1200"/>
              <a:buFont typeface="Calibri"/>
              <a:buNone/>
            </a:pPr>
            <a:r>
              <a:rPr lang="en-US"/>
              <a:t>In this session, I will:</a:t>
            </a:r>
            <a:endParaRPr/>
          </a:p>
          <a:p>
            <a:pPr marL="457200" marR="0" lvl="0" indent="-304800" algn="l" rtl="0">
              <a:spcBef>
                <a:spcPts val="0"/>
              </a:spcBef>
              <a:spcAft>
                <a:spcPts val="0"/>
              </a:spcAft>
              <a:buSzPts val="1200"/>
              <a:buChar char="-"/>
            </a:pPr>
            <a:r>
              <a:rPr lang="en-US"/>
              <a:t>Give a quick overview of P4Runtime API</a:t>
            </a:r>
            <a:endParaRPr/>
          </a:p>
          <a:p>
            <a:pPr marL="457200" marR="0" lvl="0" indent="-304800" algn="l" rtl="0">
              <a:spcBef>
                <a:spcPts val="0"/>
              </a:spcBef>
              <a:spcAft>
                <a:spcPts val="0"/>
              </a:spcAft>
              <a:buSzPts val="1200"/>
              <a:buChar char="-"/>
            </a:pPr>
            <a:r>
              <a:rPr lang="en-US"/>
              <a:t>Show the workflow associated with using this API</a:t>
            </a:r>
            <a:endParaRPr/>
          </a:p>
          <a:p>
            <a:pPr marL="457200" marR="0" lvl="0" indent="-304800" algn="l" rtl="0">
              <a:spcBef>
                <a:spcPts val="0"/>
              </a:spcBef>
              <a:spcAft>
                <a:spcPts val="0"/>
              </a:spcAft>
              <a:buSzPts val="1200"/>
              <a:buChar char="-"/>
            </a:pPr>
            <a:r>
              <a:rPr lang="en-US"/>
              <a:t>We will do a exercise that uses P4Runtime to program flow rules</a:t>
            </a:r>
            <a:endParaRPr/>
          </a:p>
          <a:p>
            <a:pPr marL="457200" marR="0" lvl="0" indent="-304800" algn="l" rtl="0">
              <a:spcBef>
                <a:spcPts val="0"/>
              </a:spcBef>
              <a:spcAft>
                <a:spcPts val="0"/>
              </a:spcAft>
              <a:buSzPts val="1200"/>
              <a:buChar char="-"/>
            </a:pPr>
            <a:r>
              <a:rPr lang="en-US"/>
              <a:t>And finally, I will briefly show how this can be integrated with SDN controllers such as ONOS.</a:t>
            </a:r>
            <a:endParaRPr/>
          </a:p>
        </p:txBody>
      </p:sp>
      <p:sp>
        <p:nvSpPr>
          <p:cNvPr id="3061" name="Google Shape;3061;g37fca2850e_8_343: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300"/>
              <a:buFont typeface="Calibri"/>
              <a:buNone/>
            </a:pPr>
            <a:fld id="{00000000-1234-1234-1234-123412341234}" type="slidenum">
              <a:rPr lang="en-US" sz="1400" b="0" i="0" u="none" strike="noStrike" cap="none">
                <a:solidFill>
                  <a:srgbClr val="000000"/>
                </a:solidFill>
                <a:latin typeface="Arial"/>
                <a:ea typeface="Arial"/>
                <a:cs typeface="Arial"/>
                <a:sym typeface="Arial"/>
              </a:rPr>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6"/>
        <p:cNvGrpSpPr/>
        <p:nvPr/>
      </p:nvGrpSpPr>
      <p:grpSpPr>
        <a:xfrm>
          <a:off x="0" y="0"/>
          <a:ext cx="0" cy="0"/>
          <a:chOff x="0" y="0"/>
          <a:chExt cx="0" cy="0"/>
        </a:xfrm>
      </p:grpSpPr>
      <p:sp>
        <p:nvSpPr>
          <p:cNvPr id="3067" name="Google Shape;3067;g37fca2850e_8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8" name="Google Shape;3068;g37fca2850e_8_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spcBef>
                <a:spcPts val="0"/>
              </a:spcBef>
              <a:spcAft>
                <a:spcPts val="0"/>
              </a:spcAft>
              <a:buClr>
                <a:schemeClr val="dk1"/>
              </a:buClr>
              <a:buSzPts val="1200"/>
              <a:buFont typeface="Calibri"/>
              <a:buChar char="-"/>
            </a:pPr>
            <a:r>
              <a:rPr lang="en-US"/>
              <a:t>These are the various components involved during the run time</a:t>
            </a:r>
            <a:endParaRPr/>
          </a:p>
          <a:p>
            <a:pPr marL="457200" marR="0" lvl="0" indent="-304800" algn="l" rtl="0">
              <a:spcBef>
                <a:spcPts val="0"/>
              </a:spcBef>
              <a:spcAft>
                <a:spcPts val="0"/>
              </a:spcAft>
              <a:buSzPts val="1200"/>
              <a:buChar char="-"/>
            </a:pPr>
            <a:r>
              <a:rPr lang="en-US"/>
              <a:t>We have some user-specified components in green and Vendor-provided components in orange.</a:t>
            </a:r>
            <a:endParaRPr/>
          </a:p>
          <a:p>
            <a:pPr marL="914400" marR="0" lvl="1" indent="-304800" algn="l" rtl="0">
              <a:spcBef>
                <a:spcPts val="0"/>
              </a:spcBef>
              <a:spcAft>
                <a:spcPts val="0"/>
              </a:spcAft>
              <a:buSzPts val="1200"/>
              <a:buChar char="-"/>
            </a:pPr>
            <a:r>
              <a:rPr lang="en-US"/>
              <a:t>Details on each box</a:t>
            </a:r>
            <a:endParaRPr/>
          </a:p>
          <a:p>
            <a:pPr marL="457200" marR="0" lvl="0" indent="-304800" algn="l" rtl="0">
              <a:spcBef>
                <a:spcPts val="0"/>
              </a:spcBef>
              <a:spcAft>
                <a:spcPts val="0"/>
              </a:spcAft>
              <a:buSzPts val="1200"/>
              <a:buChar char="-"/>
            </a:pPr>
            <a:r>
              <a:rPr lang="en-US"/>
              <a:t>Once you have the control plane and the data plane ready, we would need a mechanism for them to communicate and understand the same protocol.</a:t>
            </a:r>
            <a:endParaRPr/>
          </a:p>
        </p:txBody>
      </p:sp>
      <p:sp>
        <p:nvSpPr>
          <p:cNvPr id="3069" name="Google Shape;3069;g37fca2850e_8_350: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300"/>
              <a:buFont typeface="Calibri"/>
              <a:buNone/>
            </a:pPr>
            <a:fld id="{00000000-1234-1234-1234-123412341234}" type="slidenum">
              <a:rPr lang="en-US" sz="1400" b="0" i="0" u="none" strike="noStrike" cap="none">
                <a:solidFill>
                  <a:srgbClr val="000000"/>
                </a:solidFill>
                <a:latin typeface="Arial"/>
                <a:ea typeface="Arial"/>
                <a:cs typeface="Arial"/>
                <a:sym typeface="Arial"/>
              </a:rPr>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4"/>
        <p:cNvGrpSpPr/>
        <p:nvPr/>
      </p:nvGrpSpPr>
      <p:grpSpPr>
        <a:xfrm>
          <a:off x="0" y="0"/>
          <a:ext cx="0" cy="0"/>
          <a:chOff x="0" y="0"/>
          <a:chExt cx="0" cy="0"/>
        </a:xfrm>
      </p:grpSpPr>
      <p:sp>
        <p:nvSpPr>
          <p:cNvPr id="3105" name="Google Shape;3105;g37fca2850e_8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06" name="Google Shape;3106;g37fca2850e_8_3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spcBef>
                <a:spcPts val="0"/>
              </a:spcBef>
              <a:spcAft>
                <a:spcPts val="0"/>
              </a:spcAft>
              <a:buClr>
                <a:schemeClr val="dk1"/>
              </a:buClr>
              <a:buSzPts val="1200"/>
              <a:buFont typeface="Calibri"/>
              <a:buChar char="-"/>
            </a:pPr>
            <a:r>
              <a:rPr lang="en-US"/>
              <a:t>Let’s review some of the existing approaches to achieve this</a:t>
            </a:r>
            <a:endParaRPr/>
          </a:p>
          <a:p>
            <a:pPr marL="457200" marR="0" lvl="0" indent="-304800" algn="l" rtl="0">
              <a:spcBef>
                <a:spcPts val="0"/>
              </a:spcBef>
              <a:spcAft>
                <a:spcPts val="0"/>
              </a:spcAft>
              <a:buSzPts val="1200"/>
              <a:buChar char="-"/>
            </a:pPr>
            <a:r>
              <a:rPr lang="en-US"/>
              <a:t>First, we have the auto-generated APIs by P4 compiler. These are C++ APIs that provide functionality such as add/remove flow rules etc. However, the API is tied to the P4 program. If the program changes, the API needs to change too. And you would need to restart the controller.</a:t>
            </a:r>
            <a:endParaRPr/>
          </a:p>
          <a:p>
            <a:pPr marL="457200" marR="0" lvl="0" indent="-304800" algn="l" rtl="0">
              <a:spcBef>
                <a:spcPts val="0"/>
              </a:spcBef>
              <a:spcAft>
                <a:spcPts val="0"/>
              </a:spcAft>
              <a:buSzPts val="1200"/>
              <a:buChar char="-"/>
            </a:pPr>
            <a:r>
              <a:rPr lang="en-US"/>
              <a:t>Next is BMv2 CLI, which we have been using so far for the exercises. This API is program-independent</a:t>
            </a:r>
            <a:endParaRPr/>
          </a:p>
          <a:p>
            <a:pPr marL="914400" marR="0" lvl="1" indent="-304800" algn="l" rtl="0">
              <a:spcBef>
                <a:spcPts val="0"/>
              </a:spcBef>
              <a:spcAft>
                <a:spcPts val="0"/>
              </a:spcAft>
              <a:buSzPts val="1200"/>
              <a:buChar char="-"/>
            </a:pPr>
            <a:r>
              <a:rPr lang="en-US"/>
              <a:t>Meaning that the API doesn’t change when the P4 program changes</a:t>
            </a:r>
            <a:endParaRPr/>
          </a:p>
          <a:p>
            <a:pPr marL="914400" marR="0" lvl="1" indent="-304800" algn="l" rtl="0">
              <a:spcBef>
                <a:spcPts val="0"/>
              </a:spcBef>
              <a:spcAft>
                <a:spcPts val="0"/>
              </a:spcAft>
              <a:buSzPts val="1200"/>
              <a:buChar char="-"/>
            </a:pPr>
            <a:r>
              <a:rPr lang="en-US"/>
              <a:t>However, this API is tied to a specific target - BMv2 and cannot be ported to other targets.</a:t>
            </a:r>
            <a:endParaRPr/>
          </a:p>
          <a:p>
            <a:pPr marL="457200" marR="0" lvl="0" indent="-304800" algn="l" rtl="0">
              <a:spcBef>
                <a:spcPts val="0"/>
              </a:spcBef>
              <a:spcAft>
                <a:spcPts val="0"/>
              </a:spcAft>
              <a:buSzPts val="1200"/>
              <a:buChar char="-"/>
            </a:pPr>
            <a:r>
              <a:rPr lang="en-US"/>
              <a:t>Next let’s look at OpenFlow</a:t>
            </a:r>
            <a:endParaRPr/>
          </a:p>
          <a:p>
            <a:pPr marL="914400" marR="0" lvl="1" indent="-304800" algn="l" rtl="0">
              <a:spcBef>
                <a:spcPts val="0"/>
              </a:spcBef>
              <a:spcAft>
                <a:spcPts val="0"/>
              </a:spcAft>
              <a:buSzPts val="1200"/>
              <a:buChar char="-"/>
            </a:pPr>
            <a:r>
              <a:rPr lang="en-US"/>
              <a:t>OpenFlow is target-independent --- it doesn’t depend on the underlying target and architecture. You can use the same protocol for a software switch, or a harware switch from multiple vendors</a:t>
            </a:r>
            <a:endParaRPr/>
          </a:p>
          <a:p>
            <a:pPr marL="914400" marR="0" lvl="1" indent="-304800" algn="l" rtl="0">
              <a:spcBef>
                <a:spcPts val="0"/>
              </a:spcBef>
              <a:spcAft>
                <a:spcPts val="0"/>
              </a:spcAft>
              <a:buSzPts val="1200"/>
              <a:buChar char="-"/>
            </a:pPr>
            <a:r>
              <a:rPr lang="en-US"/>
              <a:t>However, the set of protocols that OpenFlow supports is baked-in and it’s not trivial to extend it.</a:t>
            </a:r>
            <a:endParaRPr/>
          </a:p>
          <a:p>
            <a:pPr marL="914400" marR="0" lvl="1" indent="-304800" algn="l" rtl="0">
              <a:spcBef>
                <a:spcPts val="0"/>
              </a:spcBef>
              <a:spcAft>
                <a:spcPts val="0"/>
              </a:spcAft>
              <a:buSzPts val="1200"/>
              <a:buChar char="-"/>
            </a:pPr>
            <a:r>
              <a:rPr lang="en-US"/>
              <a:t>For example, if we look at the basic tunneling example, OpenFlow would not be able to support the new header field.</a:t>
            </a:r>
            <a:endParaRPr/>
          </a:p>
          <a:p>
            <a:pPr marL="457200" marR="0" lvl="0" indent="-304800" algn="l" rtl="0">
              <a:spcBef>
                <a:spcPts val="0"/>
              </a:spcBef>
              <a:spcAft>
                <a:spcPts val="0"/>
              </a:spcAft>
              <a:buSzPts val="1200"/>
              <a:buChar char="-"/>
            </a:pPr>
            <a:r>
              <a:rPr lang="en-US"/>
              <a:t>Similar case with SAI</a:t>
            </a:r>
            <a:endParaRPr/>
          </a:p>
        </p:txBody>
      </p:sp>
      <p:sp>
        <p:nvSpPr>
          <p:cNvPr id="3107" name="Google Shape;3107;g37fca2850e_8_387: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300"/>
              <a:buFont typeface="Calibri"/>
              <a:buNone/>
            </a:pPr>
            <a:fld id="{00000000-1234-1234-1234-123412341234}" type="slidenum">
              <a:rPr lang="en-US" sz="1400" b="0" i="0" u="none" strike="noStrike" cap="none">
                <a:solidFill>
                  <a:srgbClr val="000000"/>
                </a:solidFill>
                <a:latin typeface="Arial"/>
                <a:ea typeface="Arial"/>
                <a:cs typeface="Arial"/>
                <a:sym typeface="Arial"/>
              </a:rPr>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2"/>
        <p:cNvGrpSpPr/>
        <p:nvPr/>
      </p:nvGrpSpPr>
      <p:grpSpPr>
        <a:xfrm>
          <a:off x="0" y="0"/>
          <a:ext cx="0" cy="0"/>
          <a:chOff x="0" y="0"/>
          <a:chExt cx="0" cy="0"/>
        </a:xfrm>
      </p:grpSpPr>
      <p:sp>
        <p:nvSpPr>
          <p:cNvPr id="3113" name="Google Shape;3113;g37fca2850e_8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4" name="Google Shape;3114;g37fca2850e_8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76200" lvl="0" indent="76200" algn="l" rtl="0">
              <a:spcBef>
                <a:spcPts val="0"/>
              </a:spcBef>
              <a:spcAft>
                <a:spcPts val="0"/>
              </a:spcAft>
              <a:buNone/>
            </a:pPr>
            <a:endParaRPr/>
          </a:p>
        </p:txBody>
      </p:sp>
      <p:sp>
        <p:nvSpPr>
          <p:cNvPr id="3115" name="Google Shape;3115;g37fca2850e_8_394: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en-US"/>
              <a:t>68</a:t>
            </a:fld>
            <a:endParaRPr sz="1400">
              <a:solidFill>
                <a:srgbClr val="000000"/>
              </a:solidFill>
              <a:latin typeface="Arial"/>
              <a:ea typeface="Arial"/>
              <a:cs typeface="Arial"/>
              <a:sym typeface="Aria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0"/>
        <p:cNvGrpSpPr/>
        <p:nvPr/>
      </p:nvGrpSpPr>
      <p:grpSpPr>
        <a:xfrm>
          <a:off x="0" y="0"/>
          <a:ext cx="0" cy="0"/>
          <a:chOff x="0" y="0"/>
          <a:chExt cx="0" cy="0"/>
        </a:xfrm>
      </p:grpSpPr>
      <p:sp>
        <p:nvSpPr>
          <p:cNvPr id="3121" name="Google Shape;3121;g37fca2850e_8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22" name="Google Shape;3122;g37fca2850e_8_4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spcBef>
                <a:spcPts val="0"/>
              </a:spcBef>
              <a:spcAft>
                <a:spcPts val="0"/>
              </a:spcAft>
              <a:buClr>
                <a:schemeClr val="dk1"/>
              </a:buClr>
              <a:buSzPts val="1200"/>
              <a:buFont typeface="Calibri"/>
              <a:buChar char="-"/>
            </a:pPr>
            <a:r>
              <a:rPr lang="en-US"/>
              <a:t>We identified two kinds of dependencies that prevent these approaches from being usable in a more general way</a:t>
            </a:r>
            <a:endParaRPr/>
          </a:p>
          <a:p>
            <a:pPr marL="914400" marR="0" lvl="1" indent="-304800" algn="l" rtl="0">
              <a:spcBef>
                <a:spcPts val="0"/>
              </a:spcBef>
              <a:spcAft>
                <a:spcPts val="0"/>
              </a:spcAft>
              <a:buSzPts val="1200"/>
              <a:buChar char="-"/>
            </a:pPr>
            <a:r>
              <a:rPr lang="en-US"/>
              <a:t>Target</a:t>
            </a:r>
            <a:endParaRPr/>
          </a:p>
          <a:p>
            <a:pPr marL="914400" marR="0" lvl="1" indent="-304800" algn="l" rtl="0">
              <a:spcBef>
                <a:spcPts val="0"/>
              </a:spcBef>
              <a:spcAft>
                <a:spcPts val="0"/>
              </a:spcAft>
              <a:buSzPts val="1200"/>
              <a:buChar char="-"/>
            </a:pPr>
            <a:r>
              <a:rPr lang="en-US"/>
              <a:t>Protocol</a:t>
            </a:r>
            <a:endParaRPr/>
          </a:p>
          <a:p>
            <a:pPr marL="457200" marR="0" lvl="0" indent="-304800" algn="l" rtl="0">
              <a:spcBef>
                <a:spcPts val="0"/>
              </a:spcBef>
              <a:spcAft>
                <a:spcPts val="0"/>
              </a:spcAft>
              <a:buSzPts val="1200"/>
              <a:buChar char="-"/>
            </a:pPr>
            <a:r>
              <a:rPr lang="en-US"/>
              <a:t>To this end, P4Runtime aims to provide a Target-independent and protocol-independent API to control the dataplane.</a:t>
            </a:r>
            <a:endParaRPr/>
          </a:p>
        </p:txBody>
      </p:sp>
      <p:sp>
        <p:nvSpPr>
          <p:cNvPr id="3123" name="Google Shape;3123;g37fca2850e_8_401: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300"/>
              <a:buFont typeface="Calibri"/>
              <a:buNone/>
            </a:pPr>
            <a:fld id="{00000000-1234-1234-1234-123412341234}" type="slidenum">
              <a:rPr lang="en-US" sz="1400" b="0" i="0" u="none" strike="noStrike" cap="none">
                <a:solidFill>
                  <a:srgbClr val="000000"/>
                </a:solidFill>
                <a:latin typeface="Arial"/>
                <a:ea typeface="Arial"/>
                <a:cs typeface="Arial"/>
                <a:sym typeface="Arial"/>
              </a:rPr>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37fca2850e_6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0" name="Google Shape;860;g37fca2850e_6_1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861" name="Google Shape;861;g37fca2850e_6_14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8"/>
        <p:cNvGrpSpPr/>
        <p:nvPr/>
      </p:nvGrpSpPr>
      <p:grpSpPr>
        <a:xfrm>
          <a:off x="0" y="0"/>
          <a:ext cx="0" cy="0"/>
          <a:chOff x="0" y="0"/>
          <a:chExt cx="0" cy="0"/>
        </a:xfrm>
      </p:grpSpPr>
      <p:sp>
        <p:nvSpPr>
          <p:cNvPr id="3129" name="Google Shape;3129;g37fca2850e_8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30" name="Google Shape;3130;g37fca2850e_8_4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76200" marR="0" lvl="0" indent="0" algn="l" rtl="0">
              <a:spcBef>
                <a:spcPts val="0"/>
              </a:spcBef>
              <a:spcAft>
                <a:spcPts val="0"/>
              </a:spcAft>
              <a:buClr>
                <a:schemeClr val="dk1"/>
              </a:buClr>
              <a:buSzPts val="1200"/>
              <a:buFont typeface="Calibri"/>
              <a:buNone/>
            </a:pPr>
            <a:r>
              <a:rPr lang="en-US"/>
              <a:t>P4Runtime is a framework for runtime control of P4 targets.</a:t>
            </a:r>
            <a:endParaRPr/>
          </a:p>
          <a:p>
            <a:pPr marL="76200" marR="0" lvl="0" indent="0" algn="l" rtl="0">
              <a:spcBef>
                <a:spcPts val="0"/>
              </a:spcBef>
              <a:spcAft>
                <a:spcPts val="0"/>
              </a:spcAft>
              <a:buClr>
                <a:schemeClr val="dk1"/>
              </a:buClr>
              <a:buSzPts val="1200"/>
              <a:buFont typeface="Calibri"/>
              <a:buNone/>
            </a:pPr>
            <a:r>
              <a:rPr lang="en-US"/>
              <a:t>This is an open-source project with initial contributions from Barefoot and Google - see link</a:t>
            </a:r>
            <a:endParaRPr/>
          </a:p>
          <a:p>
            <a:pPr marL="76200" marR="0" lvl="0" indent="0" algn="l" rtl="0">
              <a:spcBef>
                <a:spcPts val="0"/>
              </a:spcBef>
              <a:spcAft>
                <a:spcPts val="0"/>
              </a:spcAft>
              <a:buClr>
                <a:schemeClr val="dk1"/>
              </a:buClr>
              <a:buSzPts val="1200"/>
              <a:buFont typeface="Calibri"/>
              <a:buNone/>
            </a:pPr>
            <a:r>
              <a:rPr lang="en-US"/>
              <a:t>Explain figure on right </a:t>
            </a:r>
            <a:endParaRPr/>
          </a:p>
          <a:p>
            <a:pPr marL="76200" marR="0" lvl="0" indent="0" algn="l" rtl="0">
              <a:spcBef>
                <a:spcPts val="0"/>
              </a:spcBef>
              <a:spcAft>
                <a:spcPts val="0"/>
              </a:spcAft>
              <a:buClr>
                <a:schemeClr val="dk1"/>
              </a:buClr>
              <a:buSzPts val="1200"/>
              <a:buFont typeface="Calibri"/>
              <a:buNone/>
            </a:pPr>
            <a:r>
              <a:rPr lang="en-US"/>
              <a:t>Protobuf allows easy serialization and supports a wide range of programming languages</a:t>
            </a:r>
            <a:endParaRPr/>
          </a:p>
          <a:p>
            <a:pPr marL="76200" marR="0" lvl="0" indent="0" algn="l" rtl="0">
              <a:spcBef>
                <a:spcPts val="0"/>
              </a:spcBef>
              <a:spcAft>
                <a:spcPts val="0"/>
              </a:spcAft>
              <a:buClr>
                <a:schemeClr val="dk1"/>
              </a:buClr>
              <a:buSzPts val="1200"/>
              <a:buFont typeface="Calibri"/>
              <a:buNone/>
            </a:pPr>
            <a:r>
              <a:rPr lang="en-US"/>
              <a:t>gRPC as default transport mechanism</a:t>
            </a:r>
            <a:endParaRPr/>
          </a:p>
          <a:p>
            <a:pPr marL="76200" marR="0" lvl="0" indent="0" algn="l" rtl="0">
              <a:spcBef>
                <a:spcPts val="0"/>
              </a:spcBef>
              <a:spcAft>
                <a:spcPts val="0"/>
              </a:spcAft>
              <a:buClr>
                <a:schemeClr val="dk1"/>
              </a:buClr>
              <a:buSzPts val="1200"/>
              <a:buFont typeface="Calibri"/>
              <a:buNone/>
            </a:pPr>
            <a:r>
              <a:rPr lang="en-US"/>
              <a:t>It also enables field-reconfigurability</a:t>
            </a:r>
            <a:endParaRPr/>
          </a:p>
          <a:p>
            <a:pPr marL="76200" marR="0" lvl="0" indent="0" algn="l" rtl="0">
              <a:spcBef>
                <a:spcPts val="0"/>
              </a:spcBef>
              <a:spcAft>
                <a:spcPts val="0"/>
              </a:spcAft>
              <a:buClr>
                <a:schemeClr val="dk1"/>
              </a:buClr>
              <a:buSzPts val="1200"/>
              <a:buFont typeface="Calibri"/>
              <a:buNone/>
            </a:pPr>
            <a:r>
              <a:rPr lang="en-US"/>
              <a:t>Now, let’s jump in to the details and see how P4Runtime achieves this.</a:t>
            </a:r>
            <a:endParaRPr/>
          </a:p>
        </p:txBody>
      </p:sp>
      <p:sp>
        <p:nvSpPr>
          <p:cNvPr id="3131" name="Google Shape;3131;g37fca2850e_8_408: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300"/>
              <a:buFont typeface="Calibri"/>
              <a:buNone/>
            </a:pPr>
            <a:fld id="{00000000-1234-1234-1234-123412341234}" type="slidenum">
              <a:rPr lang="en-US" sz="1400" b="0" i="0" u="none" strike="noStrike" cap="none">
                <a:solidFill>
                  <a:srgbClr val="000000"/>
                </a:solidFill>
                <a:latin typeface="Arial"/>
                <a:ea typeface="Arial"/>
                <a:cs typeface="Arial"/>
                <a:sym typeface="Arial"/>
              </a:rPr>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0"/>
        <p:cNvGrpSpPr/>
        <p:nvPr/>
      </p:nvGrpSpPr>
      <p:grpSpPr>
        <a:xfrm>
          <a:off x="0" y="0"/>
          <a:ext cx="0" cy="0"/>
          <a:chOff x="0" y="0"/>
          <a:chExt cx="0" cy="0"/>
        </a:xfrm>
      </p:grpSpPr>
      <p:sp>
        <p:nvSpPr>
          <p:cNvPr id="3151" name="Google Shape;3151;g37fca2850e_8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2" name="Google Shape;3152;g37fca2850e_8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76200" lvl="0" indent="76200" algn="l" rtl="0">
              <a:spcBef>
                <a:spcPts val="0"/>
              </a:spcBef>
              <a:spcAft>
                <a:spcPts val="0"/>
              </a:spcAft>
              <a:buNone/>
            </a:pPr>
            <a:endParaRPr/>
          </a:p>
        </p:txBody>
      </p:sp>
      <p:sp>
        <p:nvSpPr>
          <p:cNvPr id="3153" name="Google Shape;3153;g37fca2850e_8_429: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en-US"/>
              <a:t>71</a:t>
            </a:fld>
            <a:endParaRPr sz="1400">
              <a:solidFill>
                <a:srgbClr val="000000"/>
              </a:solidFill>
              <a:latin typeface="Arial"/>
              <a:ea typeface="Arial"/>
              <a:cs typeface="Arial"/>
              <a:sym typeface="Aria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9"/>
        <p:cNvGrpSpPr/>
        <p:nvPr/>
      </p:nvGrpSpPr>
      <p:grpSpPr>
        <a:xfrm>
          <a:off x="0" y="0"/>
          <a:ext cx="0" cy="0"/>
          <a:chOff x="0" y="0"/>
          <a:chExt cx="0" cy="0"/>
        </a:xfrm>
      </p:grpSpPr>
      <p:sp>
        <p:nvSpPr>
          <p:cNvPr id="3160" name="Google Shape;3160;g37fca2850e_8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1" name="Google Shape;3161;g37fca2850e_8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76200" lvl="0" indent="76200" algn="l" rtl="0">
              <a:spcBef>
                <a:spcPts val="0"/>
              </a:spcBef>
              <a:spcAft>
                <a:spcPts val="0"/>
              </a:spcAft>
              <a:buNone/>
            </a:pPr>
            <a:endParaRPr/>
          </a:p>
        </p:txBody>
      </p:sp>
      <p:sp>
        <p:nvSpPr>
          <p:cNvPr id="3162" name="Google Shape;3162;g37fca2850e_8_437: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en-US"/>
              <a:t>72</a:t>
            </a:fld>
            <a:endParaRPr sz="1400">
              <a:solidFill>
                <a:srgbClr val="000000"/>
              </a:solidFill>
              <a:latin typeface="Arial"/>
              <a:ea typeface="Arial"/>
              <a:cs typeface="Arial"/>
              <a:sym typeface="Aria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8"/>
        <p:cNvGrpSpPr/>
        <p:nvPr/>
      </p:nvGrpSpPr>
      <p:grpSpPr>
        <a:xfrm>
          <a:off x="0" y="0"/>
          <a:ext cx="0" cy="0"/>
          <a:chOff x="0" y="0"/>
          <a:chExt cx="0" cy="0"/>
        </a:xfrm>
      </p:grpSpPr>
      <p:sp>
        <p:nvSpPr>
          <p:cNvPr id="3169" name="Google Shape;3169;g37fca2850e_8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0" name="Google Shape;3170;g37fca2850e_8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76200" lvl="0" indent="76200" algn="l" rtl="0">
              <a:spcBef>
                <a:spcPts val="0"/>
              </a:spcBef>
              <a:spcAft>
                <a:spcPts val="0"/>
              </a:spcAft>
              <a:buNone/>
            </a:pPr>
            <a:endParaRPr/>
          </a:p>
        </p:txBody>
      </p:sp>
      <p:sp>
        <p:nvSpPr>
          <p:cNvPr id="3171" name="Google Shape;3171;g37fca2850e_8_445: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en-US"/>
              <a:t>73</a:t>
            </a:fld>
            <a:endParaRPr sz="1400">
              <a:solidFill>
                <a:srgbClr val="000000"/>
              </a:solidFill>
              <a:latin typeface="Arial"/>
              <a:ea typeface="Arial"/>
              <a:cs typeface="Arial"/>
              <a:sym typeface="Aria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7"/>
        <p:cNvGrpSpPr/>
        <p:nvPr/>
      </p:nvGrpSpPr>
      <p:grpSpPr>
        <a:xfrm>
          <a:off x="0" y="0"/>
          <a:ext cx="0" cy="0"/>
          <a:chOff x="0" y="0"/>
          <a:chExt cx="0" cy="0"/>
        </a:xfrm>
      </p:grpSpPr>
      <p:sp>
        <p:nvSpPr>
          <p:cNvPr id="3178" name="Google Shape;3178;g37fca2850e_8_4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9" name="Google Shape;3179;g37fca2850e_8_4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4"/>
        <p:cNvGrpSpPr/>
        <p:nvPr/>
      </p:nvGrpSpPr>
      <p:grpSpPr>
        <a:xfrm>
          <a:off x="0" y="0"/>
          <a:ext cx="0" cy="0"/>
          <a:chOff x="0" y="0"/>
          <a:chExt cx="0" cy="0"/>
        </a:xfrm>
      </p:grpSpPr>
      <p:sp>
        <p:nvSpPr>
          <p:cNvPr id="3185" name="Google Shape;3185;g37fca2850e_8_4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6" name="Google Shape;3186;g37fca2850e_8_4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1"/>
        <p:cNvGrpSpPr/>
        <p:nvPr/>
      </p:nvGrpSpPr>
      <p:grpSpPr>
        <a:xfrm>
          <a:off x="0" y="0"/>
          <a:ext cx="0" cy="0"/>
          <a:chOff x="0" y="0"/>
          <a:chExt cx="0" cy="0"/>
        </a:xfrm>
      </p:grpSpPr>
      <p:sp>
        <p:nvSpPr>
          <p:cNvPr id="3192" name="Google Shape;3192;g37fca2850e_8_4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3" name="Google Shape;3193;g37fca2850e_8_4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5"/>
        <p:cNvGrpSpPr/>
        <p:nvPr/>
      </p:nvGrpSpPr>
      <p:grpSpPr>
        <a:xfrm>
          <a:off x="0" y="0"/>
          <a:ext cx="0" cy="0"/>
          <a:chOff x="0" y="0"/>
          <a:chExt cx="0" cy="0"/>
        </a:xfrm>
      </p:grpSpPr>
      <p:sp>
        <p:nvSpPr>
          <p:cNvPr id="3206" name="Google Shape;3206;g37fca2850e_8_4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7" name="Google Shape;3207;g37fca2850e_8_4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76200" marR="0" lvl="0" indent="0" algn="l" rtl="0">
              <a:spcBef>
                <a:spcPts val="0"/>
              </a:spcBef>
              <a:spcAft>
                <a:spcPts val="0"/>
              </a:spcAft>
              <a:buClr>
                <a:schemeClr val="dk1"/>
              </a:buClr>
              <a:buSzPts val="1200"/>
              <a:buFont typeface="Calibri"/>
              <a:buNone/>
            </a:pPr>
            <a:r>
              <a:rPr lang="en-US"/>
              <a:t>Here I have an excerpt from the protocol definition showing the message format for installing a table entry.</a:t>
            </a:r>
            <a:endParaRPr/>
          </a:p>
          <a:p>
            <a:pPr marL="76200" marR="0" lvl="0" indent="0" algn="l" rtl="0">
              <a:spcBef>
                <a:spcPts val="0"/>
              </a:spcBef>
              <a:spcAft>
                <a:spcPts val="0"/>
              </a:spcAft>
              <a:buClr>
                <a:schemeClr val="dk1"/>
              </a:buClr>
              <a:buSzPts val="1200"/>
              <a:buFont typeface="Calibri"/>
              <a:buNone/>
            </a:pPr>
            <a:r>
              <a:rPr lang="en-US"/>
              <a:t>Explain each line in the code.</a:t>
            </a:r>
            <a:endParaRPr/>
          </a:p>
          <a:p>
            <a:pPr marL="76200" marR="0" lvl="0" indent="0" algn="l" rtl="0">
              <a:spcBef>
                <a:spcPts val="0"/>
              </a:spcBef>
              <a:spcAft>
                <a:spcPts val="0"/>
              </a:spcAft>
              <a:buClr>
                <a:schemeClr val="dk1"/>
              </a:buClr>
              <a:buSzPts val="1200"/>
              <a:buFont typeface="Calibri"/>
              <a:buNone/>
            </a:pPr>
            <a:r>
              <a:rPr lang="en-US"/>
              <a:t>Now, both the control plane and the dataplane have to agree on this message format. Let’s see how P4Runtime achieves this.</a:t>
            </a:r>
            <a:endParaRPr/>
          </a:p>
        </p:txBody>
      </p:sp>
      <p:sp>
        <p:nvSpPr>
          <p:cNvPr id="3208" name="Google Shape;3208;g37fca2850e_8_478: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300"/>
              <a:buFont typeface="Calibri"/>
              <a:buNone/>
            </a:pPr>
            <a:fld id="{00000000-1234-1234-1234-123412341234}" type="slidenum">
              <a:rPr lang="en-US" sz="1400" b="0" i="0" u="none" strike="noStrike" cap="none">
                <a:solidFill>
                  <a:srgbClr val="000000"/>
                </a:solidFill>
                <a:latin typeface="Arial"/>
                <a:ea typeface="Arial"/>
                <a:cs typeface="Arial"/>
                <a:sym typeface="Arial"/>
              </a:rPr>
              <a:t>77</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2"/>
        <p:cNvGrpSpPr/>
        <p:nvPr/>
      </p:nvGrpSpPr>
      <p:grpSpPr>
        <a:xfrm>
          <a:off x="0" y="0"/>
          <a:ext cx="0" cy="0"/>
          <a:chOff x="0" y="0"/>
          <a:chExt cx="0" cy="0"/>
        </a:xfrm>
      </p:grpSpPr>
      <p:sp>
        <p:nvSpPr>
          <p:cNvPr id="3223" name="Google Shape;3223;g37fca2850e_8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4" name="Google Shape;3224;g37fca2850e_8_4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r>
              <a:rPr lang="en-US"/>
              <a:t>The answer is P4Info.</a:t>
            </a:r>
            <a:endParaRPr/>
          </a:p>
          <a:p>
            <a:pPr marL="0" marR="0" lvl="0" indent="0" algn="l" rtl="0">
              <a:spcBef>
                <a:spcPts val="0"/>
              </a:spcBef>
              <a:spcAft>
                <a:spcPts val="0"/>
              </a:spcAft>
              <a:buClr>
                <a:schemeClr val="dk1"/>
              </a:buClr>
              <a:buSzPts val="1200"/>
              <a:buFont typeface="Calibri"/>
              <a:buNone/>
            </a:pPr>
            <a:r>
              <a:rPr lang="en-US"/>
              <a:t>Similar to the target-specific configuration blob, the compiler also generates a file called p4info. This contains the description of all the tables that is needed for runtime control.</a:t>
            </a:r>
            <a:endParaRPr/>
          </a:p>
          <a:p>
            <a:pPr marL="0" marR="0" lvl="0" indent="0" algn="l" rtl="0">
              <a:spcBef>
                <a:spcPts val="0"/>
              </a:spcBef>
              <a:spcAft>
                <a:spcPts val="0"/>
              </a:spcAft>
              <a:buClr>
                <a:schemeClr val="dk1"/>
              </a:buClr>
              <a:buSzPts val="1200"/>
              <a:buFont typeface="Calibri"/>
              <a:buNone/>
            </a:pPr>
            <a:r>
              <a:rPr lang="en-US"/>
              <a:t>This is shared between the control plane and the data plane.</a:t>
            </a:r>
            <a:endParaRPr/>
          </a:p>
          <a:p>
            <a:pPr marL="0" marR="0" lvl="0" indent="0" algn="l" rtl="0">
              <a:spcBef>
                <a:spcPts val="0"/>
              </a:spcBef>
              <a:spcAft>
                <a:spcPts val="0"/>
              </a:spcAft>
              <a:buClr>
                <a:schemeClr val="dk1"/>
              </a:buClr>
              <a:buSzPts val="1200"/>
              <a:buFont typeface="Calibri"/>
              <a:buNone/>
            </a:pPr>
            <a:r>
              <a:rPr lang="en-US"/>
              <a:t>Defines the “contract” between the two planes.</a:t>
            </a:r>
            <a:endParaRPr/>
          </a:p>
          <a:p>
            <a:pPr marL="0" marR="0" lvl="0" indent="0" algn="l" rtl="0">
              <a:spcBef>
                <a:spcPts val="0"/>
              </a:spcBef>
              <a:spcAft>
                <a:spcPts val="0"/>
              </a:spcAft>
              <a:buClr>
                <a:schemeClr val="dk1"/>
              </a:buClr>
              <a:buSzPts val="1200"/>
              <a:buFont typeface="Calibri"/>
              <a:buNone/>
            </a:pPr>
            <a:r>
              <a:rPr lang="en-US"/>
              <a:t>The file format is based on protobuf, and you can see the definition at the link.</a:t>
            </a:r>
            <a:endParaRPr/>
          </a:p>
          <a:p>
            <a:pPr marL="0" marR="0" lvl="0" indent="0" algn="l" rtl="0">
              <a:spcBef>
                <a:spcPts val="0"/>
              </a:spcBef>
              <a:spcAft>
                <a:spcPts val="0"/>
              </a:spcAft>
              <a:buClr>
                <a:schemeClr val="dk1"/>
              </a:buClr>
              <a:buSzPts val="1200"/>
              <a:buFont typeface="Calibri"/>
              <a:buNone/>
            </a:pPr>
            <a:r>
              <a:rPr lang="en-US"/>
              <a:t>One thing to note is that the output is target-independent.</a:t>
            </a:r>
            <a:endParaRPr/>
          </a:p>
        </p:txBody>
      </p:sp>
      <p:sp>
        <p:nvSpPr>
          <p:cNvPr id="3225" name="Google Shape;3225;g37fca2850e_8_494: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300"/>
              <a:buFont typeface="Calibri"/>
              <a:buNone/>
            </a:pPr>
            <a:fld id="{00000000-1234-1234-1234-123412341234}" type="slidenum">
              <a:rPr lang="en-US" sz="1400" b="0" i="0" u="none" strike="noStrike" cap="none">
                <a:solidFill>
                  <a:srgbClr val="000000"/>
                </a:solidFill>
                <a:latin typeface="Arial"/>
                <a:ea typeface="Arial"/>
                <a:cs typeface="Arial"/>
                <a:sym typeface="Arial"/>
              </a:rPr>
              <a:t>78</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2"/>
        <p:cNvGrpSpPr/>
        <p:nvPr/>
      </p:nvGrpSpPr>
      <p:grpSpPr>
        <a:xfrm>
          <a:off x="0" y="0"/>
          <a:ext cx="0" cy="0"/>
          <a:chOff x="0" y="0"/>
          <a:chExt cx="0" cy="0"/>
        </a:xfrm>
      </p:grpSpPr>
      <p:sp>
        <p:nvSpPr>
          <p:cNvPr id="3253" name="Google Shape;3253;g37fca2850e_8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54" name="Google Shape;3254;g37fca2850e_8_5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76200" marR="0" lvl="0" indent="0" algn="l" rtl="0">
              <a:spcBef>
                <a:spcPts val="0"/>
              </a:spcBef>
              <a:spcAft>
                <a:spcPts val="0"/>
              </a:spcAft>
              <a:buClr>
                <a:schemeClr val="dk1"/>
              </a:buClr>
              <a:buSzPts val="1200"/>
              <a:buFont typeface="Calibri"/>
              <a:buNone/>
            </a:pPr>
            <a:r>
              <a:rPr lang="en-US"/>
              <a:t>Let’s look at a concrete example to make this more clear.</a:t>
            </a:r>
            <a:endParaRPr/>
          </a:p>
          <a:p>
            <a:pPr marL="76200" marR="0" lvl="0" indent="0" algn="l" rtl="0">
              <a:spcBef>
                <a:spcPts val="0"/>
              </a:spcBef>
              <a:spcAft>
                <a:spcPts val="0"/>
              </a:spcAft>
              <a:buClr>
                <a:schemeClr val="dk1"/>
              </a:buClr>
              <a:buSzPts val="1200"/>
              <a:buFont typeface="Calibri"/>
              <a:buNone/>
            </a:pPr>
            <a:r>
              <a:rPr lang="en-US"/>
              <a:t>Go through each line.</a:t>
            </a:r>
            <a:endParaRPr/>
          </a:p>
        </p:txBody>
      </p:sp>
      <p:sp>
        <p:nvSpPr>
          <p:cNvPr id="3255" name="Google Shape;3255;g37fca2850e_8_523: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300"/>
              <a:buFont typeface="Calibri"/>
              <a:buNone/>
            </a:pPr>
            <a:fld id="{00000000-1234-1234-1234-123412341234}" type="slidenum">
              <a:rPr lang="en-US" sz="1400" b="0" i="0" u="none" strike="noStrike" cap="none">
                <a:solidFill>
                  <a:srgbClr val="000000"/>
                </a:solidFill>
                <a:latin typeface="Arial"/>
                <a:ea typeface="Arial"/>
                <a:cs typeface="Arial"/>
                <a:sym typeface="Arial"/>
              </a:rPr>
              <a:t>79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37fca2850e_6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8" name="Google Shape;868;g37fca2850e_6_15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P4 and this whole programmable data-plane movement is really a logical extension to what many of you probably think of as software defined networking.</a:t>
            </a:r>
            <a:endParaRPr dirty="0"/>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And I think its fair to say that SDN has really changed the way we operate big networks, for the better</a:t>
            </a:r>
            <a:endParaRPr dirty="0"/>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OpenFlow is of course a key protocol that enables SDN, and it standardized a way to interact with the switch. So how to add/remove table entries, query statistics, and so forth. This protocol is what gives us runtime control over the network devices.</a:t>
            </a:r>
            <a:endParaRPr dirty="0"/>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OpenFlow also standardized the model that we can use to program network devices, that is, it identified the match/action abstraction.</a:t>
            </a:r>
            <a:endParaRPr dirty="0"/>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SDN also brought about the concept of logically centralized control of our network. And this is convenient because it can really help simplify the control-plane since we no longer have to wait for distributed algorithms to converge and we can have one central view of our network.</a:t>
            </a:r>
            <a:endParaRPr dirty="0"/>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However, this approach to SDN was running into some issues.</a:t>
            </a:r>
            <a:endParaRPr dirty="0"/>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One issue was that as data plane protocols changed and evolved, it required us to update the standards that we use for that southbound interface between the controller and the switch.</a:t>
            </a:r>
            <a:endParaRPr dirty="0"/>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If you take a look at OpenFlow, the first version supported 12 header fields that you can match on, and now there are 40. So OpenFlow has already expanded quite a lot and will continue to do so as data-plane protocols continue to change and new ones are created. And as we all know, that process of making changes to a standard can take quite a long time. But what takes even longer is that you know have to update your switching chip ASIC to support the new data-plane protocol.</a:t>
            </a:r>
            <a:endParaRPr dirty="0"/>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Another issue with this approach is the limited interoperability between vendors that provide SDN enabled switch chips. Some speak OpenFlow, others speak </a:t>
            </a:r>
            <a:r>
              <a:rPr lang="en-US" sz="1200" b="0" i="0" u="none" strike="noStrike" cap="none" dirty="0" err="1">
                <a:solidFill>
                  <a:schemeClr val="dk1"/>
                </a:solidFill>
                <a:latin typeface="Calibri"/>
                <a:ea typeface="Calibri"/>
                <a:cs typeface="Calibri"/>
                <a:sym typeface="Calibri"/>
              </a:rPr>
              <a:t>netconf</a:t>
            </a:r>
            <a:r>
              <a:rPr lang="en-US" sz="1200" b="0" i="0" u="none" strike="noStrike" cap="none" dirty="0">
                <a:solidFill>
                  <a:schemeClr val="dk1"/>
                </a:solidFill>
                <a:latin typeface="Calibri"/>
                <a:ea typeface="Calibri"/>
                <a:cs typeface="Calibri"/>
                <a:sym typeface="Calibri"/>
              </a:rPr>
              <a:t>, while others might speak some other SDN protocol. And these differences in the southbound interface must be handled at the SDN controller, which can be quite cumbersome.</a:t>
            </a:r>
            <a:endParaRPr dirty="0"/>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Additionally, this approach provides limited programmability. When you buy an SDN enabled switch, it will support some fixed set of fields you can match on and some fixed set of actions that can be performed upon meeting the match criteria, but you can’t fundamentally change that set of match fields or that set of actions.</a:t>
            </a:r>
            <a:endParaRPr dirty="0"/>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So these are exactly the issues that P4 and P4Runtime attempt to address.</a:t>
            </a:r>
            <a:endParaRPr dirty="0"/>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dirty="0">
                <a:solidFill>
                  <a:schemeClr val="dk1"/>
                </a:solidFill>
                <a:latin typeface="Calibri"/>
                <a:ea typeface="Calibri"/>
                <a:cs typeface="Calibri"/>
                <a:sym typeface="Calibri"/>
              </a:rPr>
              <a:t>So the way to think about it is that OpenFlow and this traditional SDN model are really designed to give those who own and operate big networks, control over the control-plane. P4 is now meant to give network operators control over the data-plane.</a:t>
            </a:r>
            <a:endParaRPr dirty="0"/>
          </a:p>
          <a:p>
            <a:pPr marL="457200" marR="0" lvl="0" indent="-228600" algn="l" rtl="0">
              <a:lnSpc>
                <a:spcPct val="100000"/>
              </a:lnSpc>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p:txBody>
      </p:sp>
      <p:sp>
        <p:nvSpPr>
          <p:cNvPr id="869" name="Google Shape;869;g37fca2850e_6_15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Calibri"/>
                <a:ea typeface="Calibri"/>
                <a:cs typeface="Calibri"/>
                <a:sym typeface="Calibri"/>
              </a:rPr>
              <a:t>8</a:t>
            </a:fld>
            <a:endParaRPr sz="14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0"/>
        <p:cNvGrpSpPr/>
        <p:nvPr/>
      </p:nvGrpSpPr>
      <p:grpSpPr>
        <a:xfrm>
          <a:off x="0" y="0"/>
          <a:ext cx="0" cy="0"/>
          <a:chOff x="0" y="0"/>
          <a:chExt cx="0" cy="0"/>
        </a:xfrm>
      </p:grpSpPr>
      <p:sp>
        <p:nvSpPr>
          <p:cNvPr id="3271" name="Google Shape;3271;g37fca2850e_8_5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2" name="Google Shape;3272;g37fca2850e_8_5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spcBef>
                <a:spcPts val="0"/>
              </a:spcBef>
              <a:spcAft>
                <a:spcPts val="0"/>
              </a:spcAft>
              <a:buClr>
                <a:schemeClr val="dk1"/>
              </a:buClr>
              <a:buSzPts val="1200"/>
              <a:buFont typeface="Calibri"/>
              <a:buChar char="-"/>
            </a:pPr>
            <a:r>
              <a:rPr lang="en-US"/>
              <a:t>Now, let’s return to the messaging format specified by P4Runtime  and see an example for adding a new table entry.</a:t>
            </a:r>
            <a:endParaRPr/>
          </a:p>
          <a:p>
            <a:pPr marL="457200" marR="0" lvl="0" indent="-304800" algn="l" rtl="0">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Protobuf bytes encoding in ASCII format</a:t>
            </a:r>
            <a:endParaRPr/>
          </a:p>
        </p:txBody>
      </p:sp>
      <p:sp>
        <p:nvSpPr>
          <p:cNvPr id="3273" name="Google Shape;3273;g37fca2850e_8_540: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300"/>
              <a:buFont typeface="Calibri"/>
              <a:buNone/>
            </a:pPr>
            <a:fld id="{00000000-1234-1234-1234-123412341234}" type="slidenum">
              <a:rPr lang="en-US" sz="1400" b="0" i="0" u="none" strike="noStrike" cap="none">
                <a:solidFill>
                  <a:srgbClr val="000000"/>
                </a:solidFill>
                <a:latin typeface="Arial"/>
                <a:ea typeface="Arial"/>
                <a:cs typeface="Arial"/>
                <a:sym typeface="Arial"/>
              </a:rPr>
              <a:t>80</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6"/>
        <p:cNvGrpSpPr/>
        <p:nvPr/>
      </p:nvGrpSpPr>
      <p:grpSpPr>
        <a:xfrm>
          <a:off x="0" y="0"/>
          <a:ext cx="0" cy="0"/>
          <a:chOff x="0" y="0"/>
          <a:chExt cx="0" cy="0"/>
        </a:xfrm>
      </p:grpSpPr>
      <p:sp>
        <p:nvSpPr>
          <p:cNvPr id="3287" name="Google Shape;3287;g37fca2850e_8_5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8" name="Google Shape;3288;g37fca2850e_8_5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3"/>
        <p:cNvGrpSpPr/>
        <p:nvPr/>
      </p:nvGrpSpPr>
      <p:grpSpPr>
        <a:xfrm>
          <a:off x="0" y="0"/>
          <a:ext cx="0" cy="0"/>
          <a:chOff x="0" y="0"/>
          <a:chExt cx="0" cy="0"/>
        </a:xfrm>
      </p:grpSpPr>
      <p:sp>
        <p:nvSpPr>
          <p:cNvPr id="3324" name="Google Shape;3324;g37fca2850e_8_5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5" name="Google Shape;3325;g37fca2850e_8_5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7"/>
        <p:cNvGrpSpPr/>
        <p:nvPr/>
      </p:nvGrpSpPr>
      <p:grpSpPr>
        <a:xfrm>
          <a:off x="0" y="0"/>
          <a:ext cx="0" cy="0"/>
          <a:chOff x="0" y="0"/>
          <a:chExt cx="0" cy="0"/>
        </a:xfrm>
      </p:grpSpPr>
      <p:sp>
        <p:nvSpPr>
          <p:cNvPr id="3338" name="Google Shape;3338;g37fca2850e_8_6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9" name="Google Shape;3339;g37fca2850e_8_6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4"/>
        <p:cNvGrpSpPr/>
        <p:nvPr/>
      </p:nvGrpSpPr>
      <p:grpSpPr>
        <a:xfrm>
          <a:off x="0" y="0"/>
          <a:ext cx="0" cy="0"/>
          <a:chOff x="0" y="0"/>
          <a:chExt cx="0" cy="0"/>
        </a:xfrm>
      </p:grpSpPr>
      <p:sp>
        <p:nvSpPr>
          <p:cNvPr id="3345" name="Google Shape;3345;g37fca2850e_8_6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6" name="Google Shape;3346;g37fca2850e_8_6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1"/>
        <p:cNvGrpSpPr/>
        <p:nvPr/>
      </p:nvGrpSpPr>
      <p:grpSpPr>
        <a:xfrm>
          <a:off x="0" y="0"/>
          <a:ext cx="0" cy="0"/>
          <a:chOff x="0" y="0"/>
          <a:chExt cx="0" cy="0"/>
        </a:xfrm>
      </p:grpSpPr>
      <p:sp>
        <p:nvSpPr>
          <p:cNvPr id="3352" name="Google Shape;3352;g37fca2850e_8_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53" name="Google Shape;3353;g37fca2850e_8_6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76200" marR="0" lvl="0" indent="0" algn="l" rtl="0">
              <a:spcBef>
                <a:spcPts val="0"/>
              </a:spcBef>
              <a:spcAft>
                <a:spcPts val="0"/>
              </a:spcAft>
              <a:buClr>
                <a:schemeClr val="dk1"/>
              </a:buClr>
              <a:buSzPts val="1200"/>
              <a:buFont typeface="Calibri"/>
              <a:buNone/>
            </a:pPr>
            <a:r>
              <a:rPr lang="en-US"/>
              <a:t>What’s cool about this approach is that:</a:t>
            </a:r>
            <a:endParaRPr/>
          </a:p>
          <a:p>
            <a:pPr marL="457200" marR="0" lvl="0" indent="-304800" algn="l" rtl="0">
              <a:spcBef>
                <a:spcPts val="0"/>
              </a:spcBef>
              <a:spcAft>
                <a:spcPts val="0"/>
              </a:spcAft>
              <a:buSzPts val="1200"/>
              <a:buChar char="-"/>
            </a:pPr>
            <a:r>
              <a:rPr lang="en-US"/>
              <a:t>Say you have a network with switches from different vendors - which may support different architecture.</a:t>
            </a:r>
            <a:endParaRPr/>
          </a:p>
          <a:p>
            <a:pPr marL="457200" marR="0" lvl="0" indent="-304800" algn="l" rtl="0">
              <a:spcBef>
                <a:spcPts val="0"/>
              </a:spcBef>
              <a:spcAft>
                <a:spcPts val="0"/>
              </a:spcAft>
              <a:buSzPts val="1200"/>
              <a:buChar char="-"/>
            </a:pPr>
            <a:r>
              <a:rPr lang="en-US"/>
              <a:t>However, if all of them are running the same P4 program, the same messages can be used by the controller to program all the devices</a:t>
            </a:r>
            <a:endParaRPr/>
          </a:p>
        </p:txBody>
      </p:sp>
      <p:sp>
        <p:nvSpPr>
          <p:cNvPr id="3354" name="Google Shape;3354;g37fca2850e_8_616: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300"/>
              <a:buFont typeface="Calibri"/>
              <a:buNone/>
            </a:pPr>
            <a:fld id="{00000000-1234-1234-1234-123412341234}" type="slidenum">
              <a:rPr lang="en-US" sz="1400" b="0" i="0" u="none" strike="noStrike" cap="none">
                <a:solidFill>
                  <a:srgbClr val="000000"/>
                </a:solidFill>
                <a:latin typeface="Arial"/>
                <a:ea typeface="Arial"/>
                <a:cs typeface="Arial"/>
                <a:sym typeface="Arial"/>
              </a:rPr>
              <a:t>85</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5"/>
        <p:cNvGrpSpPr/>
        <p:nvPr/>
      </p:nvGrpSpPr>
      <p:grpSpPr>
        <a:xfrm>
          <a:off x="0" y="0"/>
          <a:ext cx="0" cy="0"/>
          <a:chOff x="0" y="0"/>
          <a:chExt cx="0" cy="0"/>
        </a:xfrm>
      </p:grpSpPr>
      <p:sp>
        <p:nvSpPr>
          <p:cNvPr id="3406" name="Google Shape;3406;g37fca2850e_8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07" name="Google Shape;3407;g37fca2850e_8_6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76200" marR="0" lvl="0" indent="0" algn="l" rtl="0">
              <a:spcBef>
                <a:spcPts val="0"/>
              </a:spcBef>
              <a:spcAft>
                <a:spcPts val="0"/>
              </a:spcAft>
              <a:buClr>
                <a:schemeClr val="dk1"/>
              </a:buClr>
              <a:buSzPts val="1200"/>
              <a:buFont typeface="Calibri"/>
              <a:buNone/>
            </a:pPr>
            <a:r>
              <a:rPr lang="en-US"/>
              <a:t>The same runtime API can be used for local control too.</a:t>
            </a:r>
            <a:endParaRPr sz="1200" b="0" i="0" u="none" strike="noStrike" cap="none">
              <a:solidFill>
                <a:schemeClr val="dk1"/>
              </a:solidFill>
              <a:latin typeface="Calibri"/>
              <a:ea typeface="Calibri"/>
              <a:cs typeface="Calibri"/>
              <a:sym typeface="Calibri"/>
            </a:endParaRPr>
          </a:p>
        </p:txBody>
      </p:sp>
      <p:sp>
        <p:nvSpPr>
          <p:cNvPr id="3408" name="Google Shape;3408;g37fca2850e_8_669: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300"/>
              <a:buFont typeface="Calibri"/>
              <a:buNone/>
            </a:pPr>
            <a:fld id="{00000000-1234-1234-1234-123412341234}" type="slidenum">
              <a:rPr lang="en-US" sz="1400" b="0" i="0" u="none" strike="noStrike" cap="none">
                <a:solidFill>
                  <a:srgbClr val="000000"/>
                </a:solidFill>
                <a:latin typeface="Arial"/>
                <a:ea typeface="Arial"/>
                <a:cs typeface="Arial"/>
                <a:sym typeface="Arial"/>
              </a:rPr>
              <a:t>86</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5"/>
        <p:cNvGrpSpPr/>
        <p:nvPr/>
      </p:nvGrpSpPr>
      <p:grpSpPr>
        <a:xfrm>
          <a:off x="0" y="0"/>
          <a:ext cx="0" cy="0"/>
          <a:chOff x="0" y="0"/>
          <a:chExt cx="0" cy="0"/>
        </a:xfrm>
      </p:grpSpPr>
      <p:sp>
        <p:nvSpPr>
          <p:cNvPr id="3436" name="Google Shape;3436;g37fca2850e_8_8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7" name="Google Shape;3437;g37fca2850e_8_8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r>
              <a:rPr lang="en-US"/>
              <a:t>To recap, we have looked at:</a:t>
            </a:r>
            <a:endParaRPr/>
          </a:p>
          <a:p>
            <a:pPr marL="457200" marR="0" lvl="0" indent="-304800" algn="l" rtl="0">
              <a:spcBef>
                <a:spcPts val="0"/>
              </a:spcBef>
              <a:spcAft>
                <a:spcPts val="0"/>
              </a:spcAft>
              <a:buSzPts val="1200"/>
              <a:buChar char="-"/>
            </a:pPr>
            <a:r>
              <a:rPr lang="en-US"/>
              <a:t>How P4Runtime provides a target-independent and protocol-independent interface using P4Info.</a:t>
            </a:r>
            <a:endParaRPr/>
          </a:p>
          <a:p>
            <a:pPr marL="457200" marR="0" lvl="0" indent="-304800" algn="l" rtl="0">
              <a:spcBef>
                <a:spcPts val="0"/>
              </a:spcBef>
              <a:spcAft>
                <a:spcPts val="0"/>
              </a:spcAft>
              <a:buSzPts val="1200"/>
              <a:buChar char="-"/>
            </a:pPr>
            <a:r>
              <a:rPr lang="en-US"/>
              <a:t>An example of how this API can be used to insert a new flow entry</a:t>
            </a:r>
            <a:endParaRPr/>
          </a:p>
          <a:p>
            <a:pPr marL="457200" marR="0" lvl="0" indent="-304800" algn="l" rtl="0">
              <a:spcBef>
                <a:spcPts val="0"/>
              </a:spcBef>
              <a:spcAft>
                <a:spcPts val="0"/>
              </a:spcAft>
              <a:buSzPts val="1200"/>
              <a:buChar char="-"/>
            </a:pPr>
            <a:r>
              <a:rPr lang="en-US"/>
              <a:t>How the program can be updated at runtime. </a:t>
            </a:r>
            <a:endParaRPr/>
          </a:p>
          <a:p>
            <a:pPr marL="0" marR="0" lvl="0" indent="0" algn="l" rtl="0">
              <a:spcBef>
                <a:spcPts val="0"/>
              </a:spcBef>
              <a:spcAft>
                <a:spcPts val="0"/>
              </a:spcAft>
              <a:buNone/>
            </a:pPr>
            <a:endParaRPr/>
          </a:p>
        </p:txBody>
      </p:sp>
      <p:sp>
        <p:nvSpPr>
          <p:cNvPr id="3438" name="Google Shape;3438;g37fca2850e_8_840: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300"/>
              <a:buFont typeface="Calibri"/>
              <a:buNone/>
            </a:pPr>
            <a:fld id="{00000000-1234-1234-1234-123412341234}" type="slidenum">
              <a:rPr lang="en-US" sz="1400" b="0" i="0" u="none" strike="noStrike" cap="none">
                <a:solidFill>
                  <a:srgbClr val="000000"/>
                </a:solidFill>
                <a:latin typeface="Arial"/>
                <a:ea typeface="Arial"/>
                <a:cs typeface="Arial"/>
                <a:sym typeface="Arial"/>
              </a:rPr>
              <a:t>87</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4"/>
        <p:cNvGrpSpPr/>
        <p:nvPr/>
      </p:nvGrpSpPr>
      <p:grpSpPr>
        <a:xfrm>
          <a:off x="0" y="0"/>
          <a:ext cx="0" cy="0"/>
          <a:chOff x="0" y="0"/>
          <a:chExt cx="0" cy="0"/>
        </a:xfrm>
      </p:grpSpPr>
      <p:sp>
        <p:nvSpPr>
          <p:cNvPr id="3445" name="Google Shape;3445;g37fca2850e_8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46" name="Google Shape;3446;g37fca2850e_8_8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76200" marR="0" lvl="0" indent="0" algn="l" rtl="0">
              <a:spcBef>
                <a:spcPts val="0"/>
              </a:spcBef>
              <a:spcAft>
                <a:spcPts val="0"/>
              </a:spcAft>
              <a:buClr>
                <a:schemeClr val="dk1"/>
              </a:buClr>
              <a:buSzPts val="1200"/>
              <a:buFont typeface="Calibri"/>
              <a:buNone/>
            </a:pPr>
            <a:r>
              <a:rPr lang="en-US"/>
              <a:t>Let’s go through a quick exercise to see P4Runtime in action.</a:t>
            </a:r>
            <a:endParaRPr sz="1200" b="0" i="0" u="none" strike="noStrike" cap="none">
              <a:solidFill>
                <a:schemeClr val="dk1"/>
              </a:solidFill>
              <a:latin typeface="Calibri"/>
              <a:ea typeface="Calibri"/>
              <a:cs typeface="Calibri"/>
              <a:sym typeface="Calibri"/>
            </a:endParaRPr>
          </a:p>
        </p:txBody>
      </p:sp>
      <p:sp>
        <p:nvSpPr>
          <p:cNvPr id="3447" name="Google Shape;3447;g37fca2850e_8_878: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300"/>
              <a:buFont typeface="Calibri"/>
              <a:buNone/>
            </a:pPr>
            <a:fld id="{00000000-1234-1234-1234-123412341234}" type="slidenum">
              <a:rPr lang="en-US" sz="1400" b="0" i="0" u="none" strike="noStrike" cap="none">
                <a:solidFill>
                  <a:srgbClr val="000000"/>
                </a:solidFill>
                <a:latin typeface="Arial"/>
                <a:ea typeface="Arial"/>
                <a:cs typeface="Arial"/>
                <a:sym typeface="Arial"/>
              </a:rPr>
              <a:t>88</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2"/>
        <p:cNvGrpSpPr/>
        <p:nvPr/>
      </p:nvGrpSpPr>
      <p:grpSpPr>
        <a:xfrm>
          <a:off x="0" y="0"/>
          <a:ext cx="0" cy="0"/>
          <a:chOff x="0" y="0"/>
          <a:chExt cx="0" cy="0"/>
        </a:xfrm>
      </p:grpSpPr>
      <p:sp>
        <p:nvSpPr>
          <p:cNvPr id="3453" name="Google Shape;3453;g37fca2850e_8_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4" name="Google Shape;3454;g37fca2850e_8_8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r>
              <a:rPr lang="en-US"/>
              <a:t>The main goal of this exercise to write a remote controller to manage the dataplane…</a:t>
            </a:r>
            <a:endParaRPr/>
          </a:p>
          <a:p>
            <a:pPr marL="0" marR="0" lvl="0" indent="0" algn="l" rtl="0">
              <a:spcBef>
                <a:spcPts val="0"/>
              </a:spcBef>
              <a:spcAft>
                <a:spcPts val="0"/>
              </a:spcAft>
              <a:buClr>
                <a:schemeClr val="dk1"/>
              </a:buClr>
              <a:buSzPts val="1200"/>
              <a:buFont typeface="Calibri"/>
              <a:buNone/>
            </a:pPr>
            <a:r>
              <a:rPr lang="en-US"/>
              <a:t>Explain controller, topology and P4 program.</a:t>
            </a:r>
            <a:endParaRPr/>
          </a:p>
          <a:p>
            <a:pPr marL="0" marR="0" lvl="0" indent="0" algn="l" rtl="0">
              <a:spcBef>
                <a:spcPts val="0"/>
              </a:spcBef>
              <a:spcAft>
                <a:spcPts val="0"/>
              </a:spcAft>
              <a:buClr>
                <a:schemeClr val="dk1"/>
              </a:buClr>
              <a:buSzPts val="1200"/>
              <a:buFont typeface="Calibri"/>
              <a:buNone/>
            </a:pPr>
            <a:r>
              <a:rPr lang="en-US"/>
              <a:t>Added two actions and counters.</a:t>
            </a:r>
            <a:endParaRPr/>
          </a:p>
        </p:txBody>
      </p:sp>
      <p:sp>
        <p:nvSpPr>
          <p:cNvPr id="3455" name="Google Shape;3455;g37fca2850e_8_885: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300"/>
              <a:buFont typeface="Calibri"/>
              <a:buNone/>
            </a:pPr>
            <a:fld id="{00000000-1234-1234-1234-123412341234}" type="slidenum">
              <a:rPr lang="en-US" sz="1400" b="0" i="0" u="none" strike="noStrike" cap="none">
                <a:solidFill>
                  <a:srgbClr val="000000"/>
                </a:solidFill>
                <a:latin typeface="Arial"/>
                <a:ea typeface="Arial"/>
                <a:cs typeface="Arial"/>
                <a:sym typeface="Arial"/>
              </a:rPr>
              <a:t>89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37fca2850e_6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7" name="Google Shape;887;g37fca2850e_6_17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15000"/>
              </a:lnSpc>
              <a:spcBef>
                <a:spcPts val="0"/>
              </a:spcBef>
              <a:spcAft>
                <a:spcPts val="0"/>
              </a:spcAft>
              <a:buClr>
                <a:schemeClr val="dk1"/>
              </a:buClr>
              <a:buSzPts val="1400"/>
              <a:buFont typeface="Calibri"/>
              <a:buChar char="●"/>
            </a:pPr>
            <a:r>
              <a:rPr lang="en-US" sz="1200" b="0" i="0" u="none" strike="noStrike" cap="none" dirty="0">
                <a:solidFill>
                  <a:schemeClr val="dk1"/>
                </a:solidFill>
                <a:latin typeface="Calibri"/>
                <a:ea typeface="Calibri"/>
                <a:cs typeface="Calibri"/>
                <a:sym typeface="Calibri"/>
              </a:rPr>
              <a:t>To motivate this a bit more, let me describe how network systems are currently built</a:t>
            </a:r>
            <a:endParaRPr sz="1200" b="0" i="0" u="none" strike="noStrike" cap="none" dirty="0">
              <a:solidFill>
                <a:schemeClr val="dk1"/>
              </a:solidFill>
              <a:latin typeface="Calibri"/>
              <a:ea typeface="Calibri"/>
              <a:cs typeface="Calibri"/>
              <a:sym typeface="Calibri"/>
            </a:endParaRPr>
          </a:p>
          <a:p>
            <a:pPr marL="457200" marR="0" lvl="0" indent="-317500" algn="l" rtl="0">
              <a:lnSpc>
                <a:spcPct val="115000"/>
              </a:lnSpc>
              <a:spcBef>
                <a:spcPts val="0"/>
              </a:spcBef>
              <a:spcAft>
                <a:spcPts val="0"/>
              </a:spcAft>
              <a:buClr>
                <a:schemeClr val="dk1"/>
              </a:buClr>
              <a:buSzPts val="1400"/>
              <a:buFont typeface="Calibri"/>
              <a:buChar char="●"/>
            </a:pPr>
            <a:r>
              <a:rPr lang="en-US" sz="1200" b="0" i="0" u="none" strike="noStrike" cap="none" dirty="0">
                <a:solidFill>
                  <a:schemeClr val="dk1"/>
                </a:solidFill>
                <a:latin typeface="Calibri"/>
                <a:ea typeface="Calibri"/>
                <a:cs typeface="Calibri"/>
                <a:sym typeface="Calibri"/>
              </a:rPr>
              <a:t>When you start building a network system you first define your list of requirements and the features you want to include</a:t>
            </a:r>
            <a:endParaRPr sz="1200" b="0" i="0" u="none" strike="noStrike" cap="none" dirty="0">
              <a:solidFill>
                <a:schemeClr val="dk1"/>
              </a:solidFill>
              <a:latin typeface="Calibri"/>
              <a:ea typeface="Calibri"/>
              <a:cs typeface="Calibri"/>
              <a:sym typeface="Calibri"/>
            </a:endParaRPr>
          </a:p>
          <a:p>
            <a:pPr marL="457200" marR="0" lvl="0" indent="-317500" algn="l" rtl="0">
              <a:lnSpc>
                <a:spcPct val="115000"/>
              </a:lnSpc>
              <a:spcBef>
                <a:spcPts val="0"/>
              </a:spcBef>
              <a:spcAft>
                <a:spcPts val="0"/>
              </a:spcAft>
              <a:buClr>
                <a:schemeClr val="dk1"/>
              </a:buClr>
              <a:buSzPts val="1400"/>
              <a:buFont typeface="Calibri"/>
              <a:buChar char="●"/>
            </a:pPr>
            <a:r>
              <a:rPr lang="en-US" sz="1200" b="0" i="0" u="none" strike="noStrike" cap="none" dirty="0">
                <a:solidFill>
                  <a:schemeClr val="dk1"/>
                </a:solidFill>
                <a:latin typeface="Calibri"/>
                <a:ea typeface="Calibri"/>
                <a:cs typeface="Calibri"/>
                <a:sym typeface="Calibri"/>
              </a:rPr>
              <a:t>You then look at all of the different available packet-processing chips out there, which all have a datasheet that explains roughly in English how they process packets</a:t>
            </a:r>
            <a:endParaRPr sz="1200" b="0" i="0" u="none" strike="noStrike" cap="none" dirty="0">
              <a:solidFill>
                <a:schemeClr val="dk1"/>
              </a:solidFill>
              <a:latin typeface="Calibri"/>
              <a:ea typeface="Calibri"/>
              <a:cs typeface="Calibri"/>
              <a:sym typeface="Calibri"/>
            </a:endParaRPr>
          </a:p>
          <a:p>
            <a:pPr marL="457200" marR="0" lvl="0" indent="-317500" algn="l" rtl="0">
              <a:lnSpc>
                <a:spcPct val="115000"/>
              </a:lnSpc>
              <a:spcBef>
                <a:spcPts val="0"/>
              </a:spcBef>
              <a:spcAft>
                <a:spcPts val="0"/>
              </a:spcAft>
              <a:buClr>
                <a:schemeClr val="dk1"/>
              </a:buClr>
              <a:buSzPts val="1400"/>
              <a:buFont typeface="Calibri"/>
              <a:buChar char="●"/>
            </a:pPr>
            <a:r>
              <a:rPr lang="en-US" sz="1200" b="0" i="0" u="none" strike="noStrike" cap="none" dirty="0">
                <a:solidFill>
                  <a:schemeClr val="dk1"/>
                </a:solidFill>
                <a:latin typeface="Calibri"/>
                <a:ea typeface="Calibri"/>
                <a:cs typeface="Calibri"/>
                <a:sym typeface="Calibri"/>
              </a:rPr>
              <a:t>You try to pick the one that best suits your needs, of course it also probably has a bunch of stuff you don’t need</a:t>
            </a:r>
            <a:endParaRPr sz="1200" b="0" i="0" u="none" strike="noStrike" cap="none" dirty="0">
              <a:solidFill>
                <a:schemeClr val="dk1"/>
              </a:solidFill>
              <a:latin typeface="Calibri"/>
              <a:ea typeface="Calibri"/>
              <a:cs typeface="Calibri"/>
              <a:sym typeface="Calibri"/>
            </a:endParaRPr>
          </a:p>
          <a:p>
            <a:pPr marL="457200" marR="0" lvl="0" indent="-317500" algn="l" rtl="0">
              <a:lnSpc>
                <a:spcPct val="115000"/>
              </a:lnSpc>
              <a:spcBef>
                <a:spcPts val="0"/>
              </a:spcBef>
              <a:spcAft>
                <a:spcPts val="0"/>
              </a:spcAft>
              <a:buClr>
                <a:schemeClr val="dk1"/>
              </a:buClr>
              <a:buSzPts val="1400"/>
              <a:buFont typeface="Calibri"/>
              <a:buChar char="●"/>
            </a:pPr>
            <a:r>
              <a:rPr lang="en-US" sz="1200" b="0" i="0" u="none" strike="noStrike" cap="none" dirty="0">
                <a:solidFill>
                  <a:schemeClr val="dk1"/>
                </a:solidFill>
                <a:latin typeface="Calibri"/>
                <a:ea typeface="Calibri"/>
                <a:cs typeface="Calibri"/>
                <a:sym typeface="Calibri"/>
              </a:rPr>
              <a:t>But once you decide on a chip, that defines bottoms-up how your system will be built. It defines how the driver is written as well as how the control-plane running in the switch OS is able to interact with the forwarding plane in the fixed-function chip</a:t>
            </a:r>
            <a:endParaRPr sz="1200" b="0" i="0" u="none" strike="noStrike" cap="none" dirty="0">
              <a:solidFill>
                <a:schemeClr val="dk1"/>
              </a:solidFill>
              <a:latin typeface="Calibri"/>
              <a:ea typeface="Calibri"/>
              <a:cs typeface="Calibri"/>
              <a:sym typeface="Calibri"/>
            </a:endParaRPr>
          </a:p>
          <a:p>
            <a:pPr marL="457200" marR="0" lvl="0" indent="-317500" algn="l" rtl="0">
              <a:lnSpc>
                <a:spcPct val="115000"/>
              </a:lnSpc>
              <a:spcBef>
                <a:spcPts val="0"/>
              </a:spcBef>
              <a:spcAft>
                <a:spcPts val="0"/>
              </a:spcAft>
              <a:buClr>
                <a:schemeClr val="dk1"/>
              </a:buClr>
              <a:buSzPts val="1400"/>
              <a:buFont typeface="Calibri"/>
              <a:buChar char="●"/>
            </a:pPr>
            <a:r>
              <a:rPr lang="en-US" sz="1200" b="0" i="0" u="none" strike="noStrike" cap="none" dirty="0">
                <a:solidFill>
                  <a:schemeClr val="dk1"/>
                </a:solidFill>
                <a:latin typeface="Calibri"/>
                <a:ea typeface="Calibri"/>
                <a:cs typeface="Calibri"/>
                <a:sym typeface="Calibri"/>
              </a:rPr>
              <a:t>Now of course, if you want to add a new feature, for example support a new protocol in your system, you need to change the fixed-function chip, which could take 4 years in the best case! And then after 4 years you’ve probably already figured out a hack to get around it, or if you do decide that still want it then you have to replace all of your hardware which is very expensive and can be big pain.</a:t>
            </a:r>
            <a:endParaRPr sz="1200" b="0" i="0" u="none" strike="noStrike" cap="none" dirty="0">
              <a:solidFill>
                <a:schemeClr val="dk1"/>
              </a:solidFill>
              <a:latin typeface="Calibri"/>
              <a:ea typeface="Calibri"/>
              <a:cs typeface="Calibri"/>
              <a:sym typeface="Calibri"/>
            </a:endParaRPr>
          </a:p>
          <a:p>
            <a:pPr marL="457200" marR="0" lvl="0" indent="-317500" algn="l" rtl="0">
              <a:lnSpc>
                <a:spcPct val="115000"/>
              </a:lnSpc>
              <a:spcBef>
                <a:spcPts val="0"/>
              </a:spcBef>
              <a:spcAft>
                <a:spcPts val="0"/>
              </a:spcAft>
              <a:buClr>
                <a:schemeClr val="dk1"/>
              </a:buClr>
              <a:buSzPts val="1400"/>
              <a:buFont typeface="Calibri"/>
              <a:buChar char="●"/>
            </a:pPr>
            <a:r>
              <a:rPr lang="en-US" sz="1200" b="0" i="0" u="none" strike="noStrike" cap="none" dirty="0">
                <a:solidFill>
                  <a:schemeClr val="dk1"/>
                </a:solidFill>
                <a:latin typeface="Calibri"/>
                <a:ea typeface="Calibri"/>
                <a:cs typeface="Calibri"/>
                <a:sym typeface="Calibri"/>
              </a:rPr>
              <a:t>Now what P4 and this whole programmable data-plane movement are trying to do is turn this design philosophy upside down.</a:t>
            </a:r>
            <a:endParaRPr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888" name="Google Shape;888;g37fca2850e_6_17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4"/>
        <p:cNvGrpSpPr/>
        <p:nvPr/>
      </p:nvGrpSpPr>
      <p:grpSpPr>
        <a:xfrm>
          <a:off x="0" y="0"/>
          <a:ext cx="0" cy="0"/>
          <a:chOff x="0" y="0"/>
          <a:chExt cx="0" cy="0"/>
        </a:xfrm>
      </p:grpSpPr>
      <p:sp>
        <p:nvSpPr>
          <p:cNvPr id="3465" name="Google Shape;3465;g37fca2850e_8_8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66" name="Google Shape;3466;g37fca2850e_8_8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7620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3467" name="Google Shape;3467;g37fca2850e_8_896: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300"/>
              <a:buFont typeface="Calibri"/>
              <a:buNone/>
            </a:pPr>
            <a:fld id="{00000000-1234-1234-1234-123412341234}" type="slidenum">
              <a:rPr lang="en-US" sz="1400" b="0" i="0" u="none" strike="noStrike" cap="none">
                <a:solidFill>
                  <a:srgbClr val="000000"/>
                </a:solidFill>
                <a:latin typeface="Arial"/>
                <a:ea typeface="Arial"/>
                <a:cs typeface="Arial"/>
                <a:sym typeface="Arial"/>
              </a:rPr>
              <a:t>90</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3"/>
        <p:cNvGrpSpPr/>
        <p:nvPr/>
      </p:nvGrpSpPr>
      <p:grpSpPr>
        <a:xfrm>
          <a:off x="0" y="0"/>
          <a:ext cx="0" cy="0"/>
          <a:chOff x="0" y="0"/>
          <a:chExt cx="0" cy="0"/>
        </a:xfrm>
      </p:grpSpPr>
      <p:sp>
        <p:nvSpPr>
          <p:cNvPr id="3474" name="Google Shape;3474;g3bbe2929f6_8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75" name="Google Shape;3475;g3bbe2929f6_80_4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76200" marR="0" lvl="0" indent="0" algn="l" rtl="0">
              <a:spcBef>
                <a:spcPts val="0"/>
              </a:spcBef>
              <a:spcAft>
                <a:spcPts val="0"/>
              </a:spcAft>
              <a:buClr>
                <a:schemeClr val="dk1"/>
              </a:buClr>
              <a:buSzPts val="1200"/>
              <a:buFont typeface="Calibri"/>
              <a:buNone/>
            </a:pPr>
            <a:r>
              <a:rPr lang="en-US"/>
              <a:t>Let’s go through a quick exercise to see P4Runtime in action.</a:t>
            </a:r>
            <a:endParaRPr sz="1200" b="0" i="0" u="none" strike="noStrike" cap="none">
              <a:solidFill>
                <a:schemeClr val="dk1"/>
              </a:solidFill>
              <a:latin typeface="Calibri"/>
              <a:ea typeface="Calibri"/>
              <a:cs typeface="Calibri"/>
              <a:sym typeface="Calibri"/>
            </a:endParaRPr>
          </a:p>
        </p:txBody>
      </p:sp>
      <p:sp>
        <p:nvSpPr>
          <p:cNvPr id="3476" name="Google Shape;3476;g3bbe2929f6_80_403: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300"/>
              <a:buFont typeface="Calibri"/>
              <a:buNone/>
            </a:pPr>
            <a:fld id="{00000000-1234-1234-1234-123412341234}" type="slidenum">
              <a:rPr lang="en-US" sz="1400" b="0" i="0" u="none" strike="noStrike" cap="none">
                <a:solidFill>
                  <a:srgbClr val="000000"/>
                </a:solidFill>
                <a:latin typeface="Arial"/>
                <a:ea typeface="Arial"/>
                <a:cs typeface="Arial"/>
                <a:sym typeface="Arial"/>
              </a:rPr>
              <a:t>91</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0"/>
        <p:cNvGrpSpPr/>
        <p:nvPr/>
      </p:nvGrpSpPr>
      <p:grpSpPr>
        <a:xfrm>
          <a:off x="0" y="0"/>
          <a:ext cx="0" cy="0"/>
          <a:chOff x="0" y="0"/>
          <a:chExt cx="0" cy="0"/>
        </a:xfrm>
      </p:grpSpPr>
      <p:sp>
        <p:nvSpPr>
          <p:cNvPr id="3481" name="Google Shape;3481;g3bbe2929f6_8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2" name="Google Shape;3482;g3bbe2929f6_8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76200" lvl="0" indent="76200" algn="l" rtl="0">
              <a:spcBef>
                <a:spcPts val="0"/>
              </a:spcBef>
              <a:spcAft>
                <a:spcPts val="0"/>
              </a:spcAft>
              <a:buNone/>
            </a:pPr>
            <a:endParaRPr/>
          </a:p>
        </p:txBody>
      </p:sp>
      <p:sp>
        <p:nvSpPr>
          <p:cNvPr id="3483" name="Google Shape;3483;g3bbe2929f6_80_523: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en-US"/>
              <a:t>92</a:t>
            </a:fld>
            <a:endParaRPr sz="1400">
              <a:solidFill>
                <a:srgbClr val="000000"/>
              </a:solidFill>
              <a:latin typeface="Arial"/>
              <a:ea typeface="Arial"/>
              <a:cs typeface="Arial"/>
              <a:sym typeface="Aria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4"/>
        <p:cNvGrpSpPr/>
        <p:nvPr/>
      </p:nvGrpSpPr>
      <p:grpSpPr>
        <a:xfrm>
          <a:off x="0" y="0"/>
          <a:ext cx="0" cy="0"/>
          <a:chOff x="0" y="0"/>
          <a:chExt cx="0" cy="0"/>
        </a:xfrm>
      </p:grpSpPr>
      <p:sp>
        <p:nvSpPr>
          <p:cNvPr id="3535" name="Google Shape;3535;g3bbe2929f6_80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6" name="Google Shape;3536;g3bbe2929f6_8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76200" lvl="0" indent="76200" algn="l" rtl="0">
              <a:spcBef>
                <a:spcPts val="0"/>
              </a:spcBef>
              <a:spcAft>
                <a:spcPts val="0"/>
              </a:spcAft>
              <a:buNone/>
            </a:pPr>
            <a:endParaRPr/>
          </a:p>
        </p:txBody>
      </p:sp>
      <p:sp>
        <p:nvSpPr>
          <p:cNvPr id="3537" name="Google Shape;3537;g3bbe2929f6_80_584: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en-US"/>
              <a:t>93</a:t>
            </a:fld>
            <a:endParaRPr sz="1400">
              <a:solidFill>
                <a:srgbClr val="000000"/>
              </a:solidFill>
              <a:latin typeface="Arial"/>
              <a:ea typeface="Arial"/>
              <a:cs typeface="Arial"/>
              <a:sym typeface="Aria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2"/>
        <p:cNvGrpSpPr/>
        <p:nvPr/>
      </p:nvGrpSpPr>
      <p:grpSpPr>
        <a:xfrm>
          <a:off x="0" y="0"/>
          <a:ext cx="0" cy="0"/>
          <a:chOff x="0" y="0"/>
          <a:chExt cx="0" cy="0"/>
        </a:xfrm>
      </p:grpSpPr>
      <p:sp>
        <p:nvSpPr>
          <p:cNvPr id="3543" name="Google Shape;3543;g37fca2850e_10_0: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3544" name="Google Shape;3544;g37fca2850e_1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7"/>
        <p:cNvGrpSpPr/>
        <p:nvPr/>
      </p:nvGrpSpPr>
      <p:grpSpPr>
        <a:xfrm>
          <a:off x="0" y="0"/>
          <a:ext cx="0" cy="0"/>
          <a:chOff x="0" y="0"/>
          <a:chExt cx="0" cy="0"/>
        </a:xfrm>
      </p:grpSpPr>
      <p:sp>
        <p:nvSpPr>
          <p:cNvPr id="3548" name="Google Shape;3548;g37fca2850e_10_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3549" name="Google Shape;3549;g37fca2850e_1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7"/>
        <p:cNvGrpSpPr/>
        <p:nvPr/>
      </p:nvGrpSpPr>
      <p:grpSpPr>
        <a:xfrm>
          <a:off x="0" y="0"/>
          <a:ext cx="0" cy="0"/>
          <a:chOff x="0" y="0"/>
          <a:chExt cx="0" cy="0"/>
        </a:xfrm>
      </p:grpSpPr>
      <p:sp>
        <p:nvSpPr>
          <p:cNvPr id="3628" name="Google Shape;3628;g37fca2850e_1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9" name="Google Shape;3629;g37fca2850e_10_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7620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3630" name="Google Shape;3630;g37fca2850e_10_84: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300"/>
              <a:buFont typeface="Calibri"/>
              <a:buNone/>
            </a:pPr>
            <a:fld id="{00000000-1234-1234-1234-123412341234}" type="slidenum">
              <a:rPr lang="en-US" sz="1400" b="0" i="0" u="none" strike="noStrike" cap="none">
                <a:solidFill>
                  <a:srgbClr val="000000"/>
                </a:solidFill>
                <a:latin typeface="Arial"/>
                <a:ea typeface="Arial"/>
                <a:cs typeface="Arial"/>
                <a:sym typeface="Arial"/>
              </a:rPr>
              <a:t>96</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4"/>
        <p:cNvGrpSpPr/>
        <p:nvPr/>
      </p:nvGrpSpPr>
      <p:grpSpPr>
        <a:xfrm>
          <a:off x="0" y="0"/>
          <a:ext cx="0" cy="0"/>
          <a:chOff x="0" y="0"/>
          <a:chExt cx="0" cy="0"/>
        </a:xfrm>
      </p:grpSpPr>
      <p:sp>
        <p:nvSpPr>
          <p:cNvPr id="3655" name="Google Shape;3655;g37fca2850e_10_1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3656" name="Google Shape;3656;g37fca2850e_1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3"/>
        <p:cNvGrpSpPr/>
        <p:nvPr/>
      </p:nvGrpSpPr>
      <p:grpSpPr>
        <a:xfrm>
          <a:off x="0" y="0"/>
          <a:ext cx="0" cy="0"/>
          <a:chOff x="0" y="0"/>
          <a:chExt cx="0" cy="0"/>
        </a:xfrm>
      </p:grpSpPr>
      <p:sp>
        <p:nvSpPr>
          <p:cNvPr id="3664" name="Google Shape;3664;g37fca2850e_10_118: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3665" name="Google Shape;3665;g37fca2850e_1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0"/>
        <p:cNvGrpSpPr/>
        <p:nvPr/>
      </p:nvGrpSpPr>
      <p:grpSpPr>
        <a:xfrm>
          <a:off x="0" y="0"/>
          <a:ext cx="0" cy="0"/>
          <a:chOff x="0" y="0"/>
          <a:chExt cx="0" cy="0"/>
        </a:xfrm>
      </p:grpSpPr>
      <p:sp>
        <p:nvSpPr>
          <p:cNvPr id="3671" name="Google Shape;3671;g37fca2850e_10_1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3672" name="Google Shape;3672;g37fca2850e_1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13"/>
        <p:cNvGrpSpPr/>
        <p:nvPr/>
      </p:nvGrpSpPr>
      <p:grpSpPr>
        <a:xfrm>
          <a:off x="0" y="0"/>
          <a:ext cx="0" cy="0"/>
          <a:chOff x="0" y="0"/>
          <a:chExt cx="0" cy="0"/>
        </a:xfrm>
      </p:grpSpPr>
      <p:sp>
        <p:nvSpPr>
          <p:cNvPr id="14" name="Google Shape;14;p2"/>
          <p:cNvSpPr txBox="1">
            <a:spLocks noGrp="1"/>
          </p:cNvSpPr>
          <p:nvPr>
            <p:ph type="title"/>
          </p:nvPr>
        </p:nvSpPr>
        <p:spPr>
          <a:xfrm>
            <a:off x="1617132" y="590550"/>
            <a:ext cx="7247400" cy="9399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a:spcBef>
                <a:spcPts val="0"/>
              </a:spcBef>
              <a:spcAft>
                <a:spcPts val="0"/>
              </a:spcAft>
              <a:buSzPts val="1800"/>
              <a:buFont typeface="Arial"/>
              <a:buNone/>
              <a:defRPr sz="1800"/>
            </a:lvl2pPr>
            <a:lvl3pPr lvl="2" indent="0">
              <a:spcBef>
                <a:spcPts val="0"/>
              </a:spcBef>
              <a:spcAft>
                <a:spcPts val="0"/>
              </a:spcAft>
              <a:buSzPts val="1800"/>
              <a:buFont typeface="Arial"/>
              <a:buNone/>
              <a:defRPr sz="1800"/>
            </a:lvl3pPr>
            <a:lvl4pPr lvl="3" indent="0">
              <a:spcBef>
                <a:spcPts val="0"/>
              </a:spcBef>
              <a:spcAft>
                <a:spcPts val="0"/>
              </a:spcAft>
              <a:buSzPts val="1800"/>
              <a:buFont typeface="Arial"/>
              <a:buNone/>
              <a:defRPr sz="1800"/>
            </a:lvl4pPr>
            <a:lvl5pPr lvl="4" indent="0">
              <a:spcBef>
                <a:spcPts val="0"/>
              </a:spcBef>
              <a:spcAft>
                <a:spcPts val="0"/>
              </a:spcAft>
              <a:buSzPts val="1800"/>
              <a:buFont typeface="Arial"/>
              <a:buNone/>
              <a:defRPr sz="1800"/>
            </a:lvl5pPr>
            <a:lvl6pPr lvl="5" indent="0">
              <a:spcBef>
                <a:spcPts val="0"/>
              </a:spcBef>
              <a:spcAft>
                <a:spcPts val="0"/>
              </a:spcAft>
              <a:buSzPts val="1800"/>
              <a:buFont typeface="Arial"/>
              <a:buNone/>
              <a:defRPr sz="1800"/>
            </a:lvl6pPr>
            <a:lvl7pPr lvl="6" indent="0">
              <a:spcBef>
                <a:spcPts val="0"/>
              </a:spcBef>
              <a:spcAft>
                <a:spcPts val="0"/>
              </a:spcAft>
              <a:buSzPts val="1800"/>
              <a:buFont typeface="Arial"/>
              <a:buNone/>
              <a:defRPr sz="1800"/>
            </a:lvl7pPr>
            <a:lvl8pPr lvl="7" indent="0">
              <a:spcBef>
                <a:spcPts val="0"/>
              </a:spcBef>
              <a:spcAft>
                <a:spcPts val="0"/>
              </a:spcAft>
              <a:buSzPts val="1800"/>
              <a:buFont typeface="Arial"/>
              <a:buNone/>
              <a:defRPr sz="1800"/>
            </a:lvl8pPr>
            <a:lvl9pPr lvl="8" indent="0">
              <a:spcBef>
                <a:spcPts val="0"/>
              </a:spcBef>
              <a:spcAft>
                <a:spcPts val="0"/>
              </a:spcAft>
              <a:buSzPts val="1800"/>
              <a:buFont typeface="Arial"/>
              <a:buNone/>
              <a:defRPr sz="1800"/>
            </a:lvl9pPr>
          </a:lstStyle>
          <a:p>
            <a:endParaRPr/>
          </a:p>
        </p:txBody>
      </p:sp>
      <p:sp>
        <p:nvSpPr>
          <p:cNvPr id="15" name="Google Shape;15;p2"/>
          <p:cNvSpPr txBox="1">
            <a:spLocks noGrp="1"/>
          </p:cNvSpPr>
          <p:nvPr>
            <p:ph type="body" idx="1"/>
          </p:nvPr>
        </p:nvSpPr>
        <p:spPr>
          <a:xfrm>
            <a:off x="2322735" y="1700435"/>
            <a:ext cx="6541800" cy="27093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16" name="Google Shape;16;p2"/>
          <p:cNvSpPr/>
          <p:nvPr/>
        </p:nvSpPr>
        <p:spPr>
          <a:xfrm>
            <a:off x="1617133" y="1530349"/>
            <a:ext cx="7247400" cy="936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17" name="Google Shape;17;p2"/>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2 Horz Big/Sm">
  <p:cSld name="Content 2 Horz Big/Sm">
    <p:spTree>
      <p:nvGrpSpPr>
        <p:cNvPr id="1" name="Shape 66"/>
        <p:cNvGrpSpPr/>
        <p:nvPr/>
      </p:nvGrpSpPr>
      <p:grpSpPr>
        <a:xfrm>
          <a:off x="0" y="0"/>
          <a:ext cx="0" cy="0"/>
          <a:chOff x="0" y="0"/>
          <a:chExt cx="0" cy="0"/>
        </a:xfrm>
      </p:grpSpPr>
      <p:sp>
        <p:nvSpPr>
          <p:cNvPr id="67" name="Google Shape;67;p11"/>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a:spcBef>
                <a:spcPts val="0"/>
              </a:spcBef>
              <a:spcAft>
                <a:spcPts val="0"/>
              </a:spcAft>
              <a:buSzPts val="1800"/>
              <a:buFont typeface="Arial"/>
              <a:buNone/>
              <a:defRPr sz="1800"/>
            </a:lvl2pPr>
            <a:lvl3pPr lvl="2" indent="0">
              <a:spcBef>
                <a:spcPts val="0"/>
              </a:spcBef>
              <a:spcAft>
                <a:spcPts val="0"/>
              </a:spcAft>
              <a:buSzPts val="1800"/>
              <a:buFont typeface="Arial"/>
              <a:buNone/>
              <a:defRPr sz="1800"/>
            </a:lvl3pPr>
            <a:lvl4pPr lvl="3" indent="0">
              <a:spcBef>
                <a:spcPts val="0"/>
              </a:spcBef>
              <a:spcAft>
                <a:spcPts val="0"/>
              </a:spcAft>
              <a:buSzPts val="1800"/>
              <a:buFont typeface="Arial"/>
              <a:buNone/>
              <a:defRPr sz="1800"/>
            </a:lvl4pPr>
            <a:lvl5pPr lvl="4" indent="0">
              <a:spcBef>
                <a:spcPts val="0"/>
              </a:spcBef>
              <a:spcAft>
                <a:spcPts val="0"/>
              </a:spcAft>
              <a:buSzPts val="1800"/>
              <a:buFont typeface="Arial"/>
              <a:buNone/>
              <a:defRPr sz="1800"/>
            </a:lvl5pPr>
            <a:lvl6pPr lvl="5" indent="0">
              <a:spcBef>
                <a:spcPts val="0"/>
              </a:spcBef>
              <a:spcAft>
                <a:spcPts val="0"/>
              </a:spcAft>
              <a:buSzPts val="1800"/>
              <a:buFont typeface="Arial"/>
              <a:buNone/>
              <a:defRPr sz="1800"/>
            </a:lvl6pPr>
            <a:lvl7pPr lvl="6" indent="0">
              <a:spcBef>
                <a:spcPts val="0"/>
              </a:spcBef>
              <a:spcAft>
                <a:spcPts val="0"/>
              </a:spcAft>
              <a:buSzPts val="1800"/>
              <a:buFont typeface="Arial"/>
              <a:buNone/>
              <a:defRPr sz="1800"/>
            </a:lvl7pPr>
            <a:lvl8pPr lvl="7" indent="0">
              <a:spcBef>
                <a:spcPts val="0"/>
              </a:spcBef>
              <a:spcAft>
                <a:spcPts val="0"/>
              </a:spcAft>
              <a:buSzPts val="1800"/>
              <a:buFont typeface="Arial"/>
              <a:buNone/>
              <a:defRPr sz="1800"/>
            </a:lvl8pPr>
            <a:lvl9pPr lvl="8" indent="0">
              <a:spcBef>
                <a:spcPts val="0"/>
              </a:spcBef>
              <a:spcAft>
                <a:spcPts val="0"/>
              </a:spcAft>
              <a:buSzPts val="1800"/>
              <a:buFont typeface="Arial"/>
              <a:buNone/>
              <a:defRPr sz="1800"/>
            </a:lvl9pPr>
          </a:lstStyle>
          <a:p>
            <a:endParaRPr/>
          </a:p>
        </p:txBody>
      </p:sp>
      <p:sp>
        <p:nvSpPr>
          <p:cNvPr id="68" name="Google Shape;68;p11"/>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69" name="Google Shape;69;p11"/>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70" name="Google Shape;70;p11"/>
          <p:cNvSpPr txBox="1">
            <a:spLocks noGrp="1"/>
          </p:cNvSpPr>
          <p:nvPr>
            <p:ph type="body" idx="1"/>
          </p:nvPr>
        </p:nvSpPr>
        <p:spPr>
          <a:xfrm>
            <a:off x="152400" y="742950"/>
            <a:ext cx="8686800" cy="8001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71" name="Google Shape;71;p11"/>
          <p:cNvSpPr txBox="1">
            <a:spLocks noGrp="1"/>
          </p:cNvSpPr>
          <p:nvPr>
            <p:ph type="body" idx="2"/>
          </p:nvPr>
        </p:nvSpPr>
        <p:spPr>
          <a:xfrm>
            <a:off x="152400" y="1600200"/>
            <a:ext cx="8686800" cy="32577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60"/>
        <p:cNvGrpSpPr/>
        <p:nvPr/>
      </p:nvGrpSpPr>
      <p:grpSpPr>
        <a:xfrm>
          <a:off x="0" y="0"/>
          <a:ext cx="0" cy="0"/>
          <a:chOff x="0" y="0"/>
          <a:chExt cx="0" cy="0"/>
        </a:xfrm>
      </p:grpSpPr>
      <p:sp>
        <p:nvSpPr>
          <p:cNvPr id="661" name="Google Shape;661;p105"/>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662" name="Google Shape;662;p105"/>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663" name="Google Shape;663;p105"/>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ode 4">
  <p:cSld name="Code 4">
    <p:spTree>
      <p:nvGrpSpPr>
        <p:cNvPr id="1" name="Shape 664"/>
        <p:cNvGrpSpPr/>
        <p:nvPr/>
      </p:nvGrpSpPr>
      <p:grpSpPr>
        <a:xfrm>
          <a:off x="0" y="0"/>
          <a:ext cx="0" cy="0"/>
          <a:chOff x="0" y="0"/>
          <a:chExt cx="0" cy="0"/>
        </a:xfrm>
      </p:grpSpPr>
      <p:sp>
        <p:nvSpPr>
          <p:cNvPr id="665" name="Google Shape;665;p106"/>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666" name="Google Shape;666;p106"/>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667" name="Google Shape;667;p106"/>
          <p:cNvSpPr txBox="1">
            <a:spLocks noGrp="1"/>
          </p:cNvSpPr>
          <p:nvPr>
            <p:ph type="body" idx="1"/>
          </p:nvPr>
        </p:nvSpPr>
        <p:spPr>
          <a:xfrm>
            <a:off x="152605" y="788531"/>
            <a:ext cx="4284000" cy="440400"/>
          </a:xfrm>
          <a:prstGeom prst="rect">
            <a:avLst/>
          </a:prstGeom>
          <a:noFill/>
          <a:ln>
            <a:noFill/>
          </a:ln>
        </p:spPr>
        <p:txBody>
          <a:bodyPr spcFirstLastPara="1" wrap="square" lIns="91425" tIns="91425" rIns="91425" bIns="91425" anchor="ctr" anchorCtr="0">
            <a:noAutofit/>
          </a:bodyPr>
          <a:lstStyle>
            <a:lvl1pPr marL="457200" marR="0" lvl="0" indent="-323850" algn="ctr" rtl="0">
              <a:lnSpc>
                <a:spcPct val="100000"/>
              </a:lnSpc>
              <a:spcBef>
                <a:spcPts val="300"/>
              </a:spcBef>
              <a:spcAft>
                <a:spcPts val="0"/>
              </a:spcAft>
              <a:buClr>
                <a:srgbClr val="3F3151"/>
              </a:buClr>
              <a:buSzPts val="1500"/>
              <a:buFont typeface="Noto Sans Symbols"/>
              <a:buChar char="●"/>
              <a:defRPr sz="15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668" name="Google Shape;668;p106"/>
          <p:cNvSpPr txBox="1">
            <a:spLocks noGrp="1"/>
          </p:cNvSpPr>
          <p:nvPr>
            <p:ph type="body" idx="2"/>
          </p:nvPr>
        </p:nvSpPr>
        <p:spPr>
          <a:xfrm>
            <a:off x="4555067" y="788531"/>
            <a:ext cx="4284000" cy="440400"/>
          </a:xfrm>
          <a:prstGeom prst="rect">
            <a:avLst/>
          </a:prstGeom>
          <a:noFill/>
          <a:ln>
            <a:noFill/>
          </a:ln>
        </p:spPr>
        <p:txBody>
          <a:bodyPr spcFirstLastPara="1" wrap="square" lIns="91425" tIns="91425" rIns="91425" bIns="91425" anchor="ctr" anchorCtr="0">
            <a:noAutofit/>
          </a:bodyPr>
          <a:lstStyle>
            <a:lvl1pPr marL="457200" marR="0" lvl="0" indent="-323850" algn="ctr" rtl="0">
              <a:lnSpc>
                <a:spcPct val="100000"/>
              </a:lnSpc>
              <a:spcBef>
                <a:spcPts val="300"/>
              </a:spcBef>
              <a:spcAft>
                <a:spcPts val="0"/>
              </a:spcAft>
              <a:buClr>
                <a:srgbClr val="3F3151"/>
              </a:buClr>
              <a:buSzPts val="1500"/>
              <a:buFont typeface="Noto Sans Symbols"/>
              <a:buChar char="●"/>
              <a:defRPr sz="15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669" name="Google Shape;669;p106"/>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670" name="Google Shape;670;p106"/>
          <p:cNvSpPr txBox="1">
            <a:spLocks noGrp="1"/>
          </p:cNvSpPr>
          <p:nvPr>
            <p:ph type="body" idx="3"/>
          </p:nvPr>
        </p:nvSpPr>
        <p:spPr>
          <a:xfrm>
            <a:off x="152400" y="1257300"/>
            <a:ext cx="4267200" cy="36006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noAutofit/>
          </a:bodyPr>
          <a:lstStyle>
            <a:lvl1pPr marL="457200" marR="0" lvl="0" indent="-285750" algn="l" rtl="0">
              <a:lnSpc>
                <a:spcPct val="100000"/>
              </a:lnSpc>
              <a:spcBef>
                <a:spcPts val="180"/>
              </a:spcBef>
              <a:spcAft>
                <a:spcPts val="0"/>
              </a:spcAft>
              <a:buClr>
                <a:srgbClr val="3F3151"/>
              </a:buClr>
              <a:buSzPts val="900"/>
              <a:buFont typeface="Noto Sans Symbols"/>
              <a:buChar char="▪"/>
              <a:defRPr sz="900" b="0"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671" name="Google Shape;671;p106"/>
          <p:cNvSpPr txBox="1">
            <a:spLocks noGrp="1"/>
          </p:cNvSpPr>
          <p:nvPr>
            <p:ph type="body" idx="4"/>
          </p:nvPr>
        </p:nvSpPr>
        <p:spPr>
          <a:xfrm>
            <a:off x="4572000" y="1257300"/>
            <a:ext cx="4267200" cy="36006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noAutofit/>
          </a:bodyPr>
          <a:lstStyle>
            <a:lvl1pPr marL="457200" marR="0" lvl="0" indent="-285750" algn="l" rtl="0">
              <a:lnSpc>
                <a:spcPct val="100000"/>
              </a:lnSpc>
              <a:spcBef>
                <a:spcPts val="180"/>
              </a:spcBef>
              <a:spcAft>
                <a:spcPts val="0"/>
              </a:spcAft>
              <a:buClr>
                <a:srgbClr val="3F3151"/>
              </a:buClr>
              <a:buSzPts val="900"/>
              <a:buFont typeface="Noto Sans Symbols"/>
              <a:buChar char="▪"/>
              <a:defRPr sz="900" b="0"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676"/>
        <p:cNvGrpSpPr/>
        <p:nvPr/>
      </p:nvGrpSpPr>
      <p:grpSpPr>
        <a:xfrm>
          <a:off x="0" y="0"/>
          <a:ext cx="0" cy="0"/>
          <a:chOff x="0" y="0"/>
          <a:chExt cx="0" cy="0"/>
        </a:xfrm>
      </p:grpSpPr>
      <p:sp>
        <p:nvSpPr>
          <p:cNvPr id="677" name="Google Shape;677;p108"/>
          <p:cNvSpPr txBox="1">
            <a:spLocks noGrp="1"/>
          </p:cNvSpPr>
          <p:nvPr>
            <p:ph type="title"/>
          </p:nvPr>
        </p:nvSpPr>
        <p:spPr>
          <a:xfrm>
            <a:off x="1617132" y="590550"/>
            <a:ext cx="7247400" cy="9399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678" name="Google Shape;678;p108"/>
          <p:cNvSpPr txBox="1">
            <a:spLocks noGrp="1"/>
          </p:cNvSpPr>
          <p:nvPr>
            <p:ph type="body" idx="1"/>
          </p:nvPr>
        </p:nvSpPr>
        <p:spPr>
          <a:xfrm>
            <a:off x="2322735" y="1700435"/>
            <a:ext cx="6541800" cy="27093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679" name="Google Shape;679;p108"/>
          <p:cNvSpPr/>
          <p:nvPr/>
        </p:nvSpPr>
        <p:spPr>
          <a:xfrm>
            <a:off x="1617133" y="1530349"/>
            <a:ext cx="7247400" cy="936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680" name="Google Shape;680;p108"/>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ontent 1">
  <p:cSld name="Content 1">
    <p:spTree>
      <p:nvGrpSpPr>
        <p:cNvPr id="1" name="Shape 681"/>
        <p:cNvGrpSpPr/>
        <p:nvPr/>
      </p:nvGrpSpPr>
      <p:grpSpPr>
        <a:xfrm>
          <a:off x="0" y="0"/>
          <a:ext cx="0" cy="0"/>
          <a:chOff x="0" y="0"/>
          <a:chExt cx="0" cy="0"/>
        </a:xfrm>
      </p:grpSpPr>
      <p:sp>
        <p:nvSpPr>
          <p:cNvPr id="682" name="Google Shape;682;p109"/>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683" name="Google Shape;683;p109"/>
          <p:cNvSpPr txBox="1">
            <a:spLocks noGrp="1"/>
          </p:cNvSpPr>
          <p:nvPr>
            <p:ph type="body" idx="1"/>
          </p:nvPr>
        </p:nvSpPr>
        <p:spPr>
          <a:xfrm>
            <a:off x="152400" y="742951"/>
            <a:ext cx="8686800" cy="4114800"/>
          </a:xfrm>
          <a:prstGeom prst="rect">
            <a:avLst/>
          </a:prstGeom>
          <a:noFill/>
          <a:ln>
            <a:noFill/>
          </a:ln>
        </p:spPr>
        <p:txBody>
          <a:bodyPr spcFirstLastPara="1" wrap="square" lIns="91425" tIns="91425" rIns="91425" bIns="91425" anchor="t" anchorCtr="0">
            <a:noAutofit/>
          </a:bodyPr>
          <a:lstStyle>
            <a:lvl1pPr marL="457200" marR="0" lvl="0" indent="-361950" algn="l" rtl="0">
              <a:lnSpc>
                <a:spcPct val="100000"/>
              </a:lnSpc>
              <a:spcBef>
                <a:spcPts val="75"/>
              </a:spcBef>
              <a:spcAft>
                <a:spcPts val="0"/>
              </a:spcAft>
              <a:buClr>
                <a:srgbClr val="3F3151"/>
              </a:buClr>
              <a:buSzPts val="2100"/>
              <a:buFont typeface="Merriweather Sans"/>
              <a:buChar char="•"/>
              <a:defRPr sz="2100" b="1" i="0" u="none" strike="noStrike" cap="none">
                <a:solidFill>
                  <a:schemeClr val="dk1"/>
                </a:solidFill>
                <a:latin typeface="Arial"/>
                <a:ea typeface="Arial"/>
                <a:cs typeface="Arial"/>
                <a:sym typeface="Arial"/>
              </a:defRPr>
            </a:lvl1pPr>
            <a:lvl2pPr marL="914400" marR="0" lvl="1" indent="-342900" algn="l" rtl="0">
              <a:lnSpc>
                <a:spcPct val="100000"/>
              </a:lnSpc>
              <a:spcBef>
                <a:spcPts val="75"/>
              </a:spcBef>
              <a:spcAft>
                <a:spcPts val="0"/>
              </a:spcAft>
              <a:buClr>
                <a:srgbClr val="205867"/>
              </a:buClr>
              <a:buSzPts val="1800"/>
              <a:buFont typeface="Merriweather Sans"/>
              <a:buChar char="◦"/>
              <a:defRPr sz="1800" b="0" i="0" u="none" strike="noStrike" cap="none">
                <a:solidFill>
                  <a:schemeClr val="dk1"/>
                </a:solidFill>
                <a:latin typeface="Arial"/>
                <a:ea typeface="Arial"/>
                <a:cs typeface="Arial"/>
                <a:sym typeface="Arial"/>
              </a:defRPr>
            </a:lvl2pPr>
            <a:lvl3pPr marL="1371600" marR="0" lvl="2" indent="-323850" algn="l" rtl="0">
              <a:lnSpc>
                <a:spcPct val="100000"/>
              </a:lnSpc>
              <a:spcBef>
                <a:spcPts val="56"/>
              </a:spcBef>
              <a:spcAft>
                <a:spcPts val="0"/>
              </a:spcAft>
              <a:buClr>
                <a:srgbClr val="1F1828"/>
              </a:buClr>
              <a:buSzPts val="1500"/>
              <a:buFont typeface="Merriweather Sans"/>
              <a:buChar char="■"/>
              <a:defRPr sz="1500" b="0" i="0" u="none" strike="noStrike" cap="none">
                <a:solidFill>
                  <a:schemeClr val="dk1"/>
                </a:solidFill>
                <a:latin typeface="Arial"/>
                <a:ea typeface="Arial"/>
                <a:cs typeface="Arial"/>
                <a:sym typeface="Arial"/>
              </a:defRPr>
            </a:lvl3pPr>
            <a:lvl4pPr marL="1828800" marR="0" lvl="3" indent="-304800" algn="l" rtl="0">
              <a:lnSpc>
                <a:spcPct val="100000"/>
              </a:lnSpc>
              <a:spcBef>
                <a:spcPts val="38"/>
              </a:spcBef>
              <a:spcAft>
                <a:spcPts val="0"/>
              </a:spcAft>
              <a:buClr>
                <a:srgbClr val="205867"/>
              </a:buClr>
              <a:buSzPts val="1200"/>
              <a:buFont typeface="Merriweather Sans"/>
              <a:buChar char="□"/>
              <a:defRPr sz="1200" b="0" i="0" u="none" strike="noStrike" cap="none">
                <a:solidFill>
                  <a:schemeClr val="dk1"/>
                </a:solidFill>
                <a:latin typeface="Arial"/>
                <a:ea typeface="Arial"/>
                <a:cs typeface="Arial"/>
                <a:sym typeface="Arial"/>
              </a:defRPr>
            </a:lvl4pPr>
            <a:lvl5pPr marL="2286000" marR="0" lvl="4" indent="-304545" algn="l" rtl="0">
              <a:lnSpc>
                <a:spcPct val="100000"/>
              </a:lnSpc>
              <a:spcBef>
                <a:spcPts val="239"/>
              </a:spcBef>
              <a:spcAft>
                <a:spcPts val="0"/>
              </a:spcAft>
              <a:buClr>
                <a:srgbClr val="974806"/>
              </a:buClr>
              <a:buSzPts val="1196"/>
              <a:buFont typeface="Arial"/>
              <a:buChar char="○"/>
              <a:defRPr sz="1196" b="0" i="0" u="none" strike="noStrike" cap="none">
                <a:solidFill>
                  <a:schemeClr val="dk1"/>
                </a:solidFill>
                <a:latin typeface="Arial"/>
                <a:ea typeface="Arial"/>
                <a:cs typeface="Arial"/>
                <a:sym typeface="Arial"/>
              </a:defRPr>
            </a:lvl5pPr>
            <a:lvl6pPr marL="2743200" marR="0" lvl="5" indent="-304292" algn="l" rtl="0">
              <a:lnSpc>
                <a:spcPct val="100000"/>
              </a:lnSpc>
              <a:spcBef>
                <a:spcPts val="239"/>
              </a:spcBef>
              <a:spcAft>
                <a:spcPts val="0"/>
              </a:spcAft>
              <a:buClr>
                <a:schemeClr val="dk1"/>
              </a:buClr>
              <a:buSzPts val="1192"/>
              <a:buFont typeface="Arial"/>
              <a:buChar char="•"/>
              <a:defRPr sz="1196" b="0" i="0" u="none" strike="noStrike" cap="none">
                <a:solidFill>
                  <a:schemeClr val="dk1"/>
                </a:solidFill>
                <a:latin typeface="Arial"/>
                <a:ea typeface="Arial"/>
                <a:cs typeface="Arial"/>
                <a:sym typeface="Arial"/>
              </a:defRPr>
            </a:lvl6pPr>
            <a:lvl7pPr marL="3200400" marR="0" lvl="6" indent="-304292" algn="l" rtl="0">
              <a:lnSpc>
                <a:spcPct val="100000"/>
              </a:lnSpc>
              <a:spcBef>
                <a:spcPts val="239"/>
              </a:spcBef>
              <a:spcAft>
                <a:spcPts val="0"/>
              </a:spcAft>
              <a:buClr>
                <a:schemeClr val="dk1"/>
              </a:buClr>
              <a:buSzPts val="1192"/>
              <a:buFont typeface="Arial"/>
              <a:buChar char="•"/>
              <a:defRPr sz="1196" b="0" i="0" u="none" strike="noStrike" cap="none">
                <a:solidFill>
                  <a:schemeClr val="dk1"/>
                </a:solidFill>
                <a:latin typeface="Arial"/>
                <a:ea typeface="Arial"/>
                <a:cs typeface="Arial"/>
                <a:sym typeface="Arial"/>
              </a:defRPr>
            </a:lvl7pPr>
            <a:lvl8pPr marL="3657600" marR="0" lvl="7" indent="-304291" algn="l" rtl="0">
              <a:lnSpc>
                <a:spcPct val="100000"/>
              </a:lnSpc>
              <a:spcBef>
                <a:spcPts val="239"/>
              </a:spcBef>
              <a:spcAft>
                <a:spcPts val="0"/>
              </a:spcAft>
              <a:buClr>
                <a:schemeClr val="dk1"/>
              </a:buClr>
              <a:buSzPts val="1192"/>
              <a:buFont typeface="Arial"/>
              <a:buChar char="•"/>
              <a:defRPr sz="1196" b="0" i="0" u="none" strike="noStrike" cap="none">
                <a:solidFill>
                  <a:schemeClr val="dk1"/>
                </a:solidFill>
                <a:latin typeface="Arial"/>
                <a:ea typeface="Arial"/>
                <a:cs typeface="Arial"/>
                <a:sym typeface="Arial"/>
              </a:defRPr>
            </a:lvl8pPr>
            <a:lvl9pPr marL="4114800" marR="0" lvl="8" indent="-304291" algn="l" rtl="0">
              <a:lnSpc>
                <a:spcPct val="100000"/>
              </a:lnSpc>
              <a:spcBef>
                <a:spcPts val="239"/>
              </a:spcBef>
              <a:spcAft>
                <a:spcPts val="0"/>
              </a:spcAft>
              <a:buClr>
                <a:schemeClr val="dk1"/>
              </a:buClr>
              <a:buSzPts val="1192"/>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684" name="Google Shape;684;p109"/>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685" name="Google Shape;685;p109"/>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ode 1">
  <p:cSld name="Code 1">
    <p:spTree>
      <p:nvGrpSpPr>
        <p:cNvPr id="1" name="Shape 686"/>
        <p:cNvGrpSpPr/>
        <p:nvPr/>
      </p:nvGrpSpPr>
      <p:grpSpPr>
        <a:xfrm>
          <a:off x="0" y="0"/>
          <a:ext cx="0" cy="0"/>
          <a:chOff x="0" y="0"/>
          <a:chExt cx="0" cy="0"/>
        </a:xfrm>
      </p:grpSpPr>
      <p:sp>
        <p:nvSpPr>
          <p:cNvPr id="687" name="Google Shape;687;p110"/>
          <p:cNvSpPr txBox="1">
            <a:spLocks noGrp="1"/>
          </p:cNvSpPr>
          <p:nvPr>
            <p:ph type="body" idx="1"/>
          </p:nvPr>
        </p:nvSpPr>
        <p:spPr>
          <a:xfrm>
            <a:off x="152400" y="742950"/>
            <a:ext cx="4267200"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noAutofit/>
          </a:bodyPr>
          <a:lstStyle>
            <a:lvl1pPr marL="457200" marR="0" lvl="0" indent="-285750" algn="l" rtl="0">
              <a:lnSpc>
                <a:spcPct val="100000"/>
              </a:lnSpc>
              <a:spcBef>
                <a:spcPts val="75"/>
              </a:spcBef>
              <a:spcAft>
                <a:spcPts val="0"/>
              </a:spcAft>
              <a:buClr>
                <a:srgbClr val="3F3151"/>
              </a:buClr>
              <a:buSzPts val="900"/>
              <a:buFont typeface="Merriweather Sans"/>
              <a:buChar char="●"/>
              <a:defRPr sz="900" b="0"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11277" algn="l" rtl="0">
              <a:lnSpc>
                <a:spcPct val="100000"/>
              </a:lnSpc>
              <a:spcBef>
                <a:spcPts val="56"/>
              </a:spcBef>
              <a:spcAft>
                <a:spcPts val="0"/>
              </a:spcAft>
              <a:buClr>
                <a:srgbClr val="1F1828"/>
              </a:buClr>
              <a:buSzPts val="1302"/>
              <a:buFont typeface="Merriweather Sans"/>
              <a:buChar char="■"/>
              <a:defRPr sz="1350" b="0" i="0" u="none" strike="noStrike" cap="none">
                <a:solidFill>
                  <a:schemeClr val="dk1"/>
                </a:solidFill>
                <a:latin typeface="Arial"/>
                <a:ea typeface="Arial"/>
                <a:cs typeface="Arial"/>
                <a:sym typeface="Arial"/>
              </a:defRPr>
            </a:lvl3pPr>
            <a:lvl4pPr marL="1828800" marR="0" lvl="3" indent="-292227" algn="l" rtl="0">
              <a:lnSpc>
                <a:spcPct val="100000"/>
              </a:lnSpc>
              <a:spcBef>
                <a:spcPts val="38"/>
              </a:spcBef>
              <a:spcAft>
                <a:spcPts val="0"/>
              </a:spcAft>
              <a:buClr>
                <a:srgbClr val="205867"/>
              </a:buClr>
              <a:buSzPts val="1002"/>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688" name="Google Shape;688;p110"/>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689" name="Google Shape;689;p110"/>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690" name="Google Shape;690;p110"/>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691" name="Google Shape;691;p110"/>
          <p:cNvSpPr txBox="1">
            <a:spLocks noGrp="1"/>
          </p:cNvSpPr>
          <p:nvPr>
            <p:ph type="body" idx="2"/>
          </p:nvPr>
        </p:nvSpPr>
        <p:spPr>
          <a:xfrm>
            <a:off x="4572000" y="742950"/>
            <a:ext cx="4284000" cy="4114800"/>
          </a:xfrm>
          <a:prstGeom prst="rect">
            <a:avLst/>
          </a:prstGeom>
          <a:noFill/>
          <a:ln>
            <a:noFill/>
          </a:ln>
        </p:spPr>
        <p:txBody>
          <a:bodyPr spcFirstLastPara="1" wrap="square" lIns="91425" tIns="91425" rIns="91425" bIns="91425" anchor="t" anchorCtr="0">
            <a:noAutofit/>
          </a:bodyPr>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292"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ontent 2">
  <p:cSld name="Content 2">
    <p:spTree>
      <p:nvGrpSpPr>
        <p:cNvPr id="1" name="Shape 692"/>
        <p:cNvGrpSpPr/>
        <p:nvPr/>
      </p:nvGrpSpPr>
      <p:grpSpPr>
        <a:xfrm>
          <a:off x="0" y="0"/>
          <a:ext cx="0" cy="0"/>
          <a:chOff x="0" y="0"/>
          <a:chExt cx="0" cy="0"/>
        </a:xfrm>
      </p:grpSpPr>
      <p:sp>
        <p:nvSpPr>
          <p:cNvPr id="693" name="Google Shape;693;p111"/>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694" name="Google Shape;694;p111"/>
          <p:cNvSpPr txBox="1">
            <a:spLocks noGrp="1"/>
          </p:cNvSpPr>
          <p:nvPr>
            <p:ph type="body" idx="1"/>
          </p:nvPr>
        </p:nvSpPr>
        <p:spPr>
          <a:xfrm>
            <a:off x="152400" y="742950"/>
            <a:ext cx="4284000" cy="41148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695" name="Google Shape;695;p111"/>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696" name="Google Shape;696;p111"/>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697" name="Google Shape;697;p111"/>
          <p:cNvSpPr txBox="1">
            <a:spLocks noGrp="1"/>
          </p:cNvSpPr>
          <p:nvPr>
            <p:ph type="body" idx="2"/>
          </p:nvPr>
        </p:nvSpPr>
        <p:spPr>
          <a:xfrm>
            <a:off x="4572000" y="742950"/>
            <a:ext cx="4284000" cy="41148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98"/>
        <p:cNvGrpSpPr/>
        <p:nvPr/>
      </p:nvGrpSpPr>
      <p:grpSpPr>
        <a:xfrm>
          <a:off x="0" y="0"/>
          <a:ext cx="0" cy="0"/>
          <a:chOff x="0" y="0"/>
          <a:chExt cx="0" cy="0"/>
        </a:xfrm>
      </p:grpSpPr>
      <p:sp>
        <p:nvSpPr>
          <p:cNvPr id="699" name="Google Shape;699;p112"/>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700" name="Google Shape;700;p112"/>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701" name="Google Shape;701;p112"/>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ode 5">
  <p:cSld name="Code 5">
    <p:spTree>
      <p:nvGrpSpPr>
        <p:cNvPr id="1" name="Shape 702"/>
        <p:cNvGrpSpPr/>
        <p:nvPr/>
      </p:nvGrpSpPr>
      <p:grpSpPr>
        <a:xfrm>
          <a:off x="0" y="0"/>
          <a:ext cx="0" cy="0"/>
          <a:chOff x="0" y="0"/>
          <a:chExt cx="0" cy="0"/>
        </a:xfrm>
      </p:grpSpPr>
      <p:sp>
        <p:nvSpPr>
          <p:cNvPr id="703" name="Google Shape;703;p113"/>
          <p:cNvSpPr txBox="1">
            <a:spLocks noGrp="1"/>
          </p:cNvSpPr>
          <p:nvPr>
            <p:ph type="body" idx="1"/>
          </p:nvPr>
        </p:nvSpPr>
        <p:spPr>
          <a:xfrm>
            <a:off x="152400" y="742950"/>
            <a:ext cx="4419600"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noAutofit/>
          </a:bodyPr>
          <a:lstStyle>
            <a:lvl1pPr marL="457200" marR="0" lvl="0" indent="-285750" algn="l" rtl="0">
              <a:lnSpc>
                <a:spcPct val="100000"/>
              </a:lnSpc>
              <a:spcBef>
                <a:spcPts val="75"/>
              </a:spcBef>
              <a:spcAft>
                <a:spcPts val="0"/>
              </a:spcAft>
              <a:buClr>
                <a:srgbClr val="3F3151"/>
              </a:buClr>
              <a:buSzPts val="900"/>
              <a:buFont typeface="Merriweather Sans"/>
              <a:buChar char="●"/>
              <a:defRPr sz="900" b="0"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11277" algn="l" rtl="0">
              <a:lnSpc>
                <a:spcPct val="100000"/>
              </a:lnSpc>
              <a:spcBef>
                <a:spcPts val="56"/>
              </a:spcBef>
              <a:spcAft>
                <a:spcPts val="0"/>
              </a:spcAft>
              <a:buClr>
                <a:srgbClr val="1F1828"/>
              </a:buClr>
              <a:buSzPts val="1302"/>
              <a:buFont typeface="Merriweather Sans"/>
              <a:buChar char="■"/>
              <a:defRPr sz="1350" b="0" i="0" u="none" strike="noStrike" cap="none">
                <a:solidFill>
                  <a:schemeClr val="dk1"/>
                </a:solidFill>
                <a:latin typeface="Arial"/>
                <a:ea typeface="Arial"/>
                <a:cs typeface="Arial"/>
                <a:sym typeface="Arial"/>
              </a:defRPr>
            </a:lvl3pPr>
            <a:lvl4pPr marL="1828800" marR="0" lvl="3" indent="-292227" algn="l" rtl="0">
              <a:lnSpc>
                <a:spcPct val="100000"/>
              </a:lnSpc>
              <a:spcBef>
                <a:spcPts val="38"/>
              </a:spcBef>
              <a:spcAft>
                <a:spcPts val="0"/>
              </a:spcAft>
              <a:buClr>
                <a:srgbClr val="205867"/>
              </a:buClr>
              <a:buSzPts val="1002"/>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704" name="Google Shape;704;p113"/>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705" name="Google Shape;705;p113"/>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706" name="Google Shape;706;p113"/>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ode">
  <p:cSld name="Code">
    <p:spTree>
      <p:nvGrpSpPr>
        <p:cNvPr id="1" name="Shape 707"/>
        <p:cNvGrpSpPr/>
        <p:nvPr/>
      </p:nvGrpSpPr>
      <p:grpSpPr>
        <a:xfrm>
          <a:off x="0" y="0"/>
          <a:ext cx="0" cy="0"/>
          <a:chOff x="0" y="0"/>
          <a:chExt cx="0" cy="0"/>
        </a:xfrm>
      </p:grpSpPr>
      <p:sp>
        <p:nvSpPr>
          <p:cNvPr id="708" name="Google Shape;708;p114"/>
          <p:cNvSpPr txBox="1">
            <a:spLocks noGrp="1"/>
          </p:cNvSpPr>
          <p:nvPr>
            <p:ph type="body" idx="1"/>
          </p:nvPr>
        </p:nvSpPr>
        <p:spPr>
          <a:xfrm>
            <a:off x="152400" y="742950"/>
            <a:ext cx="8686800"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noAutofit/>
          </a:bodyPr>
          <a:lstStyle>
            <a:lvl1pPr marL="457200" marR="0" lvl="0" indent="-285750" algn="l" rtl="0">
              <a:lnSpc>
                <a:spcPct val="100000"/>
              </a:lnSpc>
              <a:spcBef>
                <a:spcPts val="75"/>
              </a:spcBef>
              <a:spcAft>
                <a:spcPts val="0"/>
              </a:spcAft>
              <a:buClr>
                <a:srgbClr val="3F3151"/>
              </a:buClr>
              <a:buSzPts val="900"/>
              <a:buFont typeface="Merriweather Sans"/>
              <a:buChar char="●"/>
              <a:defRPr sz="900" b="0"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11277" algn="l" rtl="0">
              <a:lnSpc>
                <a:spcPct val="100000"/>
              </a:lnSpc>
              <a:spcBef>
                <a:spcPts val="56"/>
              </a:spcBef>
              <a:spcAft>
                <a:spcPts val="0"/>
              </a:spcAft>
              <a:buClr>
                <a:srgbClr val="1F1828"/>
              </a:buClr>
              <a:buSzPts val="1302"/>
              <a:buFont typeface="Merriweather Sans"/>
              <a:buChar char="■"/>
              <a:defRPr sz="1350" b="0" i="0" u="none" strike="noStrike" cap="none">
                <a:solidFill>
                  <a:schemeClr val="dk1"/>
                </a:solidFill>
                <a:latin typeface="Arial"/>
                <a:ea typeface="Arial"/>
                <a:cs typeface="Arial"/>
                <a:sym typeface="Arial"/>
              </a:defRPr>
            </a:lvl3pPr>
            <a:lvl4pPr marL="1828800" marR="0" lvl="3" indent="-292227" algn="l" rtl="0">
              <a:lnSpc>
                <a:spcPct val="100000"/>
              </a:lnSpc>
              <a:spcBef>
                <a:spcPts val="38"/>
              </a:spcBef>
              <a:spcAft>
                <a:spcPts val="0"/>
              </a:spcAft>
              <a:buClr>
                <a:srgbClr val="205867"/>
              </a:buClr>
              <a:buSzPts val="1002"/>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709" name="Google Shape;709;p114"/>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710" name="Google Shape;710;p114"/>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711" name="Google Shape;711;p114"/>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ontent 2 Big/Sm">
  <p:cSld name="Content 2 Big/Sm">
    <p:spTree>
      <p:nvGrpSpPr>
        <p:cNvPr id="1" name="Shape 712"/>
        <p:cNvGrpSpPr/>
        <p:nvPr/>
      </p:nvGrpSpPr>
      <p:grpSpPr>
        <a:xfrm>
          <a:off x="0" y="0"/>
          <a:ext cx="0" cy="0"/>
          <a:chOff x="0" y="0"/>
          <a:chExt cx="0" cy="0"/>
        </a:xfrm>
      </p:grpSpPr>
      <p:sp>
        <p:nvSpPr>
          <p:cNvPr id="713" name="Google Shape;713;p115"/>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714" name="Google Shape;714;p115"/>
          <p:cNvSpPr txBox="1">
            <a:spLocks noGrp="1"/>
          </p:cNvSpPr>
          <p:nvPr>
            <p:ph type="body" idx="1"/>
          </p:nvPr>
        </p:nvSpPr>
        <p:spPr>
          <a:xfrm>
            <a:off x="152401" y="742950"/>
            <a:ext cx="2802600" cy="4114800"/>
          </a:xfrm>
          <a:prstGeom prst="rect">
            <a:avLst/>
          </a:prstGeom>
          <a:noFill/>
          <a:ln>
            <a:noFill/>
          </a:ln>
        </p:spPr>
        <p:txBody>
          <a:bodyPr spcFirstLastPara="1" wrap="square" lIns="91425" tIns="91425" rIns="91425" bIns="91425" anchor="t" anchorCtr="0">
            <a:noAutofit/>
          </a:bodyPr>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292"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715" name="Google Shape;715;p115"/>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716" name="Google Shape;716;p115"/>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717" name="Google Shape;717;p115"/>
          <p:cNvSpPr txBox="1">
            <a:spLocks noGrp="1"/>
          </p:cNvSpPr>
          <p:nvPr>
            <p:ph type="body" idx="2"/>
          </p:nvPr>
        </p:nvSpPr>
        <p:spPr>
          <a:xfrm>
            <a:off x="3048000" y="742950"/>
            <a:ext cx="5867400" cy="41148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Content 2 Horz Big/Sm">
  <p:cSld name="1_Content 2 Horz Big/Sm">
    <p:spTree>
      <p:nvGrpSpPr>
        <p:cNvPr id="1" name="Shape 72"/>
        <p:cNvGrpSpPr/>
        <p:nvPr/>
      </p:nvGrpSpPr>
      <p:grpSpPr>
        <a:xfrm>
          <a:off x="0" y="0"/>
          <a:ext cx="0" cy="0"/>
          <a:chOff x="0" y="0"/>
          <a:chExt cx="0" cy="0"/>
        </a:xfrm>
      </p:grpSpPr>
      <p:sp>
        <p:nvSpPr>
          <p:cNvPr id="73" name="Google Shape;73;p12"/>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a:spcBef>
                <a:spcPts val="0"/>
              </a:spcBef>
              <a:spcAft>
                <a:spcPts val="0"/>
              </a:spcAft>
              <a:buSzPts val="1800"/>
              <a:buFont typeface="Arial"/>
              <a:buNone/>
              <a:defRPr sz="1800"/>
            </a:lvl2pPr>
            <a:lvl3pPr lvl="2" indent="0">
              <a:spcBef>
                <a:spcPts val="0"/>
              </a:spcBef>
              <a:spcAft>
                <a:spcPts val="0"/>
              </a:spcAft>
              <a:buSzPts val="1800"/>
              <a:buFont typeface="Arial"/>
              <a:buNone/>
              <a:defRPr sz="1800"/>
            </a:lvl3pPr>
            <a:lvl4pPr lvl="3" indent="0">
              <a:spcBef>
                <a:spcPts val="0"/>
              </a:spcBef>
              <a:spcAft>
                <a:spcPts val="0"/>
              </a:spcAft>
              <a:buSzPts val="1800"/>
              <a:buFont typeface="Arial"/>
              <a:buNone/>
              <a:defRPr sz="1800"/>
            </a:lvl4pPr>
            <a:lvl5pPr lvl="4" indent="0">
              <a:spcBef>
                <a:spcPts val="0"/>
              </a:spcBef>
              <a:spcAft>
                <a:spcPts val="0"/>
              </a:spcAft>
              <a:buSzPts val="1800"/>
              <a:buFont typeface="Arial"/>
              <a:buNone/>
              <a:defRPr sz="1800"/>
            </a:lvl5pPr>
            <a:lvl6pPr lvl="5" indent="0">
              <a:spcBef>
                <a:spcPts val="0"/>
              </a:spcBef>
              <a:spcAft>
                <a:spcPts val="0"/>
              </a:spcAft>
              <a:buSzPts val="1800"/>
              <a:buFont typeface="Arial"/>
              <a:buNone/>
              <a:defRPr sz="1800"/>
            </a:lvl6pPr>
            <a:lvl7pPr lvl="6" indent="0">
              <a:spcBef>
                <a:spcPts val="0"/>
              </a:spcBef>
              <a:spcAft>
                <a:spcPts val="0"/>
              </a:spcAft>
              <a:buSzPts val="1800"/>
              <a:buFont typeface="Arial"/>
              <a:buNone/>
              <a:defRPr sz="1800"/>
            </a:lvl7pPr>
            <a:lvl8pPr lvl="7" indent="0">
              <a:spcBef>
                <a:spcPts val="0"/>
              </a:spcBef>
              <a:spcAft>
                <a:spcPts val="0"/>
              </a:spcAft>
              <a:buSzPts val="1800"/>
              <a:buFont typeface="Arial"/>
              <a:buNone/>
              <a:defRPr sz="1800"/>
            </a:lvl8pPr>
            <a:lvl9pPr lvl="8" indent="0">
              <a:spcBef>
                <a:spcPts val="0"/>
              </a:spcBef>
              <a:spcAft>
                <a:spcPts val="0"/>
              </a:spcAft>
              <a:buSzPts val="1800"/>
              <a:buFont typeface="Arial"/>
              <a:buNone/>
              <a:defRPr sz="1800"/>
            </a:lvl9pPr>
          </a:lstStyle>
          <a:p>
            <a:endParaRPr/>
          </a:p>
        </p:txBody>
      </p:sp>
      <p:sp>
        <p:nvSpPr>
          <p:cNvPr id="74" name="Google Shape;74;p12"/>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75" name="Google Shape;75;p12"/>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76" name="Google Shape;76;p12"/>
          <p:cNvSpPr txBox="1">
            <a:spLocks noGrp="1"/>
          </p:cNvSpPr>
          <p:nvPr>
            <p:ph type="body" idx="1"/>
          </p:nvPr>
        </p:nvSpPr>
        <p:spPr>
          <a:xfrm>
            <a:off x="152400" y="3638551"/>
            <a:ext cx="4267200" cy="11430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00000"/>
              </a:lnSpc>
              <a:spcBef>
                <a:spcPts val="75"/>
              </a:spcBef>
              <a:spcAft>
                <a:spcPts val="0"/>
              </a:spcAft>
              <a:buClr>
                <a:srgbClr val="3F3151"/>
              </a:buClr>
              <a:buSzPts val="1600"/>
              <a:buFont typeface="Merriweather Sans"/>
              <a:buChar char="•"/>
              <a:defRPr sz="1600" b="1" i="0" u="none" strike="noStrike" cap="none">
                <a:solidFill>
                  <a:schemeClr val="dk1"/>
                </a:solidFill>
                <a:latin typeface="Arial"/>
                <a:ea typeface="Arial"/>
                <a:cs typeface="Arial"/>
                <a:sym typeface="Arial"/>
              </a:defRPr>
            </a:lvl1pPr>
            <a:lvl2pPr marL="914400" marR="0" lvl="1" indent="-317500" algn="l" rtl="0">
              <a:lnSpc>
                <a:spcPct val="100000"/>
              </a:lnSpc>
              <a:spcBef>
                <a:spcPts val="75"/>
              </a:spcBef>
              <a:spcAft>
                <a:spcPts val="0"/>
              </a:spcAft>
              <a:buClr>
                <a:srgbClr val="205867"/>
              </a:buClr>
              <a:buSzPts val="1400"/>
              <a:buFont typeface="Merriweather Sans"/>
              <a:buChar char="◦"/>
              <a:defRPr sz="140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77" name="Google Shape;77;p12"/>
          <p:cNvSpPr txBox="1">
            <a:spLocks noGrp="1"/>
          </p:cNvSpPr>
          <p:nvPr>
            <p:ph type="body" idx="2"/>
          </p:nvPr>
        </p:nvSpPr>
        <p:spPr>
          <a:xfrm>
            <a:off x="152400" y="742950"/>
            <a:ext cx="8686800" cy="2819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78" name="Google Shape;78;p12"/>
          <p:cNvSpPr txBox="1">
            <a:spLocks noGrp="1"/>
          </p:cNvSpPr>
          <p:nvPr>
            <p:ph type="body" idx="3"/>
          </p:nvPr>
        </p:nvSpPr>
        <p:spPr>
          <a:xfrm>
            <a:off x="4572000" y="3638550"/>
            <a:ext cx="4267200" cy="11430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00000"/>
              </a:lnSpc>
              <a:spcBef>
                <a:spcPts val="75"/>
              </a:spcBef>
              <a:spcAft>
                <a:spcPts val="0"/>
              </a:spcAft>
              <a:buClr>
                <a:srgbClr val="3F3151"/>
              </a:buClr>
              <a:buSzPts val="1600"/>
              <a:buFont typeface="Merriweather Sans"/>
              <a:buChar char="•"/>
              <a:defRPr sz="1600" b="1" i="0" u="none" strike="noStrike" cap="none">
                <a:solidFill>
                  <a:schemeClr val="dk1"/>
                </a:solidFill>
                <a:latin typeface="Arial"/>
                <a:ea typeface="Arial"/>
                <a:cs typeface="Arial"/>
                <a:sym typeface="Arial"/>
              </a:defRPr>
            </a:lvl1pPr>
            <a:lvl2pPr marL="914400" marR="0" lvl="1" indent="-317500" algn="l" rtl="0">
              <a:lnSpc>
                <a:spcPct val="100000"/>
              </a:lnSpc>
              <a:spcBef>
                <a:spcPts val="75"/>
              </a:spcBef>
              <a:spcAft>
                <a:spcPts val="0"/>
              </a:spcAft>
              <a:buClr>
                <a:srgbClr val="205867"/>
              </a:buClr>
              <a:buSzPts val="1400"/>
              <a:buFont typeface="Merriweather Sans"/>
              <a:buChar char="◦"/>
              <a:defRPr sz="140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ontent 2 w/ heading">
  <p:cSld name="Content 2 w/ heading">
    <p:spTree>
      <p:nvGrpSpPr>
        <p:cNvPr id="1" name="Shape 718"/>
        <p:cNvGrpSpPr/>
        <p:nvPr/>
      </p:nvGrpSpPr>
      <p:grpSpPr>
        <a:xfrm>
          <a:off x="0" y="0"/>
          <a:ext cx="0" cy="0"/>
          <a:chOff x="0" y="0"/>
          <a:chExt cx="0" cy="0"/>
        </a:xfrm>
      </p:grpSpPr>
      <p:sp>
        <p:nvSpPr>
          <p:cNvPr id="719" name="Google Shape;719;p116"/>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720" name="Google Shape;720;p116"/>
          <p:cNvSpPr/>
          <p:nvPr/>
        </p:nvSpPr>
        <p:spPr>
          <a:xfrm>
            <a:off x="152400" y="607222"/>
            <a:ext cx="8686800" cy="81300"/>
          </a:xfrm>
          <a:prstGeom prst="roundRect">
            <a:avLst>
              <a:gd name="adj" fmla="val 16667"/>
            </a:avLst>
          </a:prstGeom>
          <a:solidFill>
            <a:srgbClr val="8CC6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721" name="Google Shape;721;p116"/>
          <p:cNvSpPr txBox="1">
            <a:spLocks noGrp="1"/>
          </p:cNvSpPr>
          <p:nvPr>
            <p:ph type="body" idx="1"/>
          </p:nvPr>
        </p:nvSpPr>
        <p:spPr>
          <a:xfrm>
            <a:off x="152605" y="788531"/>
            <a:ext cx="4284000" cy="440400"/>
          </a:xfrm>
          <a:prstGeom prst="rect">
            <a:avLst/>
          </a:prstGeom>
          <a:noFill/>
          <a:ln>
            <a:noFill/>
          </a:ln>
        </p:spPr>
        <p:txBody>
          <a:bodyPr spcFirstLastPara="1" wrap="square" lIns="91425" tIns="91425" rIns="91425" bIns="91425" anchor="ctr" anchorCtr="0">
            <a:noAutofit/>
          </a:bodyPr>
          <a:lstStyle>
            <a:lvl1pPr marL="457200" marR="0" lvl="0" indent="-342900" algn="ctr" rtl="0">
              <a:lnSpc>
                <a:spcPct val="100000"/>
              </a:lnSpc>
              <a:spcBef>
                <a:spcPts val="360"/>
              </a:spcBef>
              <a:spcAft>
                <a:spcPts val="0"/>
              </a:spcAft>
              <a:buClr>
                <a:srgbClr val="3F3151"/>
              </a:buClr>
              <a:buSzPts val="1800"/>
              <a:buFont typeface="Noto Sans Symbols"/>
              <a:buChar char="●"/>
              <a:defRPr sz="18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722" name="Google Shape;722;p116"/>
          <p:cNvSpPr txBox="1">
            <a:spLocks noGrp="1"/>
          </p:cNvSpPr>
          <p:nvPr>
            <p:ph type="body" idx="2"/>
          </p:nvPr>
        </p:nvSpPr>
        <p:spPr>
          <a:xfrm>
            <a:off x="4555067" y="788531"/>
            <a:ext cx="4284000" cy="440400"/>
          </a:xfrm>
          <a:prstGeom prst="rect">
            <a:avLst/>
          </a:prstGeom>
          <a:noFill/>
          <a:ln>
            <a:noFill/>
          </a:ln>
        </p:spPr>
        <p:txBody>
          <a:bodyPr spcFirstLastPara="1" wrap="square" lIns="91425" tIns="91425" rIns="91425" bIns="91425" anchor="ctr" anchorCtr="0">
            <a:noAutofit/>
          </a:bodyPr>
          <a:lstStyle>
            <a:lvl1pPr marL="457200" marR="0" lvl="0" indent="-342900" algn="ctr" rtl="0">
              <a:lnSpc>
                <a:spcPct val="100000"/>
              </a:lnSpc>
              <a:spcBef>
                <a:spcPts val="360"/>
              </a:spcBef>
              <a:spcAft>
                <a:spcPts val="0"/>
              </a:spcAft>
              <a:buClr>
                <a:srgbClr val="3F3151"/>
              </a:buClr>
              <a:buSzPts val="1800"/>
              <a:buFont typeface="Noto Sans Symbols"/>
              <a:buChar char="●"/>
              <a:defRPr sz="18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723" name="Google Shape;723;p116"/>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724" name="Google Shape;724;p116"/>
          <p:cNvSpPr txBox="1">
            <a:spLocks noGrp="1"/>
          </p:cNvSpPr>
          <p:nvPr>
            <p:ph type="body" idx="3"/>
          </p:nvPr>
        </p:nvSpPr>
        <p:spPr>
          <a:xfrm>
            <a:off x="152400" y="1257300"/>
            <a:ext cx="4284000" cy="36006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725" name="Google Shape;725;p116"/>
          <p:cNvSpPr txBox="1">
            <a:spLocks noGrp="1"/>
          </p:cNvSpPr>
          <p:nvPr>
            <p:ph type="body" idx="4"/>
          </p:nvPr>
        </p:nvSpPr>
        <p:spPr>
          <a:xfrm>
            <a:off x="4572000" y="1257300"/>
            <a:ext cx="4284000" cy="36006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ontent 3">
  <p:cSld name="Content 3">
    <p:spTree>
      <p:nvGrpSpPr>
        <p:cNvPr id="1" name="Shape 726"/>
        <p:cNvGrpSpPr/>
        <p:nvPr/>
      </p:nvGrpSpPr>
      <p:grpSpPr>
        <a:xfrm>
          <a:off x="0" y="0"/>
          <a:ext cx="0" cy="0"/>
          <a:chOff x="0" y="0"/>
          <a:chExt cx="0" cy="0"/>
        </a:xfrm>
      </p:grpSpPr>
      <p:sp>
        <p:nvSpPr>
          <p:cNvPr id="727" name="Google Shape;727;p117"/>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728" name="Google Shape;728;p117"/>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729" name="Google Shape;729;p117"/>
          <p:cNvSpPr txBox="1">
            <a:spLocks noGrp="1"/>
          </p:cNvSpPr>
          <p:nvPr>
            <p:ph type="body" idx="1"/>
          </p:nvPr>
        </p:nvSpPr>
        <p:spPr>
          <a:xfrm>
            <a:off x="152401" y="742950"/>
            <a:ext cx="2895600" cy="457200"/>
          </a:xfrm>
          <a:prstGeom prst="rect">
            <a:avLst/>
          </a:prstGeom>
          <a:noFill/>
          <a:ln>
            <a:noFill/>
          </a:ln>
        </p:spPr>
        <p:txBody>
          <a:bodyPr spcFirstLastPara="1" wrap="square" lIns="91425" tIns="91425" rIns="91425" bIns="91425" anchor="ctr" anchorCtr="0">
            <a:noAutofit/>
          </a:bodyPr>
          <a:lstStyle>
            <a:lvl1pPr marL="457200" marR="0" lvl="0" indent="-323850" algn="ctr" rtl="0">
              <a:lnSpc>
                <a:spcPct val="100000"/>
              </a:lnSpc>
              <a:spcBef>
                <a:spcPts val="300"/>
              </a:spcBef>
              <a:spcAft>
                <a:spcPts val="0"/>
              </a:spcAft>
              <a:buClr>
                <a:srgbClr val="3F3151"/>
              </a:buClr>
              <a:buSzPts val="1500"/>
              <a:buFont typeface="Noto Sans Symbols"/>
              <a:buChar char="●"/>
              <a:defRPr sz="15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730" name="Google Shape;730;p117"/>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731" name="Google Shape;731;p117"/>
          <p:cNvSpPr txBox="1">
            <a:spLocks noGrp="1"/>
          </p:cNvSpPr>
          <p:nvPr>
            <p:ph type="body" idx="2"/>
          </p:nvPr>
        </p:nvSpPr>
        <p:spPr>
          <a:xfrm>
            <a:off x="152400" y="1257300"/>
            <a:ext cx="2895600" cy="3600600"/>
          </a:xfrm>
          <a:prstGeom prst="rect">
            <a:avLst/>
          </a:prstGeom>
          <a:noFill/>
          <a:ln>
            <a:noFill/>
          </a:ln>
        </p:spPr>
        <p:txBody>
          <a:bodyPr spcFirstLastPara="1" wrap="square" lIns="91425" tIns="91425" rIns="91425" bIns="91425" anchor="t" anchorCtr="0">
            <a:noAutofit/>
          </a:bodyPr>
          <a:lstStyle>
            <a:lvl1pPr marL="457200" marR="0" lvl="0" indent="-308292" algn="l" rtl="0">
              <a:lnSpc>
                <a:spcPct val="100000"/>
              </a:lnSpc>
              <a:spcBef>
                <a:spcPts val="75"/>
              </a:spcBef>
              <a:spcAft>
                <a:spcPts val="0"/>
              </a:spcAft>
              <a:buClr>
                <a:srgbClr val="3F3151"/>
              </a:buClr>
              <a:buSzPts val="1255"/>
              <a:buFont typeface="Merriweather Sans"/>
              <a:buChar char="•"/>
              <a:defRPr sz="1350" b="1" i="0" u="none" strike="noStrike" cap="none">
                <a:solidFill>
                  <a:schemeClr val="dk1"/>
                </a:solidFill>
                <a:latin typeface="Arial"/>
                <a:ea typeface="Arial"/>
                <a:cs typeface="Arial"/>
                <a:sym typeface="Arial"/>
              </a:defRPr>
            </a:lvl1pPr>
            <a:lvl2pPr marL="914400" marR="0" lvl="1" indent="-304800" algn="l" rtl="0">
              <a:lnSpc>
                <a:spcPct val="100000"/>
              </a:lnSpc>
              <a:spcBef>
                <a:spcPts val="75"/>
              </a:spcBef>
              <a:spcAft>
                <a:spcPts val="0"/>
              </a:spcAft>
              <a:buClr>
                <a:srgbClr val="205867"/>
              </a:buClr>
              <a:buSzPts val="1200"/>
              <a:buFont typeface="Merriweather Sans"/>
              <a:buChar char="◦"/>
              <a:defRPr sz="1200" b="0" i="0" u="none" strike="noStrike" cap="none">
                <a:solidFill>
                  <a:schemeClr val="dk1"/>
                </a:solidFill>
                <a:latin typeface="Arial"/>
                <a:ea typeface="Arial"/>
                <a:cs typeface="Arial"/>
                <a:sym typeface="Arial"/>
              </a:defRPr>
            </a:lvl2pPr>
            <a:lvl3pPr marL="1371600" marR="0" lvl="2" indent="-289369" algn="l" rtl="0">
              <a:lnSpc>
                <a:spcPct val="100000"/>
              </a:lnSpc>
              <a:spcBef>
                <a:spcPts val="56"/>
              </a:spcBef>
              <a:spcAft>
                <a:spcPts val="0"/>
              </a:spcAft>
              <a:buClr>
                <a:srgbClr val="1F1828"/>
              </a:buClr>
              <a:buSzPts val="957"/>
              <a:buFont typeface="Merriweather Sans"/>
              <a:buChar char="■"/>
              <a:defRPr sz="105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732" name="Google Shape;732;p117"/>
          <p:cNvSpPr txBox="1">
            <a:spLocks noGrp="1"/>
          </p:cNvSpPr>
          <p:nvPr>
            <p:ph type="body" idx="3"/>
          </p:nvPr>
        </p:nvSpPr>
        <p:spPr>
          <a:xfrm>
            <a:off x="3124200" y="742950"/>
            <a:ext cx="2895600" cy="457200"/>
          </a:xfrm>
          <a:prstGeom prst="rect">
            <a:avLst/>
          </a:prstGeom>
          <a:noFill/>
          <a:ln>
            <a:noFill/>
          </a:ln>
        </p:spPr>
        <p:txBody>
          <a:bodyPr spcFirstLastPara="1" wrap="square" lIns="91425" tIns="91425" rIns="91425" bIns="91425" anchor="ctr" anchorCtr="0">
            <a:noAutofit/>
          </a:bodyPr>
          <a:lstStyle>
            <a:lvl1pPr marL="457200" marR="0" lvl="0" indent="-323850" algn="ctr" rtl="0">
              <a:lnSpc>
                <a:spcPct val="100000"/>
              </a:lnSpc>
              <a:spcBef>
                <a:spcPts val="300"/>
              </a:spcBef>
              <a:spcAft>
                <a:spcPts val="0"/>
              </a:spcAft>
              <a:buClr>
                <a:srgbClr val="3F3151"/>
              </a:buClr>
              <a:buSzPts val="1500"/>
              <a:buFont typeface="Noto Sans Symbols"/>
              <a:buChar char="●"/>
              <a:defRPr sz="15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733" name="Google Shape;733;p117"/>
          <p:cNvSpPr txBox="1">
            <a:spLocks noGrp="1"/>
          </p:cNvSpPr>
          <p:nvPr>
            <p:ph type="body" idx="4"/>
          </p:nvPr>
        </p:nvSpPr>
        <p:spPr>
          <a:xfrm>
            <a:off x="3124200" y="1257300"/>
            <a:ext cx="2895600" cy="3600600"/>
          </a:xfrm>
          <a:prstGeom prst="rect">
            <a:avLst/>
          </a:prstGeom>
          <a:noFill/>
          <a:ln>
            <a:noFill/>
          </a:ln>
        </p:spPr>
        <p:txBody>
          <a:bodyPr spcFirstLastPara="1" wrap="square" lIns="91425" tIns="91425" rIns="91425" bIns="91425" anchor="t" anchorCtr="0">
            <a:noAutofit/>
          </a:bodyPr>
          <a:lstStyle>
            <a:lvl1pPr marL="457200" marR="0" lvl="0" indent="-308292" algn="l" rtl="0">
              <a:lnSpc>
                <a:spcPct val="100000"/>
              </a:lnSpc>
              <a:spcBef>
                <a:spcPts val="75"/>
              </a:spcBef>
              <a:spcAft>
                <a:spcPts val="0"/>
              </a:spcAft>
              <a:buClr>
                <a:srgbClr val="3F3151"/>
              </a:buClr>
              <a:buSzPts val="1255"/>
              <a:buFont typeface="Merriweather Sans"/>
              <a:buChar char="•"/>
              <a:defRPr sz="1350" b="1" i="0" u="none" strike="noStrike" cap="none">
                <a:solidFill>
                  <a:schemeClr val="dk1"/>
                </a:solidFill>
                <a:latin typeface="Arial"/>
                <a:ea typeface="Arial"/>
                <a:cs typeface="Arial"/>
                <a:sym typeface="Arial"/>
              </a:defRPr>
            </a:lvl1pPr>
            <a:lvl2pPr marL="914400" marR="0" lvl="1" indent="-304800" algn="l" rtl="0">
              <a:lnSpc>
                <a:spcPct val="100000"/>
              </a:lnSpc>
              <a:spcBef>
                <a:spcPts val="75"/>
              </a:spcBef>
              <a:spcAft>
                <a:spcPts val="0"/>
              </a:spcAft>
              <a:buClr>
                <a:srgbClr val="205867"/>
              </a:buClr>
              <a:buSzPts val="1200"/>
              <a:buFont typeface="Merriweather Sans"/>
              <a:buChar char="◦"/>
              <a:defRPr sz="1200" b="0" i="0" u="none" strike="noStrike" cap="none">
                <a:solidFill>
                  <a:schemeClr val="dk1"/>
                </a:solidFill>
                <a:latin typeface="Arial"/>
                <a:ea typeface="Arial"/>
                <a:cs typeface="Arial"/>
                <a:sym typeface="Arial"/>
              </a:defRPr>
            </a:lvl2pPr>
            <a:lvl3pPr marL="1371600" marR="0" lvl="2" indent="-289369" algn="l" rtl="0">
              <a:lnSpc>
                <a:spcPct val="100000"/>
              </a:lnSpc>
              <a:spcBef>
                <a:spcPts val="56"/>
              </a:spcBef>
              <a:spcAft>
                <a:spcPts val="0"/>
              </a:spcAft>
              <a:buClr>
                <a:srgbClr val="1F1828"/>
              </a:buClr>
              <a:buSzPts val="957"/>
              <a:buFont typeface="Merriweather Sans"/>
              <a:buChar char="■"/>
              <a:defRPr sz="105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734" name="Google Shape;734;p117"/>
          <p:cNvSpPr txBox="1">
            <a:spLocks noGrp="1"/>
          </p:cNvSpPr>
          <p:nvPr>
            <p:ph type="body" idx="5"/>
          </p:nvPr>
        </p:nvSpPr>
        <p:spPr>
          <a:xfrm>
            <a:off x="6096001" y="742950"/>
            <a:ext cx="2895600" cy="457200"/>
          </a:xfrm>
          <a:prstGeom prst="rect">
            <a:avLst/>
          </a:prstGeom>
          <a:noFill/>
          <a:ln>
            <a:noFill/>
          </a:ln>
        </p:spPr>
        <p:txBody>
          <a:bodyPr spcFirstLastPara="1" wrap="square" lIns="91425" tIns="91425" rIns="91425" bIns="91425" anchor="ctr" anchorCtr="0">
            <a:noAutofit/>
          </a:bodyPr>
          <a:lstStyle>
            <a:lvl1pPr marL="457200" marR="0" lvl="0" indent="-323850" algn="ctr" rtl="0">
              <a:lnSpc>
                <a:spcPct val="100000"/>
              </a:lnSpc>
              <a:spcBef>
                <a:spcPts val="300"/>
              </a:spcBef>
              <a:spcAft>
                <a:spcPts val="0"/>
              </a:spcAft>
              <a:buClr>
                <a:srgbClr val="3F3151"/>
              </a:buClr>
              <a:buSzPts val="1500"/>
              <a:buFont typeface="Noto Sans Symbols"/>
              <a:buChar char="●"/>
              <a:defRPr sz="15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735" name="Google Shape;735;p117"/>
          <p:cNvSpPr txBox="1">
            <a:spLocks noGrp="1"/>
          </p:cNvSpPr>
          <p:nvPr>
            <p:ph type="body" idx="6"/>
          </p:nvPr>
        </p:nvSpPr>
        <p:spPr>
          <a:xfrm>
            <a:off x="6096000" y="1257300"/>
            <a:ext cx="2895600" cy="3600600"/>
          </a:xfrm>
          <a:prstGeom prst="rect">
            <a:avLst/>
          </a:prstGeom>
          <a:noFill/>
          <a:ln>
            <a:noFill/>
          </a:ln>
        </p:spPr>
        <p:txBody>
          <a:bodyPr spcFirstLastPara="1" wrap="square" lIns="91425" tIns="91425" rIns="91425" bIns="91425" anchor="t" anchorCtr="0">
            <a:noAutofit/>
          </a:bodyPr>
          <a:lstStyle>
            <a:lvl1pPr marL="457200" marR="0" lvl="0" indent="-308292" algn="l" rtl="0">
              <a:lnSpc>
                <a:spcPct val="100000"/>
              </a:lnSpc>
              <a:spcBef>
                <a:spcPts val="75"/>
              </a:spcBef>
              <a:spcAft>
                <a:spcPts val="0"/>
              </a:spcAft>
              <a:buClr>
                <a:srgbClr val="3F3151"/>
              </a:buClr>
              <a:buSzPts val="1255"/>
              <a:buFont typeface="Merriweather Sans"/>
              <a:buChar char="•"/>
              <a:defRPr sz="1350" b="1" i="0" u="none" strike="noStrike" cap="none">
                <a:solidFill>
                  <a:schemeClr val="dk1"/>
                </a:solidFill>
                <a:latin typeface="Arial"/>
                <a:ea typeface="Arial"/>
                <a:cs typeface="Arial"/>
                <a:sym typeface="Arial"/>
              </a:defRPr>
            </a:lvl1pPr>
            <a:lvl2pPr marL="914400" marR="0" lvl="1" indent="-304800" algn="l" rtl="0">
              <a:lnSpc>
                <a:spcPct val="100000"/>
              </a:lnSpc>
              <a:spcBef>
                <a:spcPts val="75"/>
              </a:spcBef>
              <a:spcAft>
                <a:spcPts val="0"/>
              </a:spcAft>
              <a:buClr>
                <a:srgbClr val="205867"/>
              </a:buClr>
              <a:buSzPts val="1200"/>
              <a:buFont typeface="Merriweather Sans"/>
              <a:buChar char="◦"/>
              <a:defRPr sz="1200" b="0" i="0" u="none" strike="noStrike" cap="none">
                <a:solidFill>
                  <a:schemeClr val="dk1"/>
                </a:solidFill>
                <a:latin typeface="Arial"/>
                <a:ea typeface="Arial"/>
                <a:cs typeface="Arial"/>
                <a:sym typeface="Arial"/>
              </a:defRPr>
            </a:lvl2pPr>
            <a:lvl3pPr marL="1371600" marR="0" lvl="2" indent="-289369" algn="l" rtl="0">
              <a:lnSpc>
                <a:spcPct val="100000"/>
              </a:lnSpc>
              <a:spcBef>
                <a:spcPts val="56"/>
              </a:spcBef>
              <a:spcAft>
                <a:spcPts val="0"/>
              </a:spcAft>
              <a:buClr>
                <a:srgbClr val="1F1828"/>
              </a:buClr>
              <a:buSzPts val="957"/>
              <a:buFont typeface="Merriweather Sans"/>
              <a:buChar char="■"/>
              <a:defRPr sz="105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ontent 2 Horz Big/Sm">
  <p:cSld name="Content 2 Horz Big/Sm">
    <p:spTree>
      <p:nvGrpSpPr>
        <p:cNvPr id="1" name="Shape 736"/>
        <p:cNvGrpSpPr/>
        <p:nvPr/>
      </p:nvGrpSpPr>
      <p:grpSpPr>
        <a:xfrm>
          <a:off x="0" y="0"/>
          <a:ext cx="0" cy="0"/>
          <a:chOff x="0" y="0"/>
          <a:chExt cx="0" cy="0"/>
        </a:xfrm>
      </p:grpSpPr>
      <p:sp>
        <p:nvSpPr>
          <p:cNvPr id="737" name="Google Shape;737;p118"/>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738" name="Google Shape;738;p118"/>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739" name="Google Shape;739;p118"/>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740" name="Google Shape;740;p118"/>
          <p:cNvSpPr txBox="1">
            <a:spLocks noGrp="1"/>
          </p:cNvSpPr>
          <p:nvPr>
            <p:ph type="body" idx="1"/>
          </p:nvPr>
        </p:nvSpPr>
        <p:spPr>
          <a:xfrm>
            <a:off x="152400" y="742950"/>
            <a:ext cx="8686800" cy="8001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741" name="Google Shape;741;p118"/>
          <p:cNvSpPr txBox="1">
            <a:spLocks noGrp="1"/>
          </p:cNvSpPr>
          <p:nvPr>
            <p:ph type="body" idx="2"/>
          </p:nvPr>
        </p:nvSpPr>
        <p:spPr>
          <a:xfrm>
            <a:off x="152400" y="1600200"/>
            <a:ext cx="8686800" cy="32577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1_Content 2 Horz Big/Sm">
  <p:cSld name="1_Content 2 Horz Big/Sm">
    <p:spTree>
      <p:nvGrpSpPr>
        <p:cNvPr id="1" name="Shape 742"/>
        <p:cNvGrpSpPr/>
        <p:nvPr/>
      </p:nvGrpSpPr>
      <p:grpSpPr>
        <a:xfrm>
          <a:off x="0" y="0"/>
          <a:ext cx="0" cy="0"/>
          <a:chOff x="0" y="0"/>
          <a:chExt cx="0" cy="0"/>
        </a:xfrm>
      </p:grpSpPr>
      <p:sp>
        <p:nvSpPr>
          <p:cNvPr id="743" name="Google Shape;743;p119"/>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744" name="Google Shape;744;p119"/>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745" name="Google Shape;745;p119"/>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746" name="Google Shape;746;p119"/>
          <p:cNvSpPr txBox="1">
            <a:spLocks noGrp="1"/>
          </p:cNvSpPr>
          <p:nvPr>
            <p:ph type="body" idx="1"/>
          </p:nvPr>
        </p:nvSpPr>
        <p:spPr>
          <a:xfrm>
            <a:off x="152400" y="3638551"/>
            <a:ext cx="4267200" cy="11430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00000"/>
              </a:lnSpc>
              <a:spcBef>
                <a:spcPts val="75"/>
              </a:spcBef>
              <a:spcAft>
                <a:spcPts val="0"/>
              </a:spcAft>
              <a:buClr>
                <a:srgbClr val="3F3151"/>
              </a:buClr>
              <a:buSzPts val="1600"/>
              <a:buFont typeface="Merriweather Sans"/>
              <a:buChar char="•"/>
              <a:defRPr sz="1600" b="1" i="0" u="none" strike="noStrike" cap="none">
                <a:solidFill>
                  <a:schemeClr val="dk1"/>
                </a:solidFill>
                <a:latin typeface="Arial"/>
                <a:ea typeface="Arial"/>
                <a:cs typeface="Arial"/>
                <a:sym typeface="Arial"/>
              </a:defRPr>
            </a:lvl1pPr>
            <a:lvl2pPr marL="914400" marR="0" lvl="1" indent="-317500" algn="l" rtl="0">
              <a:lnSpc>
                <a:spcPct val="100000"/>
              </a:lnSpc>
              <a:spcBef>
                <a:spcPts val="75"/>
              </a:spcBef>
              <a:spcAft>
                <a:spcPts val="0"/>
              </a:spcAft>
              <a:buClr>
                <a:srgbClr val="205867"/>
              </a:buClr>
              <a:buSzPts val="1400"/>
              <a:buFont typeface="Merriweather Sans"/>
              <a:buChar char="◦"/>
              <a:defRPr sz="140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747" name="Google Shape;747;p119"/>
          <p:cNvSpPr txBox="1">
            <a:spLocks noGrp="1"/>
          </p:cNvSpPr>
          <p:nvPr>
            <p:ph type="body" idx="2"/>
          </p:nvPr>
        </p:nvSpPr>
        <p:spPr>
          <a:xfrm>
            <a:off x="152400" y="742950"/>
            <a:ext cx="8686800" cy="2819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748" name="Google Shape;748;p119"/>
          <p:cNvSpPr txBox="1">
            <a:spLocks noGrp="1"/>
          </p:cNvSpPr>
          <p:nvPr>
            <p:ph type="body" idx="3"/>
          </p:nvPr>
        </p:nvSpPr>
        <p:spPr>
          <a:xfrm>
            <a:off x="4572000" y="3638550"/>
            <a:ext cx="4267200" cy="11430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00000"/>
              </a:lnSpc>
              <a:spcBef>
                <a:spcPts val="75"/>
              </a:spcBef>
              <a:spcAft>
                <a:spcPts val="0"/>
              </a:spcAft>
              <a:buClr>
                <a:srgbClr val="3F3151"/>
              </a:buClr>
              <a:buSzPts val="1600"/>
              <a:buFont typeface="Merriweather Sans"/>
              <a:buChar char="•"/>
              <a:defRPr sz="1600" b="1" i="0" u="none" strike="noStrike" cap="none">
                <a:solidFill>
                  <a:schemeClr val="dk1"/>
                </a:solidFill>
                <a:latin typeface="Arial"/>
                <a:ea typeface="Arial"/>
                <a:cs typeface="Arial"/>
                <a:sym typeface="Arial"/>
              </a:defRPr>
            </a:lvl1pPr>
            <a:lvl2pPr marL="914400" marR="0" lvl="1" indent="-317500" algn="l" rtl="0">
              <a:lnSpc>
                <a:spcPct val="100000"/>
              </a:lnSpc>
              <a:spcBef>
                <a:spcPts val="75"/>
              </a:spcBef>
              <a:spcAft>
                <a:spcPts val="0"/>
              </a:spcAft>
              <a:buClr>
                <a:srgbClr val="205867"/>
              </a:buClr>
              <a:buSzPts val="1400"/>
              <a:buFont typeface="Merriweather Sans"/>
              <a:buChar char="◦"/>
              <a:defRPr sz="140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ode 2">
  <p:cSld name="Code 2">
    <p:spTree>
      <p:nvGrpSpPr>
        <p:cNvPr id="1" name="Shape 749"/>
        <p:cNvGrpSpPr/>
        <p:nvPr/>
      </p:nvGrpSpPr>
      <p:grpSpPr>
        <a:xfrm>
          <a:off x="0" y="0"/>
          <a:ext cx="0" cy="0"/>
          <a:chOff x="0" y="0"/>
          <a:chExt cx="0" cy="0"/>
        </a:xfrm>
      </p:grpSpPr>
      <p:sp>
        <p:nvSpPr>
          <p:cNvPr id="750" name="Google Shape;750;p120"/>
          <p:cNvSpPr txBox="1">
            <a:spLocks noGrp="1"/>
          </p:cNvSpPr>
          <p:nvPr>
            <p:ph type="body" idx="1"/>
          </p:nvPr>
        </p:nvSpPr>
        <p:spPr>
          <a:xfrm>
            <a:off x="152400" y="742950"/>
            <a:ext cx="4267200"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noAutofit/>
          </a:bodyPr>
          <a:lstStyle>
            <a:lvl1pPr marL="457200" marR="0" lvl="0" indent="-285750" algn="l" rtl="0">
              <a:lnSpc>
                <a:spcPct val="100000"/>
              </a:lnSpc>
              <a:spcBef>
                <a:spcPts val="180"/>
              </a:spcBef>
              <a:spcAft>
                <a:spcPts val="0"/>
              </a:spcAft>
              <a:buClr>
                <a:srgbClr val="3F3151"/>
              </a:buClr>
              <a:buSzPts val="900"/>
              <a:buFont typeface="Noto Sans Symbols"/>
              <a:buChar char="▪"/>
              <a:defRPr sz="900" b="0"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751" name="Google Shape;751;p120"/>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752" name="Google Shape;752;p120"/>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753" name="Google Shape;753;p120"/>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754" name="Google Shape;754;p120"/>
          <p:cNvSpPr txBox="1">
            <a:spLocks noGrp="1"/>
          </p:cNvSpPr>
          <p:nvPr>
            <p:ph type="body" idx="2"/>
          </p:nvPr>
        </p:nvSpPr>
        <p:spPr>
          <a:xfrm>
            <a:off x="4572000" y="742950"/>
            <a:ext cx="4284000" cy="2057400"/>
          </a:xfrm>
          <a:prstGeom prst="rect">
            <a:avLst/>
          </a:prstGeom>
          <a:noFill/>
          <a:ln>
            <a:noFill/>
          </a:ln>
        </p:spPr>
        <p:txBody>
          <a:bodyPr spcFirstLastPara="1" wrap="square" lIns="91425" tIns="91425" rIns="91425" bIns="91425" anchor="t" anchorCtr="0">
            <a:noAutofit/>
          </a:bodyPr>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292"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755" name="Google Shape;755;p120"/>
          <p:cNvSpPr txBox="1">
            <a:spLocks noGrp="1"/>
          </p:cNvSpPr>
          <p:nvPr>
            <p:ph type="body" idx="3"/>
          </p:nvPr>
        </p:nvSpPr>
        <p:spPr>
          <a:xfrm>
            <a:off x="4572000" y="2857500"/>
            <a:ext cx="4284000" cy="2000400"/>
          </a:xfrm>
          <a:prstGeom prst="rect">
            <a:avLst/>
          </a:prstGeom>
          <a:noFill/>
          <a:ln>
            <a:noFill/>
          </a:ln>
        </p:spPr>
        <p:txBody>
          <a:bodyPr spcFirstLastPara="1" wrap="square" lIns="91425" tIns="91425" rIns="91425" bIns="91425" anchor="t" anchorCtr="0">
            <a:noAutofit/>
          </a:bodyPr>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292"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ode 3">
  <p:cSld name="Code 3">
    <p:spTree>
      <p:nvGrpSpPr>
        <p:cNvPr id="1" name="Shape 756"/>
        <p:cNvGrpSpPr/>
        <p:nvPr/>
      </p:nvGrpSpPr>
      <p:grpSpPr>
        <a:xfrm>
          <a:off x="0" y="0"/>
          <a:ext cx="0" cy="0"/>
          <a:chOff x="0" y="0"/>
          <a:chExt cx="0" cy="0"/>
        </a:xfrm>
      </p:grpSpPr>
      <p:sp>
        <p:nvSpPr>
          <p:cNvPr id="757" name="Google Shape;757;p121"/>
          <p:cNvSpPr txBox="1">
            <a:spLocks noGrp="1"/>
          </p:cNvSpPr>
          <p:nvPr>
            <p:ph type="body" idx="1"/>
          </p:nvPr>
        </p:nvSpPr>
        <p:spPr>
          <a:xfrm>
            <a:off x="152400" y="742950"/>
            <a:ext cx="4267200" cy="28575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noAutofit/>
          </a:bodyPr>
          <a:lstStyle>
            <a:lvl1pPr marL="457200" marR="0" lvl="0" indent="-285750" algn="l" rtl="0">
              <a:lnSpc>
                <a:spcPct val="100000"/>
              </a:lnSpc>
              <a:spcBef>
                <a:spcPts val="180"/>
              </a:spcBef>
              <a:spcAft>
                <a:spcPts val="0"/>
              </a:spcAft>
              <a:buClr>
                <a:srgbClr val="3F3151"/>
              </a:buClr>
              <a:buSzPts val="900"/>
              <a:buFont typeface="Noto Sans Symbols"/>
              <a:buChar char="▪"/>
              <a:defRPr sz="900" b="0"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758" name="Google Shape;758;p121"/>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759" name="Google Shape;759;p121"/>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760" name="Google Shape;760;p121"/>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761" name="Google Shape;761;p121"/>
          <p:cNvSpPr txBox="1">
            <a:spLocks noGrp="1"/>
          </p:cNvSpPr>
          <p:nvPr>
            <p:ph type="body" idx="2"/>
          </p:nvPr>
        </p:nvSpPr>
        <p:spPr>
          <a:xfrm>
            <a:off x="4572000" y="742950"/>
            <a:ext cx="4284000" cy="2857500"/>
          </a:xfrm>
          <a:prstGeom prst="rect">
            <a:avLst/>
          </a:prstGeom>
          <a:noFill/>
          <a:ln>
            <a:noFill/>
          </a:ln>
        </p:spPr>
        <p:txBody>
          <a:bodyPr spcFirstLastPara="1" wrap="square" lIns="91425" tIns="91425" rIns="91425" bIns="91425" anchor="t" anchorCtr="0">
            <a:noAutofit/>
          </a:bodyPr>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292"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762" name="Google Shape;762;p121"/>
          <p:cNvSpPr txBox="1">
            <a:spLocks noGrp="1"/>
          </p:cNvSpPr>
          <p:nvPr>
            <p:ph type="body" idx="3"/>
          </p:nvPr>
        </p:nvSpPr>
        <p:spPr>
          <a:xfrm>
            <a:off x="152400" y="3657600"/>
            <a:ext cx="8703600" cy="1200300"/>
          </a:xfrm>
          <a:prstGeom prst="rect">
            <a:avLst/>
          </a:prstGeom>
          <a:noFill/>
          <a:ln>
            <a:noFill/>
          </a:ln>
        </p:spPr>
        <p:txBody>
          <a:bodyPr spcFirstLastPara="1" wrap="square" lIns="91425" tIns="91425" rIns="91425" bIns="91425" anchor="t" anchorCtr="0">
            <a:noAutofit/>
          </a:bodyPr>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292"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Pipeline 1">
  <p:cSld name="Pipeline 1">
    <p:spTree>
      <p:nvGrpSpPr>
        <p:cNvPr id="1" name="Shape 763"/>
        <p:cNvGrpSpPr/>
        <p:nvPr/>
      </p:nvGrpSpPr>
      <p:grpSpPr>
        <a:xfrm>
          <a:off x="0" y="0"/>
          <a:ext cx="0" cy="0"/>
          <a:chOff x="0" y="0"/>
          <a:chExt cx="0" cy="0"/>
        </a:xfrm>
      </p:grpSpPr>
      <p:sp>
        <p:nvSpPr>
          <p:cNvPr id="764" name="Google Shape;764;p122"/>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765" name="Google Shape;765;p122"/>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766" name="Google Shape;766;p122"/>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767" name="Google Shape;767;p122"/>
          <p:cNvSpPr txBox="1">
            <a:spLocks noGrp="1"/>
          </p:cNvSpPr>
          <p:nvPr>
            <p:ph type="body" idx="1"/>
          </p:nvPr>
        </p:nvSpPr>
        <p:spPr>
          <a:xfrm>
            <a:off x="152400" y="2857500"/>
            <a:ext cx="8686800" cy="2000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768" name="Google Shape;768;p122"/>
          <p:cNvSpPr/>
          <p:nvPr/>
        </p:nvSpPr>
        <p:spPr>
          <a:xfrm rot="5400000">
            <a:off x="-304800" y="1485900"/>
            <a:ext cx="1828800" cy="457200"/>
          </a:xfrm>
          <a:prstGeom prst="rect">
            <a:avLst/>
          </a:prstGeom>
          <a:gradFill>
            <a:gsLst>
              <a:gs pos="0">
                <a:srgbClr val="BABABA"/>
              </a:gs>
              <a:gs pos="35000">
                <a:srgbClr val="CFCFCF"/>
              </a:gs>
              <a:gs pos="100000">
                <a:srgbClr val="EDEDED"/>
              </a:gs>
            </a:gsLst>
            <a:lin ang="16200038" scaled="0"/>
          </a:gradFill>
          <a:ln w="9525"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chemeClr val="dk1"/>
              </a:buClr>
              <a:buSzPts val="338"/>
              <a:buFont typeface="Arial"/>
              <a:buNone/>
            </a:pPr>
            <a:r>
              <a:rPr lang="en-US" sz="1350" b="0" i="0" u="none" strike="noStrike" cap="none">
                <a:solidFill>
                  <a:schemeClr val="dk1"/>
                </a:solidFill>
                <a:latin typeface="Arial"/>
                <a:ea typeface="Arial"/>
                <a:cs typeface="Arial"/>
                <a:sym typeface="Arial"/>
              </a:rPr>
              <a:t>Parser</a:t>
            </a:r>
            <a:endParaRPr/>
          </a:p>
        </p:txBody>
      </p:sp>
      <p:grpSp>
        <p:nvGrpSpPr>
          <p:cNvPr id="769" name="Google Shape;769;p122"/>
          <p:cNvGrpSpPr/>
          <p:nvPr/>
        </p:nvGrpSpPr>
        <p:grpSpPr>
          <a:xfrm>
            <a:off x="990658" y="1200267"/>
            <a:ext cx="1524233" cy="1428779"/>
            <a:chOff x="1485649" y="3204982"/>
            <a:chExt cx="1124480" cy="2169089"/>
          </a:xfrm>
        </p:grpSpPr>
        <p:sp>
          <p:nvSpPr>
            <p:cNvPr id="770" name="Google Shape;770;p12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Arial"/>
                <a:ea typeface="Arial"/>
                <a:cs typeface="Arial"/>
                <a:sym typeface="Arial"/>
              </a:endParaRPr>
            </a:p>
          </p:txBody>
        </p:sp>
        <p:sp>
          <p:nvSpPr>
            <p:cNvPr id="771" name="Google Shape;771;p12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grpSp>
        <p:nvGrpSpPr>
          <p:cNvPr id="772" name="Google Shape;772;p122"/>
          <p:cNvGrpSpPr/>
          <p:nvPr/>
        </p:nvGrpSpPr>
        <p:grpSpPr>
          <a:xfrm>
            <a:off x="2819458" y="1207796"/>
            <a:ext cx="1524233" cy="1421187"/>
            <a:chOff x="1485649" y="3204982"/>
            <a:chExt cx="1124480" cy="2169089"/>
          </a:xfrm>
        </p:grpSpPr>
        <p:sp>
          <p:nvSpPr>
            <p:cNvPr id="773" name="Google Shape;773;p12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Arial"/>
                <a:ea typeface="Arial"/>
                <a:cs typeface="Arial"/>
                <a:sym typeface="Arial"/>
              </a:endParaRPr>
            </a:p>
          </p:txBody>
        </p:sp>
        <p:sp>
          <p:nvSpPr>
            <p:cNvPr id="774" name="Google Shape;774;p12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grpSp>
        <p:nvGrpSpPr>
          <p:cNvPr id="775" name="Google Shape;775;p122"/>
          <p:cNvGrpSpPr/>
          <p:nvPr/>
        </p:nvGrpSpPr>
        <p:grpSpPr>
          <a:xfrm>
            <a:off x="4648257" y="1207794"/>
            <a:ext cx="1524233" cy="1421187"/>
            <a:chOff x="1485649" y="3204982"/>
            <a:chExt cx="1124480" cy="2169089"/>
          </a:xfrm>
        </p:grpSpPr>
        <p:sp>
          <p:nvSpPr>
            <p:cNvPr id="776" name="Google Shape;776;p12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Arial"/>
                <a:ea typeface="Arial"/>
                <a:cs typeface="Arial"/>
                <a:sym typeface="Arial"/>
              </a:endParaRPr>
            </a:p>
          </p:txBody>
        </p:sp>
        <p:sp>
          <p:nvSpPr>
            <p:cNvPr id="777" name="Google Shape;777;p12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grpSp>
        <p:nvGrpSpPr>
          <p:cNvPr id="778" name="Google Shape;778;p122"/>
          <p:cNvGrpSpPr/>
          <p:nvPr/>
        </p:nvGrpSpPr>
        <p:grpSpPr>
          <a:xfrm>
            <a:off x="6477057" y="1168577"/>
            <a:ext cx="1524233" cy="1460448"/>
            <a:chOff x="1485649" y="3204982"/>
            <a:chExt cx="1124480" cy="2169089"/>
          </a:xfrm>
        </p:grpSpPr>
        <p:sp>
          <p:nvSpPr>
            <p:cNvPr id="779" name="Google Shape;779;p12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Arial"/>
                <a:ea typeface="Arial"/>
                <a:cs typeface="Arial"/>
                <a:sym typeface="Arial"/>
              </a:endParaRPr>
            </a:p>
          </p:txBody>
        </p:sp>
        <p:sp>
          <p:nvSpPr>
            <p:cNvPr id="780" name="Google Shape;780;p12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sp>
        <p:nvSpPr>
          <p:cNvPr id="781" name="Google Shape;781;p122"/>
          <p:cNvSpPr/>
          <p:nvPr/>
        </p:nvSpPr>
        <p:spPr>
          <a:xfrm rot="5400000">
            <a:off x="7467598" y="1485900"/>
            <a:ext cx="1828800" cy="457200"/>
          </a:xfrm>
          <a:prstGeom prst="rect">
            <a:avLst/>
          </a:prstGeom>
          <a:gradFill>
            <a:gsLst>
              <a:gs pos="0">
                <a:srgbClr val="BABABA"/>
              </a:gs>
              <a:gs pos="35000">
                <a:srgbClr val="CFCFCF"/>
              </a:gs>
              <a:gs pos="100000">
                <a:srgbClr val="EDEDED"/>
              </a:gs>
            </a:gsLst>
            <a:lin ang="16200038" scaled="0"/>
          </a:gradFill>
          <a:ln w="9525"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chemeClr val="dk1"/>
              </a:buClr>
              <a:buSzPts val="338"/>
              <a:buFont typeface="Arial"/>
              <a:buNone/>
            </a:pPr>
            <a:r>
              <a:rPr lang="en-US" sz="1350" b="0" i="0" u="none" strike="noStrike" cap="none">
                <a:solidFill>
                  <a:schemeClr val="dk1"/>
                </a:solidFill>
                <a:latin typeface="Arial"/>
                <a:ea typeface="Arial"/>
                <a:cs typeface="Arial"/>
                <a:sym typeface="Arial"/>
              </a:rPr>
              <a:t>Deparser</a:t>
            </a:r>
            <a:endParaRPr/>
          </a:p>
        </p:txBody>
      </p:sp>
      <p:sp>
        <p:nvSpPr>
          <p:cNvPr id="782" name="Google Shape;782;p122"/>
          <p:cNvSpPr/>
          <p:nvPr/>
        </p:nvSpPr>
        <p:spPr>
          <a:xfrm>
            <a:off x="685800" y="843349"/>
            <a:ext cx="7620000" cy="280500"/>
          </a:xfrm>
          <a:prstGeom prst="rect">
            <a:avLst/>
          </a:prstGeom>
          <a:solidFill>
            <a:schemeClr val="accent3"/>
          </a:solidFill>
          <a:ln w="25400" cap="flat" cmpd="sng">
            <a:solidFill>
              <a:srgbClr val="7188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350"/>
              <a:buFont typeface="Arial"/>
              <a:buNone/>
            </a:pPr>
            <a:r>
              <a:rPr lang="en-US" sz="1400" b="0" i="0" u="none" strike="noStrike" cap="none">
                <a:solidFill>
                  <a:schemeClr val="lt1"/>
                </a:solidFill>
                <a:latin typeface="Arial"/>
                <a:ea typeface="Arial"/>
                <a:cs typeface="Arial"/>
                <a:sym typeface="Arial"/>
              </a:rPr>
              <a:t>Metadata bus</a:t>
            </a: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Content 1 w/ Caption">
  <p:cSld name="Content 1 w/ Caption">
    <p:spTree>
      <p:nvGrpSpPr>
        <p:cNvPr id="1" name="Shape 783"/>
        <p:cNvGrpSpPr/>
        <p:nvPr/>
      </p:nvGrpSpPr>
      <p:grpSpPr>
        <a:xfrm>
          <a:off x="0" y="0"/>
          <a:ext cx="0" cy="0"/>
          <a:chOff x="0" y="0"/>
          <a:chExt cx="0" cy="0"/>
        </a:xfrm>
      </p:grpSpPr>
      <p:sp>
        <p:nvSpPr>
          <p:cNvPr id="784" name="Google Shape;784;p123"/>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785" name="Google Shape;785;p123"/>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786" name="Google Shape;786;p123"/>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787" name="Google Shape;787;p123"/>
          <p:cNvSpPr txBox="1">
            <a:spLocks noGrp="1"/>
          </p:cNvSpPr>
          <p:nvPr>
            <p:ph type="body" idx="1"/>
          </p:nvPr>
        </p:nvSpPr>
        <p:spPr>
          <a:xfrm>
            <a:off x="152400" y="742950"/>
            <a:ext cx="8686800" cy="3429000"/>
          </a:xfrm>
          <a:prstGeom prst="rect">
            <a:avLst/>
          </a:prstGeom>
          <a:noFill/>
          <a:ln>
            <a:noFill/>
          </a:ln>
        </p:spPr>
        <p:txBody>
          <a:bodyPr spcFirstLastPara="1" wrap="square" lIns="91425" tIns="91425" rIns="91425" bIns="91425" anchor="t" anchorCtr="0">
            <a:noAutofit/>
          </a:bodyPr>
          <a:lstStyle>
            <a:lvl1pPr marL="457200" marR="0" lvl="0" indent="-361950" algn="l" rtl="0">
              <a:lnSpc>
                <a:spcPct val="100000"/>
              </a:lnSpc>
              <a:spcBef>
                <a:spcPts val="75"/>
              </a:spcBef>
              <a:spcAft>
                <a:spcPts val="0"/>
              </a:spcAft>
              <a:buClr>
                <a:srgbClr val="3F3151"/>
              </a:buClr>
              <a:buSzPts val="2100"/>
              <a:buFont typeface="Merriweather Sans"/>
              <a:buChar char="•"/>
              <a:defRPr sz="2100" b="1" i="0" u="none" strike="noStrike" cap="none">
                <a:solidFill>
                  <a:schemeClr val="dk1"/>
                </a:solidFill>
                <a:latin typeface="Arial"/>
                <a:ea typeface="Arial"/>
                <a:cs typeface="Arial"/>
                <a:sym typeface="Arial"/>
              </a:defRPr>
            </a:lvl1pPr>
            <a:lvl2pPr marL="914400" marR="0" lvl="1" indent="-342900" algn="l" rtl="0">
              <a:lnSpc>
                <a:spcPct val="100000"/>
              </a:lnSpc>
              <a:spcBef>
                <a:spcPts val="75"/>
              </a:spcBef>
              <a:spcAft>
                <a:spcPts val="0"/>
              </a:spcAft>
              <a:buClr>
                <a:srgbClr val="205867"/>
              </a:buClr>
              <a:buSzPts val="1800"/>
              <a:buFont typeface="Merriweather Sans"/>
              <a:buChar char="◦"/>
              <a:defRPr sz="1800" b="0" i="0" u="none" strike="noStrike" cap="none">
                <a:solidFill>
                  <a:schemeClr val="dk1"/>
                </a:solidFill>
                <a:latin typeface="Arial"/>
                <a:ea typeface="Arial"/>
                <a:cs typeface="Arial"/>
                <a:sym typeface="Arial"/>
              </a:defRPr>
            </a:lvl2pPr>
            <a:lvl3pPr marL="1371600" marR="0" lvl="2" indent="-323850" algn="l" rtl="0">
              <a:lnSpc>
                <a:spcPct val="100000"/>
              </a:lnSpc>
              <a:spcBef>
                <a:spcPts val="56"/>
              </a:spcBef>
              <a:spcAft>
                <a:spcPts val="0"/>
              </a:spcAft>
              <a:buClr>
                <a:srgbClr val="1F1828"/>
              </a:buClr>
              <a:buSzPts val="1500"/>
              <a:buFont typeface="Merriweather Sans"/>
              <a:buChar char="■"/>
              <a:defRPr sz="150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788" name="Google Shape;788;p123"/>
          <p:cNvSpPr txBox="1">
            <a:spLocks noGrp="1"/>
          </p:cNvSpPr>
          <p:nvPr>
            <p:ph type="body" idx="2"/>
          </p:nvPr>
        </p:nvSpPr>
        <p:spPr>
          <a:xfrm>
            <a:off x="152400" y="4229101"/>
            <a:ext cx="8686800" cy="440400"/>
          </a:xfrm>
          <a:prstGeom prst="rect">
            <a:avLst/>
          </a:prstGeom>
          <a:noFill/>
          <a:ln>
            <a:noFill/>
          </a:ln>
        </p:spPr>
        <p:txBody>
          <a:bodyPr spcFirstLastPara="1" wrap="square" lIns="91425" tIns="91425" rIns="91425" bIns="91425" anchor="ctr" anchorCtr="0">
            <a:noAutofit/>
          </a:bodyPr>
          <a:lstStyle>
            <a:lvl1pPr marL="457200" marR="0" lvl="0" indent="-342900" algn="ctr" rtl="0">
              <a:lnSpc>
                <a:spcPct val="100000"/>
              </a:lnSpc>
              <a:spcBef>
                <a:spcPts val="360"/>
              </a:spcBef>
              <a:spcAft>
                <a:spcPts val="0"/>
              </a:spcAft>
              <a:buClr>
                <a:srgbClr val="3F3151"/>
              </a:buClr>
              <a:buSzPts val="1800"/>
              <a:buFont typeface="Noto Sans Symbols"/>
              <a:buChar char="●"/>
              <a:defRPr sz="18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itle no bar">
  <p:cSld name="Title no bar">
    <p:spTree>
      <p:nvGrpSpPr>
        <p:cNvPr id="1" name="Shape 789"/>
        <p:cNvGrpSpPr/>
        <p:nvPr/>
      </p:nvGrpSpPr>
      <p:grpSpPr>
        <a:xfrm>
          <a:off x="0" y="0"/>
          <a:ext cx="0" cy="0"/>
          <a:chOff x="0" y="0"/>
          <a:chExt cx="0" cy="0"/>
        </a:xfrm>
      </p:grpSpPr>
      <p:sp>
        <p:nvSpPr>
          <p:cNvPr id="790" name="Google Shape;790;p124"/>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791" name="Google Shape;791;p124"/>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DrawingGrid">
  <p:cSld name="DrawingGrid">
    <p:spTree>
      <p:nvGrpSpPr>
        <p:cNvPr id="1" name="Shape 792"/>
        <p:cNvGrpSpPr/>
        <p:nvPr/>
      </p:nvGrpSpPr>
      <p:grpSpPr>
        <a:xfrm>
          <a:off x="0" y="0"/>
          <a:ext cx="0" cy="0"/>
          <a:chOff x="0" y="0"/>
          <a:chExt cx="0" cy="0"/>
        </a:xfrm>
      </p:grpSpPr>
      <p:pic>
        <p:nvPicPr>
          <p:cNvPr id="793" name="Google Shape;793;p125"/>
          <p:cNvPicPr preferRelativeResize="0"/>
          <p:nvPr/>
        </p:nvPicPr>
        <p:blipFill rotWithShape="1">
          <a:blip r:embed="rId2">
            <a:alphaModFix/>
          </a:blip>
          <a:srcRect/>
          <a:stretch/>
        </p:blipFill>
        <p:spPr>
          <a:xfrm>
            <a:off x="304800" y="228600"/>
            <a:ext cx="8410749" cy="450962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de 2">
  <p:cSld name="Code 2">
    <p:spTree>
      <p:nvGrpSpPr>
        <p:cNvPr id="1" name="Shape 79"/>
        <p:cNvGrpSpPr/>
        <p:nvPr/>
      </p:nvGrpSpPr>
      <p:grpSpPr>
        <a:xfrm>
          <a:off x="0" y="0"/>
          <a:ext cx="0" cy="0"/>
          <a:chOff x="0" y="0"/>
          <a:chExt cx="0" cy="0"/>
        </a:xfrm>
      </p:grpSpPr>
      <p:sp>
        <p:nvSpPr>
          <p:cNvPr id="80" name="Google Shape;80;p13"/>
          <p:cNvSpPr txBox="1">
            <a:spLocks noGrp="1"/>
          </p:cNvSpPr>
          <p:nvPr>
            <p:ph type="body" idx="1"/>
          </p:nvPr>
        </p:nvSpPr>
        <p:spPr>
          <a:xfrm>
            <a:off x="152400" y="742950"/>
            <a:ext cx="4267200"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noAutofit/>
          </a:bodyPr>
          <a:lstStyle>
            <a:lvl1pPr marL="457200" marR="0" lvl="0" indent="-285750" algn="l" rtl="0">
              <a:lnSpc>
                <a:spcPct val="100000"/>
              </a:lnSpc>
              <a:spcBef>
                <a:spcPts val="180"/>
              </a:spcBef>
              <a:spcAft>
                <a:spcPts val="0"/>
              </a:spcAft>
              <a:buClr>
                <a:srgbClr val="3F3151"/>
              </a:buClr>
              <a:buSzPts val="900"/>
              <a:buFont typeface="Noto Sans Symbols"/>
              <a:buChar char="▪"/>
              <a:defRPr sz="900" b="0"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81" name="Google Shape;81;p13"/>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a:spcBef>
                <a:spcPts val="0"/>
              </a:spcBef>
              <a:spcAft>
                <a:spcPts val="0"/>
              </a:spcAft>
              <a:buSzPts val="1800"/>
              <a:buFont typeface="Arial"/>
              <a:buNone/>
              <a:defRPr sz="1800"/>
            </a:lvl2pPr>
            <a:lvl3pPr lvl="2" indent="0">
              <a:spcBef>
                <a:spcPts val="0"/>
              </a:spcBef>
              <a:spcAft>
                <a:spcPts val="0"/>
              </a:spcAft>
              <a:buSzPts val="1800"/>
              <a:buFont typeface="Arial"/>
              <a:buNone/>
              <a:defRPr sz="1800"/>
            </a:lvl3pPr>
            <a:lvl4pPr lvl="3" indent="0">
              <a:spcBef>
                <a:spcPts val="0"/>
              </a:spcBef>
              <a:spcAft>
                <a:spcPts val="0"/>
              </a:spcAft>
              <a:buSzPts val="1800"/>
              <a:buFont typeface="Arial"/>
              <a:buNone/>
              <a:defRPr sz="1800"/>
            </a:lvl4pPr>
            <a:lvl5pPr lvl="4" indent="0">
              <a:spcBef>
                <a:spcPts val="0"/>
              </a:spcBef>
              <a:spcAft>
                <a:spcPts val="0"/>
              </a:spcAft>
              <a:buSzPts val="1800"/>
              <a:buFont typeface="Arial"/>
              <a:buNone/>
              <a:defRPr sz="1800"/>
            </a:lvl5pPr>
            <a:lvl6pPr lvl="5" indent="0">
              <a:spcBef>
                <a:spcPts val="0"/>
              </a:spcBef>
              <a:spcAft>
                <a:spcPts val="0"/>
              </a:spcAft>
              <a:buSzPts val="1800"/>
              <a:buFont typeface="Arial"/>
              <a:buNone/>
              <a:defRPr sz="1800"/>
            </a:lvl6pPr>
            <a:lvl7pPr lvl="6" indent="0">
              <a:spcBef>
                <a:spcPts val="0"/>
              </a:spcBef>
              <a:spcAft>
                <a:spcPts val="0"/>
              </a:spcAft>
              <a:buSzPts val="1800"/>
              <a:buFont typeface="Arial"/>
              <a:buNone/>
              <a:defRPr sz="1800"/>
            </a:lvl7pPr>
            <a:lvl8pPr lvl="7" indent="0">
              <a:spcBef>
                <a:spcPts val="0"/>
              </a:spcBef>
              <a:spcAft>
                <a:spcPts val="0"/>
              </a:spcAft>
              <a:buSzPts val="1800"/>
              <a:buFont typeface="Arial"/>
              <a:buNone/>
              <a:defRPr sz="1800"/>
            </a:lvl8pPr>
            <a:lvl9pPr lvl="8" indent="0">
              <a:spcBef>
                <a:spcPts val="0"/>
              </a:spcBef>
              <a:spcAft>
                <a:spcPts val="0"/>
              </a:spcAft>
              <a:buSzPts val="1800"/>
              <a:buFont typeface="Arial"/>
              <a:buNone/>
              <a:defRPr sz="1800"/>
            </a:lvl9pPr>
          </a:lstStyle>
          <a:p>
            <a:endParaRPr/>
          </a:p>
        </p:txBody>
      </p:sp>
      <p:sp>
        <p:nvSpPr>
          <p:cNvPr id="82" name="Google Shape;82;p13"/>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83" name="Google Shape;83;p13"/>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84" name="Google Shape;84;p13"/>
          <p:cNvSpPr txBox="1">
            <a:spLocks noGrp="1"/>
          </p:cNvSpPr>
          <p:nvPr>
            <p:ph type="body" idx="2"/>
          </p:nvPr>
        </p:nvSpPr>
        <p:spPr>
          <a:xfrm>
            <a:off x="4572000" y="742950"/>
            <a:ext cx="4284000" cy="2057400"/>
          </a:xfrm>
          <a:prstGeom prst="rect">
            <a:avLst/>
          </a:prstGeom>
          <a:noFill/>
          <a:ln>
            <a:noFill/>
          </a:ln>
        </p:spPr>
        <p:txBody>
          <a:bodyPr spcFirstLastPara="1" wrap="square" lIns="91425" tIns="91425" rIns="91425" bIns="91425" anchor="t" anchorCtr="0">
            <a:noAutofit/>
          </a:bodyPr>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292"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85" name="Google Shape;85;p13"/>
          <p:cNvSpPr txBox="1">
            <a:spLocks noGrp="1"/>
          </p:cNvSpPr>
          <p:nvPr>
            <p:ph type="body" idx="3"/>
          </p:nvPr>
        </p:nvSpPr>
        <p:spPr>
          <a:xfrm>
            <a:off x="4572000" y="2857500"/>
            <a:ext cx="4284000" cy="2000400"/>
          </a:xfrm>
          <a:prstGeom prst="rect">
            <a:avLst/>
          </a:prstGeom>
          <a:noFill/>
          <a:ln>
            <a:noFill/>
          </a:ln>
        </p:spPr>
        <p:txBody>
          <a:bodyPr spcFirstLastPara="1" wrap="square" lIns="91425" tIns="91425" rIns="91425" bIns="91425" anchor="t" anchorCtr="0">
            <a:noAutofit/>
          </a:bodyPr>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292"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94"/>
        <p:cNvGrpSpPr/>
        <p:nvPr/>
      </p:nvGrpSpPr>
      <p:grpSpPr>
        <a:xfrm>
          <a:off x="0" y="0"/>
          <a:ext cx="0" cy="0"/>
          <a:chOff x="0" y="0"/>
          <a:chExt cx="0" cy="0"/>
        </a:xfrm>
      </p:grpSpPr>
      <p:sp>
        <p:nvSpPr>
          <p:cNvPr id="795" name="Google Shape;795;p126"/>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1pPr>
            <a:lvl2pPr lvl="1" indent="0" algn="ctr" rtl="0">
              <a:spcBef>
                <a:spcPts val="0"/>
              </a:spcBef>
              <a:spcAft>
                <a:spcPts val="0"/>
              </a:spcAft>
              <a:buSzPts val="1400"/>
              <a:buFont typeface="Arial"/>
              <a:buNone/>
              <a:defRPr sz="5200"/>
            </a:lvl2pPr>
            <a:lvl3pPr lvl="2" indent="0" algn="ctr" rtl="0">
              <a:spcBef>
                <a:spcPts val="0"/>
              </a:spcBef>
              <a:spcAft>
                <a:spcPts val="0"/>
              </a:spcAft>
              <a:buSzPts val="1400"/>
              <a:buFont typeface="Arial"/>
              <a:buNone/>
              <a:defRPr sz="5200"/>
            </a:lvl3pPr>
            <a:lvl4pPr lvl="3" indent="0" algn="ctr" rtl="0">
              <a:spcBef>
                <a:spcPts val="0"/>
              </a:spcBef>
              <a:spcAft>
                <a:spcPts val="0"/>
              </a:spcAft>
              <a:buSzPts val="1400"/>
              <a:buFont typeface="Arial"/>
              <a:buNone/>
              <a:defRPr sz="5200"/>
            </a:lvl4pPr>
            <a:lvl5pPr lvl="4" indent="0" algn="ctr" rtl="0">
              <a:spcBef>
                <a:spcPts val="0"/>
              </a:spcBef>
              <a:spcAft>
                <a:spcPts val="0"/>
              </a:spcAft>
              <a:buSzPts val="1400"/>
              <a:buFont typeface="Arial"/>
              <a:buNone/>
              <a:defRPr sz="5200"/>
            </a:lvl5pPr>
            <a:lvl6pPr lvl="5" indent="0" algn="ctr" rtl="0">
              <a:spcBef>
                <a:spcPts val="0"/>
              </a:spcBef>
              <a:spcAft>
                <a:spcPts val="0"/>
              </a:spcAft>
              <a:buSzPts val="1400"/>
              <a:buFont typeface="Arial"/>
              <a:buNone/>
              <a:defRPr sz="5200"/>
            </a:lvl6pPr>
            <a:lvl7pPr lvl="6" indent="0" algn="ctr" rtl="0">
              <a:spcBef>
                <a:spcPts val="0"/>
              </a:spcBef>
              <a:spcAft>
                <a:spcPts val="0"/>
              </a:spcAft>
              <a:buSzPts val="1400"/>
              <a:buFont typeface="Arial"/>
              <a:buNone/>
              <a:defRPr sz="5200"/>
            </a:lvl7pPr>
            <a:lvl8pPr lvl="7" indent="0" algn="ctr" rtl="0">
              <a:spcBef>
                <a:spcPts val="0"/>
              </a:spcBef>
              <a:spcAft>
                <a:spcPts val="0"/>
              </a:spcAft>
              <a:buSzPts val="1400"/>
              <a:buFont typeface="Arial"/>
              <a:buNone/>
              <a:defRPr sz="5200"/>
            </a:lvl8pPr>
            <a:lvl9pPr lvl="8" indent="0" algn="ctr" rtl="0">
              <a:spcBef>
                <a:spcPts val="0"/>
              </a:spcBef>
              <a:spcAft>
                <a:spcPts val="0"/>
              </a:spcAft>
              <a:buSzPts val="1400"/>
              <a:buFont typeface="Arial"/>
              <a:buNone/>
              <a:defRPr sz="5200"/>
            </a:lvl9pPr>
          </a:lstStyle>
          <a:p>
            <a:endParaRPr/>
          </a:p>
        </p:txBody>
      </p:sp>
      <p:sp>
        <p:nvSpPr>
          <p:cNvPr id="796" name="Google Shape;796;p126"/>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797" name="Google Shape;797;p126"/>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sz="825">
              <a:solidFill>
                <a:srgbClr val="888888"/>
              </a:solidFil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98"/>
        <p:cNvGrpSpPr/>
        <p:nvPr/>
      </p:nvGrpSpPr>
      <p:grpSpPr>
        <a:xfrm>
          <a:off x="0" y="0"/>
          <a:ext cx="0" cy="0"/>
          <a:chOff x="0" y="0"/>
          <a:chExt cx="0" cy="0"/>
        </a:xfrm>
      </p:grpSpPr>
      <p:sp>
        <p:nvSpPr>
          <p:cNvPr id="799" name="Google Shape;799;p127"/>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lvl="1" indent="0" rtl="0">
              <a:spcBef>
                <a:spcPts val="0"/>
              </a:spcBef>
              <a:spcAft>
                <a:spcPts val="0"/>
              </a:spcAft>
              <a:buSzPts val="1400"/>
              <a:buFont typeface="Arial"/>
              <a:buChar char="○"/>
              <a:defRPr sz="1800"/>
            </a:lvl2pPr>
            <a:lvl3pPr lvl="2" indent="0" rtl="0">
              <a:spcBef>
                <a:spcPts val="0"/>
              </a:spcBef>
              <a:spcAft>
                <a:spcPts val="0"/>
              </a:spcAft>
              <a:buSzPts val="1400"/>
              <a:buFont typeface="Arial"/>
              <a:buChar char="■"/>
              <a:defRPr sz="1800"/>
            </a:lvl3pPr>
            <a:lvl4pPr lvl="3" indent="0" rtl="0">
              <a:spcBef>
                <a:spcPts val="0"/>
              </a:spcBef>
              <a:spcAft>
                <a:spcPts val="0"/>
              </a:spcAft>
              <a:buSzPts val="1400"/>
              <a:buFont typeface="Arial"/>
              <a:buChar char="●"/>
              <a:defRPr sz="1800"/>
            </a:lvl4pPr>
            <a:lvl5pPr lvl="4" indent="0" rtl="0">
              <a:spcBef>
                <a:spcPts val="0"/>
              </a:spcBef>
              <a:spcAft>
                <a:spcPts val="0"/>
              </a:spcAft>
              <a:buSzPts val="1400"/>
              <a:buFont typeface="Arial"/>
              <a:buChar char="○"/>
              <a:defRPr sz="1800"/>
            </a:lvl5pPr>
            <a:lvl6pPr lvl="5" indent="0" rtl="0">
              <a:spcBef>
                <a:spcPts val="0"/>
              </a:spcBef>
              <a:spcAft>
                <a:spcPts val="0"/>
              </a:spcAft>
              <a:buSzPts val="1400"/>
              <a:buFont typeface="Arial"/>
              <a:buChar char="■"/>
              <a:defRPr sz="1800"/>
            </a:lvl6pPr>
            <a:lvl7pPr lvl="6" indent="0" rtl="0">
              <a:spcBef>
                <a:spcPts val="0"/>
              </a:spcBef>
              <a:spcAft>
                <a:spcPts val="0"/>
              </a:spcAft>
              <a:buSzPts val="1400"/>
              <a:buFont typeface="Arial"/>
              <a:buChar char="●"/>
              <a:defRPr sz="1800"/>
            </a:lvl7pPr>
            <a:lvl8pPr lvl="7" indent="0" rtl="0">
              <a:spcBef>
                <a:spcPts val="0"/>
              </a:spcBef>
              <a:spcAft>
                <a:spcPts val="0"/>
              </a:spcAft>
              <a:buSzPts val="1400"/>
              <a:buFont typeface="Arial"/>
              <a:buChar char="○"/>
              <a:defRPr sz="1800"/>
            </a:lvl8pPr>
            <a:lvl9pPr lvl="8" indent="0" rtl="0">
              <a:spcBef>
                <a:spcPts val="0"/>
              </a:spcBef>
              <a:spcAft>
                <a:spcPts val="0"/>
              </a:spcAft>
              <a:buSzPts val="1400"/>
              <a:buFont typeface="Arial"/>
              <a:buChar char="■"/>
              <a:defRPr sz="1800"/>
            </a:lvl9pPr>
          </a:lstStyle>
          <a:p>
            <a:endParaRPr/>
          </a:p>
        </p:txBody>
      </p:sp>
      <p:sp>
        <p:nvSpPr>
          <p:cNvPr id="800" name="Google Shape;800;p127"/>
          <p:cNvSpPr txBox="1">
            <a:spLocks noGrp="1"/>
          </p:cNvSpPr>
          <p:nvPr>
            <p:ph type="body" idx="1"/>
          </p:nvPr>
        </p:nvSpPr>
        <p:spPr>
          <a:xfrm>
            <a:off x="311700" y="847675"/>
            <a:ext cx="8520600" cy="3957600"/>
          </a:xfrm>
          <a:prstGeom prst="rect">
            <a:avLst/>
          </a:prstGeom>
          <a:noFill/>
          <a:ln>
            <a:noFill/>
          </a:ln>
        </p:spPr>
        <p:txBody>
          <a:bodyPr spcFirstLastPara="1" wrap="square" lIns="91425" tIns="91425" rIns="91425" bIns="91425" anchor="ctr"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1" name="Google Shape;801;p127"/>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sz="825">
              <a:solidFill>
                <a:srgbClr val="888888"/>
              </a:solidFill>
            </a:endParaRPr>
          </a:p>
        </p:txBody>
      </p:sp>
      <p:pic>
        <p:nvPicPr>
          <p:cNvPr id="802" name="Google Shape;802;p127" descr="onos-logo-fliprotate.notext.png"/>
          <p:cNvPicPr preferRelativeResize="0"/>
          <p:nvPr/>
        </p:nvPicPr>
        <p:blipFill rotWithShape="1">
          <a:blip r:embed="rId2">
            <a:alphaModFix/>
          </a:blip>
          <a:srcRect/>
          <a:stretch/>
        </p:blipFill>
        <p:spPr>
          <a:xfrm flipH="1">
            <a:off x="8175550" y="66175"/>
            <a:ext cx="875850" cy="8758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de 3">
  <p:cSld name="Code 3">
    <p:spTree>
      <p:nvGrpSpPr>
        <p:cNvPr id="1" name="Shape 86"/>
        <p:cNvGrpSpPr/>
        <p:nvPr/>
      </p:nvGrpSpPr>
      <p:grpSpPr>
        <a:xfrm>
          <a:off x="0" y="0"/>
          <a:ext cx="0" cy="0"/>
          <a:chOff x="0" y="0"/>
          <a:chExt cx="0" cy="0"/>
        </a:xfrm>
      </p:grpSpPr>
      <p:sp>
        <p:nvSpPr>
          <p:cNvPr id="87" name="Google Shape;87;p14"/>
          <p:cNvSpPr txBox="1">
            <a:spLocks noGrp="1"/>
          </p:cNvSpPr>
          <p:nvPr>
            <p:ph type="body" idx="1"/>
          </p:nvPr>
        </p:nvSpPr>
        <p:spPr>
          <a:xfrm>
            <a:off x="152400" y="742950"/>
            <a:ext cx="4267200" cy="28575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noAutofit/>
          </a:bodyPr>
          <a:lstStyle>
            <a:lvl1pPr marL="457200" marR="0" lvl="0" indent="-285750" algn="l" rtl="0">
              <a:lnSpc>
                <a:spcPct val="100000"/>
              </a:lnSpc>
              <a:spcBef>
                <a:spcPts val="180"/>
              </a:spcBef>
              <a:spcAft>
                <a:spcPts val="0"/>
              </a:spcAft>
              <a:buClr>
                <a:srgbClr val="3F3151"/>
              </a:buClr>
              <a:buSzPts val="900"/>
              <a:buFont typeface="Noto Sans Symbols"/>
              <a:buChar char="▪"/>
              <a:defRPr sz="900" b="0"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88" name="Google Shape;88;p14"/>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a:spcBef>
                <a:spcPts val="0"/>
              </a:spcBef>
              <a:spcAft>
                <a:spcPts val="0"/>
              </a:spcAft>
              <a:buSzPts val="1800"/>
              <a:buFont typeface="Arial"/>
              <a:buNone/>
              <a:defRPr sz="1800"/>
            </a:lvl2pPr>
            <a:lvl3pPr lvl="2" indent="0">
              <a:spcBef>
                <a:spcPts val="0"/>
              </a:spcBef>
              <a:spcAft>
                <a:spcPts val="0"/>
              </a:spcAft>
              <a:buSzPts val="1800"/>
              <a:buFont typeface="Arial"/>
              <a:buNone/>
              <a:defRPr sz="1800"/>
            </a:lvl3pPr>
            <a:lvl4pPr lvl="3" indent="0">
              <a:spcBef>
                <a:spcPts val="0"/>
              </a:spcBef>
              <a:spcAft>
                <a:spcPts val="0"/>
              </a:spcAft>
              <a:buSzPts val="1800"/>
              <a:buFont typeface="Arial"/>
              <a:buNone/>
              <a:defRPr sz="1800"/>
            </a:lvl4pPr>
            <a:lvl5pPr lvl="4" indent="0">
              <a:spcBef>
                <a:spcPts val="0"/>
              </a:spcBef>
              <a:spcAft>
                <a:spcPts val="0"/>
              </a:spcAft>
              <a:buSzPts val="1800"/>
              <a:buFont typeface="Arial"/>
              <a:buNone/>
              <a:defRPr sz="1800"/>
            </a:lvl5pPr>
            <a:lvl6pPr lvl="5" indent="0">
              <a:spcBef>
                <a:spcPts val="0"/>
              </a:spcBef>
              <a:spcAft>
                <a:spcPts val="0"/>
              </a:spcAft>
              <a:buSzPts val="1800"/>
              <a:buFont typeface="Arial"/>
              <a:buNone/>
              <a:defRPr sz="1800"/>
            </a:lvl6pPr>
            <a:lvl7pPr lvl="6" indent="0">
              <a:spcBef>
                <a:spcPts val="0"/>
              </a:spcBef>
              <a:spcAft>
                <a:spcPts val="0"/>
              </a:spcAft>
              <a:buSzPts val="1800"/>
              <a:buFont typeface="Arial"/>
              <a:buNone/>
              <a:defRPr sz="1800"/>
            </a:lvl7pPr>
            <a:lvl8pPr lvl="7" indent="0">
              <a:spcBef>
                <a:spcPts val="0"/>
              </a:spcBef>
              <a:spcAft>
                <a:spcPts val="0"/>
              </a:spcAft>
              <a:buSzPts val="1800"/>
              <a:buFont typeface="Arial"/>
              <a:buNone/>
              <a:defRPr sz="1800"/>
            </a:lvl8pPr>
            <a:lvl9pPr lvl="8" indent="0">
              <a:spcBef>
                <a:spcPts val="0"/>
              </a:spcBef>
              <a:spcAft>
                <a:spcPts val="0"/>
              </a:spcAft>
              <a:buSzPts val="1800"/>
              <a:buFont typeface="Arial"/>
              <a:buNone/>
              <a:defRPr sz="1800"/>
            </a:lvl9pPr>
          </a:lstStyle>
          <a:p>
            <a:endParaRPr/>
          </a:p>
        </p:txBody>
      </p:sp>
      <p:sp>
        <p:nvSpPr>
          <p:cNvPr id="89" name="Google Shape;89;p14"/>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90" name="Google Shape;90;p14"/>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91" name="Google Shape;91;p14"/>
          <p:cNvSpPr txBox="1">
            <a:spLocks noGrp="1"/>
          </p:cNvSpPr>
          <p:nvPr>
            <p:ph type="body" idx="2"/>
          </p:nvPr>
        </p:nvSpPr>
        <p:spPr>
          <a:xfrm>
            <a:off x="4572000" y="742950"/>
            <a:ext cx="4284000" cy="2857500"/>
          </a:xfrm>
          <a:prstGeom prst="rect">
            <a:avLst/>
          </a:prstGeom>
          <a:noFill/>
          <a:ln>
            <a:noFill/>
          </a:ln>
        </p:spPr>
        <p:txBody>
          <a:bodyPr spcFirstLastPara="1" wrap="square" lIns="91425" tIns="91425" rIns="91425" bIns="91425" anchor="t" anchorCtr="0">
            <a:noAutofit/>
          </a:bodyPr>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292"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92" name="Google Shape;92;p14"/>
          <p:cNvSpPr txBox="1">
            <a:spLocks noGrp="1"/>
          </p:cNvSpPr>
          <p:nvPr>
            <p:ph type="body" idx="3"/>
          </p:nvPr>
        </p:nvSpPr>
        <p:spPr>
          <a:xfrm>
            <a:off x="152400" y="3657600"/>
            <a:ext cx="8703600" cy="1200300"/>
          </a:xfrm>
          <a:prstGeom prst="rect">
            <a:avLst/>
          </a:prstGeom>
          <a:noFill/>
          <a:ln>
            <a:noFill/>
          </a:ln>
        </p:spPr>
        <p:txBody>
          <a:bodyPr spcFirstLastPara="1" wrap="square" lIns="91425" tIns="91425" rIns="91425" bIns="91425" anchor="t" anchorCtr="0">
            <a:noAutofit/>
          </a:bodyPr>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292"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ipeline 1">
  <p:cSld name="Pipeline 1">
    <p:spTree>
      <p:nvGrpSpPr>
        <p:cNvPr id="1" name="Shape 93"/>
        <p:cNvGrpSpPr/>
        <p:nvPr/>
      </p:nvGrpSpPr>
      <p:grpSpPr>
        <a:xfrm>
          <a:off x="0" y="0"/>
          <a:ext cx="0" cy="0"/>
          <a:chOff x="0" y="0"/>
          <a:chExt cx="0" cy="0"/>
        </a:xfrm>
      </p:grpSpPr>
      <p:sp>
        <p:nvSpPr>
          <p:cNvPr id="94" name="Google Shape;94;p15"/>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a:spcBef>
                <a:spcPts val="0"/>
              </a:spcBef>
              <a:spcAft>
                <a:spcPts val="0"/>
              </a:spcAft>
              <a:buSzPts val="1800"/>
              <a:buFont typeface="Arial"/>
              <a:buNone/>
              <a:defRPr sz="1800"/>
            </a:lvl2pPr>
            <a:lvl3pPr lvl="2" indent="0">
              <a:spcBef>
                <a:spcPts val="0"/>
              </a:spcBef>
              <a:spcAft>
                <a:spcPts val="0"/>
              </a:spcAft>
              <a:buSzPts val="1800"/>
              <a:buFont typeface="Arial"/>
              <a:buNone/>
              <a:defRPr sz="1800"/>
            </a:lvl3pPr>
            <a:lvl4pPr lvl="3" indent="0">
              <a:spcBef>
                <a:spcPts val="0"/>
              </a:spcBef>
              <a:spcAft>
                <a:spcPts val="0"/>
              </a:spcAft>
              <a:buSzPts val="1800"/>
              <a:buFont typeface="Arial"/>
              <a:buNone/>
              <a:defRPr sz="1800"/>
            </a:lvl4pPr>
            <a:lvl5pPr lvl="4" indent="0">
              <a:spcBef>
                <a:spcPts val="0"/>
              </a:spcBef>
              <a:spcAft>
                <a:spcPts val="0"/>
              </a:spcAft>
              <a:buSzPts val="1800"/>
              <a:buFont typeface="Arial"/>
              <a:buNone/>
              <a:defRPr sz="1800"/>
            </a:lvl5pPr>
            <a:lvl6pPr lvl="5" indent="0">
              <a:spcBef>
                <a:spcPts val="0"/>
              </a:spcBef>
              <a:spcAft>
                <a:spcPts val="0"/>
              </a:spcAft>
              <a:buSzPts val="1800"/>
              <a:buFont typeface="Arial"/>
              <a:buNone/>
              <a:defRPr sz="1800"/>
            </a:lvl6pPr>
            <a:lvl7pPr lvl="6" indent="0">
              <a:spcBef>
                <a:spcPts val="0"/>
              </a:spcBef>
              <a:spcAft>
                <a:spcPts val="0"/>
              </a:spcAft>
              <a:buSzPts val="1800"/>
              <a:buFont typeface="Arial"/>
              <a:buNone/>
              <a:defRPr sz="1800"/>
            </a:lvl7pPr>
            <a:lvl8pPr lvl="7" indent="0">
              <a:spcBef>
                <a:spcPts val="0"/>
              </a:spcBef>
              <a:spcAft>
                <a:spcPts val="0"/>
              </a:spcAft>
              <a:buSzPts val="1800"/>
              <a:buFont typeface="Arial"/>
              <a:buNone/>
              <a:defRPr sz="1800"/>
            </a:lvl8pPr>
            <a:lvl9pPr lvl="8" indent="0">
              <a:spcBef>
                <a:spcPts val="0"/>
              </a:spcBef>
              <a:spcAft>
                <a:spcPts val="0"/>
              </a:spcAft>
              <a:buSzPts val="1800"/>
              <a:buFont typeface="Arial"/>
              <a:buNone/>
              <a:defRPr sz="1800"/>
            </a:lvl9pPr>
          </a:lstStyle>
          <a:p>
            <a:endParaRPr/>
          </a:p>
        </p:txBody>
      </p:sp>
      <p:sp>
        <p:nvSpPr>
          <p:cNvPr id="95" name="Google Shape;95;p15"/>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96" name="Google Shape;96;p15"/>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97" name="Google Shape;97;p15"/>
          <p:cNvSpPr txBox="1">
            <a:spLocks noGrp="1"/>
          </p:cNvSpPr>
          <p:nvPr>
            <p:ph type="body" idx="1"/>
          </p:nvPr>
        </p:nvSpPr>
        <p:spPr>
          <a:xfrm>
            <a:off x="152400" y="2857500"/>
            <a:ext cx="8686800" cy="2000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98" name="Google Shape;98;p15"/>
          <p:cNvSpPr/>
          <p:nvPr/>
        </p:nvSpPr>
        <p:spPr>
          <a:xfrm rot="5400000">
            <a:off x="-304800" y="1485900"/>
            <a:ext cx="1828800" cy="457200"/>
          </a:xfrm>
          <a:prstGeom prst="rect">
            <a:avLst/>
          </a:prstGeom>
          <a:gradFill>
            <a:gsLst>
              <a:gs pos="0">
                <a:srgbClr val="BABABA"/>
              </a:gs>
              <a:gs pos="35000">
                <a:srgbClr val="CFCFCF"/>
              </a:gs>
              <a:gs pos="100000">
                <a:srgbClr val="EDEDED"/>
              </a:gs>
            </a:gsLst>
            <a:lin ang="16200000" scaled="0"/>
          </a:gradFill>
          <a:ln w="9525"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chemeClr val="dk1"/>
              </a:buClr>
              <a:buSzPts val="338"/>
              <a:buFont typeface="Arial"/>
              <a:buNone/>
            </a:pPr>
            <a:r>
              <a:rPr lang="en-US" sz="1350" b="0" i="0" u="none" strike="noStrike" cap="none">
                <a:solidFill>
                  <a:schemeClr val="dk1"/>
                </a:solidFill>
                <a:latin typeface="Arial"/>
                <a:ea typeface="Arial"/>
                <a:cs typeface="Arial"/>
                <a:sym typeface="Arial"/>
              </a:rPr>
              <a:t>Parser</a:t>
            </a:r>
            <a:endParaRPr/>
          </a:p>
        </p:txBody>
      </p:sp>
      <p:grpSp>
        <p:nvGrpSpPr>
          <p:cNvPr id="99" name="Google Shape;99;p15"/>
          <p:cNvGrpSpPr/>
          <p:nvPr/>
        </p:nvGrpSpPr>
        <p:grpSpPr>
          <a:xfrm>
            <a:off x="990658" y="1200267"/>
            <a:ext cx="1524233" cy="1428779"/>
            <a:chOff x="1485649" y="3204982"/>
            <a:chExt cx="1124480" cy="2169089"/>
          </a:xfrm>
        </p:grpSpPr>
        <p:sp>
          <p:nvSpPr>
            <p:cNvPr id="100" name="Google Shape;100;p15"/>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Arial"/>
                <a:ea typeface="Arial"/>
                <a:cs typeface="Arial"/>
                <a:sym typeface="Arial"/>
              </a:endParaRPr>
            </a:p>
          </p:txBody>
        </p:sp>
        <p:sp>
          <p:nvSpPr>
            <p:cNvPr id="101" name="Google Shape;101;p15"/>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grpSp>
        <p:nvGrpSpPr>
          <p:cNvPr id="102" name="Google Shape;102;p15"/>
          <p:cNvGrpSpPr/>
          <p:nvPr/>
        </p:nvGrpSpPr>
        <p:grpSpPr>
          <a:xfrm>
            <a:off x="2819458" y="1207796"/>
            <a:ext cx="1524233" cy="1421187"/>
            <a:chOff x="1485649" y="3204982"/>
            <a:chExt cx="1124480" cy="2169089"/>
          </a:xfrm>
        </p:grpSpPr>
        <p:sp>
          <p:nvSpPr>
            <p:cNvPr id="103" name="Google Shape;103;p15"/>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Arial"/>
                <a:ea typeface="Arial"/>
                <a:cs typeface="Arial"/>
                <a:sym typeface="Arial"/>
              </a:endParaRPr>
            </a:p>
          </p:txBody>
        </p:sp>
        <p:sp>
          <p:nvSpPr>
            <p:cNvPr id="104" name="Google Shape;104;p15"/>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grpSp>
        <p:nvGrpSpPr>
          <p:cNvPr id="105" name="Google Shape;105;p15"/>
          <p:cNvGrpSpPr/>
          <p:nvPr/>
        </p:nvGrpSpPr>
        <p:grpSpPr>
          <a:xfrm>
            <a:off x="4648257" y="1207794"/>
            <a:ext cx="1524233" cy="1421187"/>
            <a:chOff x="1485649" y="3204982"/>
            <a:chExt cx="1124480" cy="2169089"/>
          </a:xfrm>
        </p:grpSpPr>
        <p:sp>
          <p:nvSpPr>
            <p:cNvPr id="106" name="Google Shape;106;p15"/>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Arial"/>
                <a:ea typeface="Arial"/>
                <a:cs typeface="Arial"/>
                <a:sym typeface="Arial"/>
              </a:endParaRPr>
            </a:p>
          </p:txBody>
        </p:sp>
        <p:sp>
          <p:nvSpPr>
            <p:cNvPr id="107" name="Google Shape;107;p15"/>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grpSp>
        <p:nvGrpSpPr>
          <p:cNvPr id="108" name="Google Shape;108;p15"/>
          <p:cNvGrpSpPr/>
          <p:nvPr/>
        </p:nvGrpSpPr>
        <p:grpSpPr>
          <a:xfrm>
            <a:off x="6477058" y="1168577"/>
            <a:ext cx="1524233" cy="1460448"/>
            <a:chOff x="1485649" y="3204982"/>
            <a:chExt cx="1124480" cy="2169089"/>
          </a:xfrm>
        </p:grpSpPr>
        <p:sp>
          <p:nvSpPr>
            <p:cNvPr id="109" name="Google Shape;109;p15"/>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Arial"/>
                <a:ea typeface="Arial"/>
                <a:cs typeface="Arial"/>
                <a:sym typeface="Arial"/>
              </a:endParaRPr>
            </a:p>
          </p:txBody>
        </p:sp>
        <p:sp>
          <p:nvSpPr>
            <p:cNvPr id="110" name="Google Shape;110;p15"/>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sp>
        <p:nvSpPr>
          <p:cNvPr id="111" name="Google Shape;111;p15"/>
          <p:cNvSpPr/>
          <p:nvPr/>
        </p:nvSpPr>
        <p:spPr>
          <a:xfrm rot="5400000">
            <a:off x="7467598" y="1485900"/>
            <a:ext cx="1828800" cy="457200"/>
          </a:xfrm>
          <a:prstGeom prst="rect">
            <a:avLst/>
          </a:prstGeom>
          <a:gradFill>
            <a:gsLst>
              <a:gs pos="0">
                <a:srgbClr val="BABABA"/>
              </a:gs>
              <a:gs pos="35000">
                <a:srgbClr val="CFCFCF"/>
              </a:gs>
              <a:gs pos="100000">
                <a:srgbClr val="EDEDED"/>
              </a:gs>
            </a:gsLst>
            <a:lin ang="16200000" scaled="0"/>
          </a:gradFill>
          <a:ln w="9525"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chemeClr val="dk1"/>
              </a:buClr>
              <a:buSzPts val="338"/>
              <a:buFont typeface="Arial"/>
              <a:buNone/>
            </a:pPr>
            <a:r>
              <a:rPr lang="en-US" sz="1350" b="0" i="0" u="none" strike="noStrike" cap="none">
                <a:solidFill>
                  <a:schemeClr val="dk1"/>
                </a:solidFill>
                <a:latin typeface="Arial"/>
                <a:ea typeface="Arial"/>
                <a:cs typeface="Arial"/>
                <a:sym typeface="Arial"/>
              </a:rPr>
              <a:t>Deparser</a:t>
            </a:r>
            <a:endParaRPr/>
          </a:p>
        </p:txBody>
      </p:sp>
      <p:sp>
        <p:nvSpPr>
          <p:cNvPr id="112" name="Google Shape;112;p15"/>
          <p:cNvSpPr/>
          <p:nvPr/>
        </p:nvSpPr>
        <p:spPr>
          <a:xfrm>
            <a:off x="685800" y="843349"/>
            <a:ext cx="7620000" cy="280500"/>
          </a:xfrm>
          <a:prstGeom prst="rect">
            <a:avLst/>
          </a:prstGeom>
          <a:solidFill>
            <a:schemeClr val="accent3"/>
          </a:solidFill>
          <a:ln w="25400" cap="flat" cmpd="sng">
            <a:solidFill>
              <a:srgbClr val="7188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350"/>
              <a:buFont typeface="Arial"/>
              <a:buNone/>
            </a:pPr>
            <a:r>
              <a:rPr lang="en-US" sz="1400" b="0" i="0" u="none" strike="noStrike" cap="none">
                <a:solidFill>
                  <a:schemeClr val="lt1"/>
                </a:solidFill>
                <a:latin typeface="Arial"/>
                <a:ea typeface="Arial"/>
                <a:cs typeface="Arial"/>
                <a:sym typeface="Arial"/>
              </a:rPr>
              <a:t>Metadata bus</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1 w/ Caption">
  <p:cSld name="Content 1 w/ Caption">
    <p:spTree>
      <p:nvGrpSpPr>
        <p:cNvPr id="1" name="Shape 113"/>
        <p:cNvGrpSpPr/>
        <p:nvPr/>
      </p:nvGrpSpPr>
      <p:grpSpPr>
        <a:xfrm>
          <a:off x="0" y="0"/>
          <a:ext cx="0" cy="0"/>
          <a:chOff x="0" y="0"/>
          <a:chExt cx="0" cy="0"/>
        </a:xfrm>
      </p:grpSpPr>
      <p:sp>
        <p:nvSpPr>
          <p:cNvPr id="114" name="Google Shape;114;p16"/>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a:spcBef>
                <a:spcPts val="0"/>
              </a:spcBef>
              <a:spcAft>
                <a:spcPts val="0"/>
              </a:spcAft>
              <a:buSzPts val="1800"/>
              <a:buFont typeface="Arial"/>
              <a:buNone/>
              <a:defRPr sz="1800"/>
            </a:lvl2pPr>
            <a:lvl3pPr lvl="2" indent="0">
              <a:spcBef>
                <a:spcPts val="0"/>
              </a:spcBef>
              <a:spcAft>
                <a:spcPts val="0"/>
              </a:spcAft>
              <a:buSzPts val="1800"/>
              <a:buFont typeface="Arial"/>
              <a:buNone/>
              <a:defRPr sz="1800"/>
            </a:lvl3pPr>
            <a:lvl4pPr lvl="3" indent="0">
              <a:spcBef>
                <a:spcPts val="0"/>
              </a:spcBef>
              <a:spcAft>
                <a:spcPts val="0"/>
              </a:spcAft>
              <a:buSzPts val="1800"/>
              <a:buFont typeface="Arial"/>
              <a:buNone/>
              <a:defRPr sz="1800"/>
            </a:lvl4pPr>
            <a:lvl5pPr lvl="4" indent="0">
              <a:spcBef>
                <a:spcPts val="0"/>
              </a:spcBef>
              <a:spcAft>
                <a:spcPts val="0"/>
              </a:spcAft>
              <a:buSzPts val="1800"/>
              <a:buFont typeface="Arial"/>
              <a:buNone/>
              <a:defRPr sz="1800"/>
            </a:lvl5pPr>
            <a:lvl6pPr lvl="5" indent="0">
              <a:spcBef>
                <a:spcPts val="0"/>
              </a:spcBef>
              <a:spcAft>
                <a:spcPts val="0"/>
              </a:spcAft>
              <a:buSzPts val="1800"/>
              <a:buFont typeface="Arial"/>
              <a:buNone/>
              <a:defRPr sz="1800"/>
            </a:lvl6pPr>
            <a:lvl7pPr lvl="6" indent="0">
              <a:spcBef>
                <a:spcPts val="0"/>
              </a:spcBef>
              <a:spcAft>
                <a:spcPts val="0"/>
              </a:spcAft>
              <a:buSzPts val="1800"/>
              <a:buFont typeface="Arial"/>
              <a:buNone/>
              <a:defRPr sz="1800"/>
            </a:lvl7pPr>
            <a:lvl8pPr lvl="7" indent="0">
              <a:spcBef>
                <a:spcPts val="0"/>
              </a:spcBef>
              <a:spcAft>
                <a:spcPts val="0"/>
              </a:spcAft>
              <a:buSzPts val="1800"/>
              <a:buFont typeface="Arial"/>
              <a:buNone/>
              <a:defRPr sz="1800"/>
            </a:lvl8pPr>
            <a:lvl9pPr lvl="8" indent="0">
              <a:spcBef>
                <a:spcPts val="0"/>
              </a:spcBef>
              <a:spcAft>
                <a:spcPts val="0"/>
              </a:spcAft>
              <a:buSzPts val="1800"/>
              <a:buFont typeface="Arial"/>
              <a:buNone/>
              <a:defRPr sz="1800"/>
            </a:lvl9pPr>
          </a:lstStyle>
          <a:p>
            <a:endParaRPr/>
          </a:p>
        </p:txBody>
      </p:sp>
      <p:sp>
        <p:nvSpPr>
          <p:cNvPr id="115" name="Google Shape;115;p16"/>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116" name="Google Shape;116;p16"/>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17" name="Google Shape;117;p16"/>
          <p:cNvSpPr txBox="1">
            <a:spLocks noGrp="1"/>
          </p:cNvSpPr>
          <p:nvPr>
            <p:ph type="body" idx="1"/>
          </p:nvPr>
        </p:nvSpPr>
        <p:spPr>
          <a:xfrm>
            <a:off x="152400" y="742950"/>
            <a:ext cx="8686800" cy="3429000"/>
          </a:xfrm>
          <a:prstGeom prst="rect">
            <a:avLst/>
          </a:prstGeom>
          <a:noFill/>
          <a:ln>
            <a:noFill/>
          </a:ln>
        </p:spPr>
        <p:txBody>
          <a:bodyPr spcFirstLastPara="1" wrap="square" lIns="91425" tIns="91425" rIns="91425" bIns="91425" anchor="t" anchorCtr="0">
            <a:noAutofit/>
          </a:bodyPr>
          <a:lstStyle>
            <a:lvl1pPr marL="457200" marR="0" lvl="0" indent="-361950" algn="l" rtl="0">
              <a:lnSpc>
                <a:spcPct val="100000"/>
              </a:lnSpc>
              <a:spcBef>
                <a:spcPts val="75"/>
              </a:spcBef>
              <a:spcAft>
                <a:spcPts val="0"/>
              </a:spcAft>
              <a:buClr>
                <a:srgbClr val="3F3151"/>
              </a:buClr>
              <a:buSzPts val="2100"/>
              <a:buFont typeface="Merriweather Sans"/>
              <a:buChar char="•"/>
              <a:defRPr sz="2100" b="1" i="0" u="none" strike="noStrike" cap="none">
                <a:solidFill>
                  <a:schemeClr val="dk1"/>
                </a:solidFill>
                <a:latin typeface="Arial"/>
                <a:ea typeface="Arial"/>
                <a:cs typeface="Arial"/>
                <a:sym typeface="Arial"/>
              </a:defRPr>
            </a:lvl1pPr>
            <a:lvl2pPr marL="914400" marR="0" lvl="1" indent="-342900" algn="l" rtl="0">
              <a:lnSpc>
                <a:spcPct val="100000"/>
              </a:lnSpc>
              <a:spcBef>
                <a:spcPts val="75"/>
              </a:spcBef>
              <a:spcAft>
                <a:spcPts val="0"/>
              </a:spcAft>
              <a:buClr>
                <a:srgbClr val="205867"/>
              </a:buClr>
              <a:buSzPts val="1800"/>
              <a:buFont typeface="Merriweather Sans"/>
              <a:buChar char="◦"/>
              <a:defRPr sz="1800" b="0" i="0" u="none" strike="noStrike" cap="none">
                <a:solidFill>
                  <a:schemeClr val="dk1"/>
                </a:solidFill>
                <a:latin typeface="Arial"/>
                <a:ea typeface="Arial"/>
                <a:cs typeface="Arial"/>
                <a:sym typeface="Arial"/>
              </a:defRPr>
            </a:lvl2pPr>
            <a:lvl3pPr marL="1371600" marR="0" lvl="2" indent="-323850" algn="l" rtl="0">
              <a:lnSpc>
                <a:spcPct val="100000"/>
              </a:lnSpc>
              <a:spcBef>
                <a:spcPts val="56"/>
              </a:spcBef>
              <a:spcAft>
                <a:spcPts val="0"/>
              </a:spcAft>
              <a:buClr>
                <a:srgbClr val="1F1828"/>
              </a:buClr>
              <a:buSzPts val="1500"/>
              <a:buFont typeface="Merriweather Sans"/>
              <a:buChar char="■"/>
              <a:defRPr sz="150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118" name="Google Shape;118;p16"/>
          <p:cNvSpPr txBox="1">
            <a:spLocks noGrp="1"/>
          </p:cNvSpPr>
          <p:nvPr>
            <p:ph type="body" idx="2"/>
          </p:nvPr>
        </p:nvSpPr>
        <p:spPr>
          <a:xfrm>
            <a:off x="152400" y="4229101"/>
            <a:ext cx="8686800" cy="440400"/>
          </a:xfrm>
          <a:prstGeom prst="rect">
            <a:avLst/>
          </a:prstGeom>
          <a:noFill/>
          <a:ln>
            <a:noFill/>
          </a:ln>
        </p:spPr>
        <p:txBody>
          <a:bodyPr spcFirstLastPara="1" wrap="square" lIns="91425" tIns="91425" rIns="91425" bIns="91425" anchor="ctr" anchorCtr="0">
            <a:noAutofit/>
          </a:bodyPr>
          <a:lstStyle>
            <a:lvl1pPr marL="457200" marR="0" lvl="0" indent="-342900" algn="ctr" rtl="0">
              <a:lnSpc>
                <a:spcPct val="100000"/>
              </a:lnSpc>
              <a:spcBef>
                <a:spcPts val="360"/>
              </a:spcBef>
              <a:spcAft>
                <a:spcPts val="0"/>
              </a:spcAft>
              <a:buClr>
                <a:srgbClr val="3F3151"/>
              </a:buClr>
              <a:buSzPts val="1800"/>
              <a:buFont typeface="Noto Sans Symbols"/>
              <a:buChar char="●"/>
              <a:defRPr sz="18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no bar">
  <p:cSld name="Title no bar">
    <p:spTree>
      <p:nvGrpSpPr>
        <p:cNvPr id="1" name="Shape 119"/>
        <p:cNvGrpSpPr/>
        <p:nvPr/>
      </p:nvGrpSpPr>
      <p:grpSpPr>
        <a:xfrm>
          <a:off x="0" y="0"/>
          <a:ext cx="0" cy="0"/>
          <a:chOff x="0" y="0"/>
          <a:chExt cx="0" cy="0"/>
        </a:xfrm>
      </p:grpSpPr>
      <p:sp>
        <p:nvSpPr>
          <p:cNvPr id="120" name="Google Shape;120;p17"/>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a:spcBef>
                <a:spcPts val="0"/>
              </a:spcBef>
              <a:spcAft>
                <a:spcPts val="0"/>
              </a:spcAft>
              <a:buSzPts val="1800"/>
              <a:buFont typeface="Arial"/>
              <a:buNone/>
              <a:defRPr sz="1800"/>
            </a:lvl2pPr>
            <a:lvl3pPr lvl="2" indent="0">
              <a:spcBef>
                <a:spcPts val="0"/>
              </a:spcBef>
              <a:spcAft>
                <a:spcPts val="0"/>
              </a:spcAft>
              <a:buSzPts val="1800"/>
              <a:buFont typeface="Arial"/>
              <a:buNone/>
              <a:defRPr sz="1800"/>
            </a:lvl3pPr>
            <a:lvl4pPr lvl="3" indent="0">
              <a:spcBef>
                <a:spcPts val="0"/>
              </a:spcBef>
              <a:spcAft>
                <a:spcPts val="0"/>
              </a:spcAft>
              <a:buSzPts val="1800"/>
              <a:buFont typeface="Arial"/>
              <a:buNone/>
              <a:defRPr sz="1800"/>
            </a:lvl4pPr>
            <a:lvl5pPr lvl="4" indent="0">
              <a:spcBef>
                <a:spcPts val="0"/>
              </a:spcBef>
              <a:spcAft>
                <a:spcPts val="0"/>
              </a:spcAft>
              <a:buSzPts val="1800"/>
              <a:buFont typeface="Arial"/>
              <a:buNone/>
              <a:defRPr sz="1800"/>
            </a:lvl5pPr>
            <a:lvl6pPr lvl="5" indent="0">
              <a:spcBef>
                <a:spcPts val="0"/>
              </a:spcBef>
              <a:spcAft>
                <a:spcPts val="0"/>
              </a:spcAft>
              <a:buSzPts val="1800"/>
              <a:buFont typeface="Arial"/>
              <a:buNone/>
              <a:defRPr sz="1800"/>
            </a:lvl6pPr>
            <a:lvl7pPr lvl="6" indent="0">
              <a:spcBef>
                <a:spcPts val="0"/>
              </a:spcBef>
              <a:spcAft>
                <a:spcPts val="0"/>
              </a:spcAft>
              <a:buSzPts val="1800"/>
              <a:buFont typeface="Arial"/>
              <a:buNone/>
              <a:defRPr sz="1800"/>
            </a:lvl7pPr>
            <a:lvl8pPr lvl="7" indent="0">
              <a:spcBef>
                <a:spcPts val="0"/>
              </a:spcBef>
              <a:spcAft>
                <a:spcPts val="0"/>
              </a:spcAft>
              <a:buSzPts val="1800"/>
              <a:buFont typeface="Arial"/>
              <a:buNone/>
              <a:defRPr sz="1800"/>
            </a:lvl8pPr>
            <a:lvl9pPr lvl="8" indent="0">
              <a:spcBef>
                <a:spcPts val="0"/>
              </a:spcBef>
              <a:spcAft>
                <a:spcPts val="0"/>
              </a:spcAft>
              <a:buSzPts val="1800"/>
              <a:buFont typeface="Arial"/>
              <a:buNone/>
              <a:defRPr sz="1800"/>
            </a:lvl9pPr>
          </a:lstStyle>
          <a:p>
            <a:endParaRPr/>
          </a:p>
        </p:txBody>
      </p:sp>
      <p:sp>
        <p:nvSpPr>
          <p:cNvPr id="121" name="Google Shape;121;p17"/>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rawingGrid">
  <p:cSld name="DrawingGrid">
    <p:spTree>
      <p:nvGrpSpPr>
        <p:cNvPr id="1" name="Shape 122"/>
        <p:cNvGrpSpPr/>
        <p:nvPr/>
      </p:nvGrpSpPr>
      <p:grpSpPr>
        <a:xfrm>
          <a:off x="0" y="0"/>
          <a:ext cx="0" cy="0"/>
          <a:chOff x="0" y="0"/>
          <a:chExt cx="0" cy="0"/>
        </a:xfrm>
      </p:grpSpPr>
      <p:pic>
        <p:nvPicPr>
          <p:cNvPr id="123" name="Google Shape;123;p18"/>
          <p:cNvPicPr preferRelativeResize="0"/>
          <p:nvPr/>
        </p:nvPicPr>
        <p:blipFill rotWithShape="1">
          <a:blip r:embed="rId2">
            <a:alphaModFix/>
          </a:blip>
          <a:srcRect/>
          <a:stretch/>
        </p:blipFill>
        <p:spPr>
          <a:xfrm>
            <a:off x="304800" y="228600"/>
            <a:ext cx="8410749" cy="450962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de">
  <p:cSld name="Code">
    <p:spTree>
      <p:nvGrpSpPr>
        <p:cNvPr id="1" name="Shape 124"/>
        <p:cNvGrpSpPr/>
        <p:nvPr/>
      </p:nvGrpSpPr>
      <p:grpSpPr>
        <a:xfrm>
          <a:off x="0" y="0"/>
          <a:ext cx="0" cy="0"/>
          <a:chOff x="0" y="0"/>
          <a:chExt cx="0" cy="0"/>
        </a:xfrm>
      </p:grpSpPr>
      <p:sp>
        <p:nvSpPr>
          <p:cNvPr id="125" name="Google Shape;125;p19"/>
          <p:cNvSpPr txBox="1">
            <a:spLocks noGrp="1"/>
          </p:cNvSpPr>
          <p:nvPr>
            <p:ph type="body" idx="1"/>
          </p:nvPr>
        </p:nvSpPr>
        <p:spPr>
          <a:xfrm>
            <a:off x="152400" y="742950"/>
            <a:ext cx="8686800"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noAutofit/>
          </a:bodyPr>
          <a:lstStyle>
            <a:lvl1pPr marL="457200" marR="0" lvl="0" indent="-285750" algn="l" rtl="0">
              <a:lnSpc>
                <a:spcPct val="100000"/>
              </a:lnSpc>
              <a:spcBef>
                <a:spcPts val="75"/>
              </a:spcBef>
              <a:spcAft>
                <a:spcPts val="0"/>
              </a:spcAft>
              <a:buClr>
                <a:srgbClr val="3F3151"/>
              </a:buClr>
              <a:buSzPts val="900"/>
              <a:buFont typeface="Merriweather Sans"/>
              <a:buChar char="●"/>
              <a:defRPr sz="900" b="0"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11277" algn="l" rtl="0">
              <a:lnSpc>
                <a:spcPct val="100000"/>
              </a:lnSpc>
              <a:spcBef>
                <a:spcPts val="56"/>
              </a:spcBef>
              <a:spcAft>
                <a:spcPts val="0"/>
              </a:spcAft>
              <a:buClr>
                <a:srgbClr val="1F1828"/>
              </a:buClr>
              <a:buSzPts val="1302"/>
              <a:buFont typeface="Merriweather Sans"/>
              <a:buChar char="■"/>
              <a:defRPr sz="1350" b="0" i="0" u="none" strike="noStrike" cap="none">
                <a:solidFill>
                  <a:schemeClr val="dk1"/>
                </a:solidFill>
                <a:latin typeface="Arial"/>
                <a:ea typeface="Arial"/>
                <a:cs typeface="Arial"/>
                <a:sym typeface="Arial"/>
              </a:defRPr>
            </a:lvl3pPr>
            <a:lvl4pPr marL="1828800" marR="0" lvl="3" indent="-292227" algn="l" rtl="0">
              <a:lnSpc>
                <a:spcPct val="100000"/>
              </a:lnSpc>
              <a:spcBef>
                <a:spcPts val="38"/>
              </a:spcBef>
              <a:spcAft>
                <a:spcPts val="0"/>
              </a:spcAft>
              <a:buClr>
                <a:srgbClr val="205867"/>
              </a:buClr>
              <a:buSzPts val="1002"/>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126" name="Google Shape;126;p19"/>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127" name="Google Shape;127;p19"/>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128" name="Google Shape;128;p19"/>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de 1">
  <p:cSld name="Code 1">
    <p:spTree>
      <p:nvGrpSpPr>
        <p:cNvPr id="1" name="Shape 129"/>
        <p:cNvGrpSpPr/>
        <p:nvPr/>
      </p:nvGrpSpPr>
      <p:grpSpPr>
        <a:xfrm>
          <a:off x="0" y="0"/>
          <a:ext cx="0" cy="0"/>
          <a:chOff x="0" y="0"/>
          <a:chExt cx="0" cy="0"/>
        </a:xfrm>
      </p:grpSpPr>
      <p:sp>
        <p:nvSpPr>
          <p:cNvPr id="130" name="Google Shape;130;p20"/>
          <p:cNvSpPr txBox="1">
            <a:spLocks noGrp="1"/>
          </p:cNvSpPr>
          <p:nvPr>
            <p:ph type="body" idx="1"/>
          </p:nvPr>
        </p:nvSpPr>
        <p:spPr>
          <a:xfrm>
            <a:off x="152400" y="742950"/>
            <a:ext cx="4267200"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noAutofit/>
          </a:bodyPr>
          <a:lstStyle>
            <a:lvl1pPr marL="457200" marR="0" lvl="0" indent="-285750" algn="l" rtl="0">
              <a:lnSpc>
                <a:spcPct val="100000"/>
              </a:lnSpc>
              <a:spcBef>
                <a:spcPts val="75"/>
              </a:spcBef>
              <a:spcAft>
                <a:spcPts val="0"/>
              </a:spcAft>
              <a:buClr>
                <a:srgbClr val="3F3151"/>
              </a:buClr>
              <a:buSzPts val="900"/>
              <a:buFont typeface="Merriweather Sans"/>
              <a:buChar char="●"/>
              <a:defRPr sz="900" b="0"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11277" algn="l" rtl="0">
              <a:lnSpc>
                <a:spcPct val="100000"/>
              </a:lnSpc>
              <a:spcBef>
                <a:spcPts val="56"/>
              </a:spcBef>
              <a:spcAft>
                <a:spcPts val="0"/>
              </a:spcAft>
              <a:buClr>
                <a:srgbClr val="1F1828"/>
              </a:buClr>
              <a:buSzPts val="1302"/>
              <a:buFont typeface="Merriweather Sans"/>
              <a:buChar char="■"/>
              <a:defRPr sz="1350" b="0" i="0" u="none" strike="noStrike" cap="none">
                <a:solidFill>
                  <a:schemeClr val="dk1"/>
                </a:solidFill>
                <a:latin typeface="Arial"/>
                <a:ea typeface="Arial"/>
                <a:cs typeface="Arial"/>
                <a:sym typeface="Arial"/>
              </a:defRPr>
            </a:lvl3pPr>
            <a:lvl4pPr marL="1828800" marR="0" lvl="3" indent="-292227" algn="l" rtl="0">
              <a:lnSpc>
                <a:spcPct val="100000"/>
              </a:lnSpc>
              <a:spcBef>
                <a:spcPts val="38"/>
              </a:spcBef>
              <a:spcAft>
                <a:spcPts val="0"/>
              </a:spcAft>
              <a:buClr>
                <a:srgbClr val="205867"/>
              </a:buClr>
              <a:buSzPts val="1002"/>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131" name="Google Shape;131;p20"/>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132" name="Google Shape;132;p20"/>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133" name="Google Shape;133;p20"/>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34" name="Google Shape;134;p20"/>
          <p:cNvSpPr txBox="1">
            <a:spLocks noGrp="1"/>
          </p:cNvSpPr>
          <p:nvPr>
            <p:ph type="body" idx="2"/>
          </p:nvPr>
        </p:nvSpPr>
        <p:spPr>
          <a:xfrm>
            <a:off x="4572000" y="742950"/>
            <a:ext cx="4284000" cy="4114800"/>
          </a:xfrm>
          <a:prstGeom prst="rect">
            <a:avLst/>
          </a:prstGeom>
          <a:noFill/>
          <a:ln>
            <a:noFill/>
          </a:ln>
        </p:spPr>
        <p:txBody>
          <a:bodyPr spcFirstLastPara="1" wrap="square" lIns="91425" tIns="91425" rIns="91425" bIns="91425" anchor="t" anchorCtr="0">
            <a:noAutofit/>
          </a:bodyPr>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292"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1">
  <p:cSld name="Content 1">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20" name="Google Shape;20;p3"/>
          <p:cNvSpPr txBox="1">
            <a:spLocks noGrp="1"/>
          </p:cNvSpPr>
          <p:nvPr>
            <p:ph type="body" idx="1"/>
          </p:nvPr>
        </p:nvSpPr>
        <p:spPr>
          <a:xfrm>
            <a:off x="152400" y="742951"/>
            <a:ext cx="8686800" cy="4114800"/>
          </a:xfrm>
          <a:prstGeom prst="rect">
            <a:avLst/>
          </a:prstGeom>
          <a:noFill/>
          <a:ln>
            <a:noFill/>
          </a:ln>
        </p:spPr>
        <p:txBody>
          <a:bodyPr spcFirstLastPara="1" wrap="square" lIns="91425" tIns="91425" rIns="91425" bIns="91425" anchor="t" anchorCtr="0">
            <a:noAutofit/>
          </a:bodyPr>
          <a:lstStyle>
            <a:lvl1pPr marL="457200" marR="0" lvl="0" indent="-361950" algn="l" rtl="0">
              <a:lnSpc>
                <a:spcPct val="100000"/>
              </a:lnSpc>
              <a:spcBef>
                <a:spcPts val="75"/>
              </a:spcBef>
              <a:spcAft>
                <a:spcPts val="0"/>
              </a:spcAft>
              <a:buClr>
                <a:srgbClr val="3F3151"/>
              </a:buClr>
              <a:buSzPts val="2100"/>
              <a:buFont typeface="Merriweather Sans"/>
              <a:buChar char="•"/>
              <a:defRPr sz="2100" b="1" i="0" u="none" strike="noStrike" cap="none">
                <a:solidFill>
                  <a:schemeClr val="dk1"/>
                </a:solidFill>
                <a:latin typeface="Arial"/>
                <a:ea typeface="Arial"/>
                <a:cs typeface="Arial"/>
                <a:sym typeface="Arial"/>
              </a:defRPr>
            </a:lvl1pPr>
            <a:lvl2pPr marL="914400" marR="0" lvl="1" indent="-342900" algn="l" rtl="0">
              <a:lnSpc>
                <a:spcPct val="100000"/>
              </a:lnSpc>
              <a:spcBef>
                <a:spcPts val="75"/>
              </a:spcBef>
              <a:spcAft>
                <a:spcPts val="0"/>
              </a:spcAft>
              <a:buClr>
                <a:srgbClr val="205867"/>
              </a:buClr>
              <a:buSzPts val="1800"/>
              <a:buFont typeface="Merriweather Sans"/>
              <a:buChar char="◦"/>
              <a:defRPr sz="1800" b="0" i="0" u="none" strike="noStrike" cap="none">
                <a:solidFill>
                  <a:schemeClr val="dk1"/>
                </a:solidFill>
                <a:latin typeface="Arial"/>
                <a:ea typeface="Arial"/>
                <a:cs typeface="Arial"/>
                <a:sym typeface="Arial"/>
              </a:defRPr>
            </a:lvl2pPr>
            <a:lvl3pPr marL="1371600" marR="0" lvl="2" indent="-323850" algn="l" rtl="0">
              <a:lnSpc>
                <a:spcPct val="100000"/>
              </a:lnSpc>
              <a:spcBef>
                <a:spcPts val="56"/>
              </a:spcBef>
              <a:spcAft>
                <a:spcPts val="0"/>
              </a:spcAft>
              <a:buClr>
                <a:srgbClr val="1F1828"/>
              </a:buClr>
              <a:buSzPts val="1500"/>
              <a:buFont typeface="Merriweather Sans"/>
              <a:buChar char="■"/>
              <a:defRPr sz="1500" b="0" i="0" u="none" strike="noStrike" cap="none">
                <a:solidFill>
                  <a:schemeClr val="dk1"/>
                </a:solidFill>
                <a:latin typeface="Arial"/>
                <a:ea typeface="Arial"/>
                <a:cs typeface="Arial"/>
                <a:sym typeface="Arial"/>
              </a:defRPr>
            </a:lvl3pPr>
            <a:lvl4pPr marL="1828800" marR="0" lvl="3" indent="-304800" algn="l" rtl="0">
              <a:lnSpc>
                <a:spcPct val="100000"/>
              </a:lnSpc>
              <a:spcBef>
                <a:spcPts val="38"/>
              </a:spcBef>
              <a:spcAft>
                <a:spcPts val="0"/>
              </a:spcAft>
              <a:buClr>
                <a:srgbClr val="205867"/>
              </a:buClr>
              <a:buSzPts val="1200"/>
              <a:buFont typeface="Merriweather Sans"/>
              <a:buChar char="□"/>
              <a:defRPr sz="1200" b="0" i="0" u="none" strike="noStrike" cap="none">
                <a:solidFill>
                  <a:schemeClr val="dk1"/>
                </a:solidFill>
                <a:latin typeface="Arial"/>
                <a:ea typeface="Arial"/>
                <a:cs typeface="Arial"/>
                <a:sym typeface="Arial"/>
              </a:defRPr>
            </a:lvl4pPr>
            <a:lvl5pPr marL="2286000" marR="0" lvl="4" indent="-304545" algn="l" rtl="0">
              <a:lnSpc>
                <a:spcPct val="100000"/>
              </a:lnSpc>
              <a:spcBef>
                <a:spcPts val="239"/>
              </a:spcBef>
              <a:spcAft>
                <a:spcPts val="0"/>
              </a:spcAft>
              <a:buClr>
                <a:srgbClr val="974806"/>
              </a:buClr>
              <a:buSzPts val="1196"/>
              <a:buFont typeface="Arial"/>
              <a:buChar char="○"/>
              <a:defRPr sz="1196" b="0" i="0" u="none" strike="noStrike" cap="none">
                <a:solidFill>
                  <a:schemeClr val="dk1"/>
                </a:solidFill>
                <a:latin typeface="Arial"/>
                <a:ea typeface="Arial"/>
                <a:cs typeface="Arial"/>
                <a:sym typeface="Arial"/>
              </a:defRPr>
            </a:lvl5pPr>
            <a:lvl6pPr marL="2743200" marR="0" lvl="5" indent="-304292" algn="l" rtl="0">
              <a:lnSpc>
                <a:spcPct val="100000"/>
              </a:lnSpc>
              <a:spcBef>
                <a:spcPts val="239"/>
              </a:spcBef>
              <a:spcAft>
                <a:spcPts val="0"/>
              </a:spcAft>
              <a:buClr>
                <a:schemeClr val="dk1"/>
              </a:buClr>
              <a:buSzPts val="1192"/>
              <a:buFont typeface="Arial"/>
              <a:buChar char="•"/>
              <a:defRPr sz="1196" b="0" i="0" u="none" strike="noStrike" cap="none">
                <a:solidFill>
                  <a:schemeClr val="dk1"/>
                </a:solidFill>
                <a:latin typeface="Arial"/>
                <a:ea typeface="Arial"/>
                <a:cs typeface="Arial"/>
                <a:sym typeface="Arial"/>
              </a:defRPr>
            </a:lvl6pPr>
            <a:lvl7pPr marL="3200400" marR="0" lvl="6" indent="-304292" algn="l" rtl="0">
              <a:lnSpc>
                <a:spcPct val="100000"/>
              </a:lnSpc>
              <a:spcBef>
                <a:spcPts val="239"/>
              </a:spcBef>
              <a:spcAft>
                <a:spcPts val="0"/>
              </a:spcAft>
              <a:buClr>
                <a:schemeClr val="dk1"/>
              </a:buClr>
              <a:buSzPts val="1192"/>
              <a:buFont typeface="Arial"/>
              <a:buChar char="•"/>
              <a:defRPr sz="1196" b="0" i="0" u="none" strike="noStrike" cap="none">
                <a:solidFill>
                  <a:schemeClr val="dk1"/>
                </a:solidFill>
                <a:latin typeface="Arial"/>
                <a:ea typeface="Arial"/>
                <a:cs typeface="Arial"/>
                <a:sym typeface="Arial"/>
              </a:defRPr>
            </a:lvl7pPr>
            <a:lvl8pPr marL="3657600" marR="0" lvl="7" indent="-304291" algn="l" rtl="0">
              <a:lnSpc>
                <a:spcPct val="100000"/>
              </a:lnSpc>
              <a:spcBef>
                <a:spcPts val="239"/>
              </a:spcBef>
              <a:spcAft>
                <a:spcPts val="0"/>
              </a:spcAft>
              <a:buClr>
                <a:schemeClr val="dk1"/>
              </a:buClr>
              <a:buSzPts val="1192"/>
              <a:buFont typeface="Arial"/>
              <a:buChar char="•"/>
              <a:defRPr sz="1196" b="0" i="0" u="none" strike="noStrike" cap="none">
                <a:solidFill>
                  <a:schemeClr val="dk1"/>
                </a:solidFill>
                <a:latin typeface="Arial"/>
                <a:ea typeface="Arial"/>
                <a:cs typeface="Arial"/>
                <a:sym typeface="Arial"/>
              </a:defRPr>
            </a:lvl8pPr>
            <a:lvl9pPr marL="4114800" marR="0" lvl="8" indent="-304291" algn="l" rtl="0">
              <a:lnSpc>
                <a:spcPct val="100000"/>
              </a:lnSpc>
              <a:spcBef>
                <a:spcPts val="239"/>
              </a:spcBef>
              <a:spcAft>
                <a:spcPts val="0"/>
              </a:spcAft>
              <a:buClr>
                <a:schemeClr val="dk1"/>
              </a:buClr>
              <a:buSzPts val="1192"/>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21" name="Google Shape;21;p3"/>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22" name="Google Shape;22;p3"/>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de 5">
  <p:cSld name="Code 5">
    <p:spTree>
      <p:nvGrpSpPr>
        <p:cNvPr id="1" name="Shape 135"/>
        <p:cNvGrpSpPr/>
        <p:nvPr/>
      </p:nvGrpSpPr>
      <p:grpSpPr>
        <a:xfrm>
          <a:off x="0" y="0"/>
          <a:ext cx="0" cy="0"/>
          <a:chOff x="0" y="0"/>
          <a:chExt cx="0" cy="0"/>
        </a:xfrm>
      </p:grpSpPr>
      <p:sp>
        <p:nvSpPr>
          <p:cNvPr id="136" name="Google Shape;136;p21"/>
          <p:cNvSpPr txBox="1">
            <a:spLocks noGrp="1"/>
          </p:cNvSpPr>
          <p:nvPr>
            <p:ph type="body" idx="1"/>
          </p:nvPr>
        </p:nvSpPr>
        <p:spPr>
          <a:xfrm>
            <a:off x="152400" y="742950"/>
            <a:ext cx="4419600"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noAutofit/>
          </a:bodyPr>
          <a:lstStyle>
            <a:lvl1pPr marL="457200" marR="0" lvl="0" indent="-285750" algn="l" rtl="0">
              <a:lnSpc>
                <a:spcPct val="100000"/>
              </a:lnSpc>
              <a:spcBef>
                <a:spcPts val="75"/>
              </a:spcBef>
              <a:spcAft>
                <a:spcPts val="0"/>
              </a:spcAft>
              <a:buClr>
                <a:srgbClr val="3F3151"/>
              </a:buClr>
              <a:buSzPts val="900"/>
              <a:buFont typeface="Merriweather Sans"/>
              <a:buChar char="●"/>
              <a:defRPr sz="900" b="0"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11277" algn="l" rtl="0">
              <a:lnSpc>
                <a:spcPct val="100000"/>
              </a:lnSpc>
              <a:spcBef>
                <a:spcPts val="56"/>
              </a:spcBef>
              <a:spcAft>
                <a:spcPts val="0"/>
              </a:spcAft>
              <a:buClr>
                <a:srgbClr val="1F1828"/>
              </a:buClr>
              <a:buSzPts val="1302"/>
              <a:buFont typeface="Merriweather Sans"/>
              <a:buChar char="■"/>
              <a:defRPr sz="1350" b="0" i="0" u="none" strike="noStrike" cap="none">
                <a:solidFill>
                  <a:schemeClr val="dk1"/>
                </a:solidFill>
                <a:latin typeface="Arial"/>
                <a:ea typeface="Arial"/>
                <a:cs typeface="Arial"/>
                <a:sym typeface="Arial"/>
              </a:defRPr>
            </a:lvl3pPr>
            <a:lvl4pPr marL="1828800" marR="0" lvl="3" indent="-292227" algn="l" rtl="0">
              <a:lnSpc>
                <a:spcPct val="100000"/>
              </a:lnSpc>
              <a:spcBef>
                <a:spcPts val="38"/>
              </a:spcBef>
              <a:spcAft>
                <a:spcPts val="0"/>
              </a:spcAft>
              <a:buClr>
                <a:srgbClr val="205867"/>
              </a:buClr>
              <a:buSzPts val="1002"/>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137" name="Google Shape;137;p21"/>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138" name="Google Shape;138;p21"/>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139" name="Google Shape;139;p21"/>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lvl="1" indent="0" rtl="0">
              <a:spcBef>
                <a:spcPts val="0"/>
              </a:spcBef>
              <a:spcAft>
                <a:spcPts val="0"/>
              </a:spcAft>
              <a:buSzPts val="1400"/>
              <a:buFont typeface="Arial"/>
              <a:buChar char="○"/>
              <a:defRPr sz="1800"/>
            </a:lvl2pPr>
            <a:lvl3pPr lvl="2" indent="0" rtl="0">
              <a:spcBef>
                <a:spcPts val="0"/>
              </a:spcBef>
              <a:spcAft>
                <a:spcPts val="0"/>
              </a:spcAft>
              <a:buSzPts val="1400"/>
              <a:buFont typeface="Arial"/>
              <a:buChar char="■"/>
              <a:defRPr sz="1800"/>
            </a:lvl3pPr>
            <a:lvl4pPr lvl="3" indent="0" rtl="0">
              <a:spcBef>
                <a:spcPts val="0"/>
              </a:spcBef>
              <a:spcAft>
                <a:spcPts val="0"/>
              </a:spcAft>
              <a:buSzPts val="1400"/>
              <a:buFont typeface="Arial"/>
              <a:buChar char="●"/>
              <a:defRPr sz="1800"/>
            </a:lvl4pPr>
            <a:lvl5pPr lvl="4" indent="0" rtl="0">
              <a:spcBef>
                <a:spcPts val="0"/>
              </a:spcBef>
              <a:spcAft>
                <a:spcPts val="0"/>
              </a:spcAft>
              <a:buSzPts val="1400"/>
              <a:buFont typeface="Arial"/>
              <a:buChar char="○"/>
              <a:defRPr sz="1800"/>
            </a:lvl5pPr>
            <a:lvl6pPr lvl="5" indent="0" rtl="0">
              <a:spcBef>
                <a:spcPts val="0"/>
              </a:spcBef>
              <a:spcAft>
                <a:spcPts val="0"/>
              </a:spcAft>
              <a:buSzPts val="1400"/>
              <a:buFont typeface="Arial"/>
              <a:buChar char="■"/>
              <a:defRPr sz="1800"/>
            </a:lvl6pPr>
            <a:lvl7pPr lvl="6" indent="0" rtl="0">
              <a:spcBef>
                <a:spcPts val="0"/>
              </a:spcBef>
              <a:spcAft>
                <a:spcPts val="0"/>
              </a:spcAft>
              <a:buSzPts val="1400"/>
              <a:buFont typeface="Arial"/>
              <a:buChar char="●"/>
              <a:defRPr sz="1800"/>
            </a:lvl7pPr>
            <a:lvl8pPr lvl="7" indent="0" rtl="0">
              <a:spcBef>
                <a:spcPts val="0"/>
              </a:spcBef>
              <a:spcAft>
                <a:spcPts val="0"/>
              </a:spcAft>
              <a:buSzPts val="1400"/>
              <a:buFont typeface="Arial"/>
              <a:buChar char="○"/>
              <a:defRPr sz="1800"/>
            </a:lvl8pPr>
            <a:lvl9pPr lvl="8" indent="0" rtl="0">
              <a:spcBef>
                <a:spcPts val="0"/>
              </a:spcBef>
              <a:spcAft>
                <a:spcPts val="0"/>
              </a:spcAft>
              <a:buSzPts val="1400"/>
              <a:buFont typeface="Arial"/>
              <a:buChar char="■"/>
              <a:defRPr sz="1800"/>
            </a:lvl9pPr>
          </a:lstStyle>
          <a:p>
            <a:endParaRPr/>
          </a:p>
        </p:txBody>
      </p:sp>
      <p:sp>
        <p:nvSpPr>
          <p:cNvPr id="142" name="Google Shape;142;p22"/>
          <p:cNvSpPr txBox="1">
            <a:spLocks noGrp="1"/>
          </p:cNvSpPr>
          <p:nvPr>
            <p:ph type="body" idx="1"/>
          </p:nvPr>
        </p:nvSpPr>
        <p:spPr>
          <a:xfrm>
            <a:off x="311700" y="847675"/>
            <a:ext cx="8520600" cy="3957600"/>
          </a:xfrm>
          <a:prstGeom prst="rect">
            <a:avLst/>
          </a:prstGeom>
          <a:noFill/>
          <a:ln>
            <a:noFill/>
          </a:ln>
        </p:spPr>
        <p:txBody>
          <a:bodyPr spcFirstLastPara="1" wrap="square" lIns="91425" tIns="91425" rIns="91425" bIns="91425" anchor="ctr"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3" name="Google Shape;143;p22"/>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sz="825">
              <a:solidFill>
                <a:srgbClr val="888888"/>
              </a:solidFill>
            </a:endParaRPr>
          </a:p>
        </p:txBody>
      </p:sp>
      <p:pic>
        <p:nvPicPr>
          <p:cNvPr id="144" name="Google Shape;144;p22" descr="onos-logo-fliprotate.notext.png"/>
          <p:cNvPicPr preferRelativeResize="0"/>
          <p:nvPr/>
        </p:nvPicPr>
        <p:blipFill rotWithShape="1">
          <a:blip r:embed="rId2">
            <a:alphaModFix/>
          </a:blip>
          <a:srcRect/>
          <a:stretch/>
        </p:blipFill>
        <p:spPr>
          <a:xfrm flipH="1">
            <a:off x="8175550" y="66175"/>
            <a:ext cx="875850" cy="87585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9"/>
        <p:cNvGrpSpPr/>
        <p:nvPr/>
      </p:nvGrpSpPr>
      <p:grpSpPr>
        <a:xfrm>
          <a:off x="0" y="0"/>
          <a:ext cx="0" cy="0"/>
          <a:chOff x="0" y="0"/>
          <a:chExt cx="0" cy="0"/>
        </a:xfrm>
      </p:grpSpPr>
      <p:sp>
        <p:nvSpPr>
          <p:cNvPr id="150" name="Google Shape;150;p2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5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5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5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5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5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5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5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5200" b="0" i="0" u="none" strike="noStrike" cap="none">
                <a:solidFill>
                  <a:srgbClr val="000000"/>
                </a:solidFill>
                <a:latin typeface="Arial"/>
                <a:ea typeface="Arial"/>
                <a:cs typeface="Arial"/>
                <a:sym typeface="Arial"/>
              </a:defRPr>
            </a:lvl9pPr>
          </a:lstStyle>
          <a:p>
            <a:endParaRPr/>
          </a:p>
        </p:txBody>
      </p:sp>
      <p:sp>
        <p:nvSpPr>
          <p:cNvPr id="151" name="Google Shape;151;p2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152" name="Google Shape;152;p24"/>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sz="825">
              <a:solidFill>
                <a:srgbClr val="888888"/>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153"/>
        <p:cNvGrpSpPr/>
        <p:nvPr/>
      </p:nvGrpSpPr>
      <p:grpSpPr>
        <a:xfrm>
          <a:off x="0" y="0"/>
          <a:ext cx="0" cy="0"/>
          <a:chOff x="0" y="0"/>
          <a:chExt cx="0" cy="0"/>
        </a:xfrm>
      </p:grpSpPr>
      <p:sp>
        <p:nvSpPr>
          <p:cNvPr id="154" name="Google Shape;154;p25"/>
          <p:cNvSpPr txBox="1">
            <a:spLocks noGrp="1"/>
          </p:cNvSpPr>
          <p:nvPr>
            <p:ph type="title"/>
          </p:nvPr>
        </p:nvSpPr>
        <p:spPr>
          <a:xfrm>
            <a:off x="1617132" y="590550"/>
            <a:ext cx="7247400" cy="9399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155" name="Google Shape;155;p25"/>
          <p:cNvSpPr txBox="1">
            <a:spLocks noGrp="1"/>
          </p:cNvSpPr>
          <p:nvPr>
            <p:ph type="body" idx="1"/>
          </p:nvPr>
        </p:nvSpPr>
        <p:spPr>
          <a:xfrm>
            <a:off x="2322735" y="1700435"/>
            <a:ext cx="6541800" cy="27093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156" name="Google Shape;156;p25"/>
          <p:cNvSpPr/>
          <p:nvPr/>
        </p:nvSpPr>
        <p:spPr>
          <a:xfrm>
            <a:off x="1617133" y="1530349"/>
            <a:ext cx="7247400" cy="936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157" name="Google Shape;157;p25"/>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_Content 1">
  <p:cSld name="2_Content 1">
    <p:spTree>
      <p:nvGrpSpPr>
        <p:cNvPr id="1" name="Shape 158"/>
        <p:cNvGrpSpPr/>
        <p:nvPr/>
      </p:nvGrpSpPr>
      <p:grpSpPr>
        <a:xfrm>
          <a:off x="0" y="0"/>
          <a:ext cx="0" cy="0"/>
          <a:chOff x="0" y="0"/>
          <a:chExt cx="0" cy="0"/>
        </a:xfrm>
      </p:grpSpPr>
      <p:sp>
        <p:nvSpPr>
          <p:cNvPr id="159" name="Google Shape;159;p26"/>
          <p:cNvSpPr txBox="1">
            <a:spLocks noGrp="1"/>
          </p:cNvSpPr>
          <p:nvPr>
            <p:ph type="title"/>
          </p:nvPr>
        </p:nvSpPr>
        <p:spPr>
          <a:xfrm>
            <a:off x="152400" y="127400"/>
            <a:ext cx="8686800" cy="47982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0" name="Google Shape;160;p26"/>
          <p:cNvSpPr txBox="1">
            <a:spLocks noGrp="1"/>
          </p:cNvSpPr>
          <p:nvPr>
            <p:ph type="body" idx="1"/>
          </p:nvPr>
        </p:nvSpPr>
        <p:spPr>
          <a:xfrm>
            <a:off x="152400" y="742951"/>
            <a:ext cx="8686800" cy="4114800"/>
          </a:xfrm>
          <a:prstGeom prst="rect">
            <a:avLst/>
          </a:prstGeom>
          <a:noFill/>
          <a:ln>
            <a:noFill/>
          </a:ln>
        </p:spPr>
        <p:txBody>
          <a:bodyPr spcFirstLastPara="1" wrap="square" lIns="91425" tIns="45700" rIns="91425" bIns="45700" anchor="t" anchorCtr="0">
            <a:noAutofit/>
          </a:bodyPr>
          <a:lstStyle>
            <a:lvl1pPr marL="457200" marR="0" lvl="0" indent="-361950" algn="l" rtl="0">
              <a:lnSpc>
                <a:spcPct val="100000"/>
              </a:lnSpc>
              <a:spcBef>
                <a:spcPts val="75"/>
              </a:spcBef>
              <a:spcAft>
                <a:spcPts val="0"/>
              </a:spcAft>
              <a:buClr>
                <a:srgbClr val="000000"/>
              </a:buClr>
              <a:buSzPts val="2100"/>
              <a:buFont typeface="Merriweather Sans"/>
              <a:buChar char="•"/>
              <a:defRPr sz="2100" b="0" i="0" u="none" strike="noStrike" cap="none">
                <a:solidFill>
                  <a:srgbClr val="000000"/>
                </a:solidFill>
                <a:latin typeface="Arial"/>
                <a:ea typeface="Arial"/>
                <a:cs typeface="Arial"/>
                <a:sym typeface="Arial"/>
              </a:defRPr>
            </a:lvl1pPr>
            <a:lvl2pPr marL="914400" marR="0" lvl="1" indent="-342900" algn="l" rtl="0">
              <a:lnSpc>
                <a:spcPct val="100000"/>
              </a:lnSpc>
              <a:spcBef>
                <a:spcPts val="75"/>
              </a:spcBef>
              <a:spcAft>
                <a:spcPts val="0"/>
              </a:spcAft>
              <a:buClr>
                <a:srgbClr val="000000"/>
              </a:buClr>
              <a:buSzPts val="1800"/>
              <a:buFont typeface="Merriweather Sans"/>
              <a:buChar char="◦"/>
              <a:defRPr sz="1800" b="0" i="0" u="none" strike="noStrike" cap="none">
                <a:solidFill>
                  <a:srgbClr val="000000"/>
                </a:solidFill>
                <a:latin typeface="Arial"/>
                <a:ea typeface="Arial"/>
                <a:cs typeface="Arial"/>
                <a:sym typeface="Arial"/>
              </a:defRPr>
            </a:lvl2pPr>
            <a:lvl3pPr marL="1371600" marR="0" lvl="2" indent="-323850" algn="l" rtl="0">
              <a:lnSpc>
                <a:spcPct val="100000"/>
              </a:lnSpc>
              <a:spcBef>
                <a:spcPts val="56"/>
              </a:spcBef>
              <a:spcAft>
                <a:spcPts val="0"/>
              </a:spcAft>
              <a:buClr>
                <a:srgbClr val="000000"/>
              </a:buClr>
              <a:buSzPts val="1500"/>
              <a:buFont typeface="Merriweather Sans"/>
              <a:buChar char="■"/>
              <a:defRPr sz="1500" b="0" i="0" u="none" strike="noStrike" cap="none">
                <a:solidFill>
                  <a:srgbClr val="000000"/>
                </a:solidFill>
                <a:latin typeface="Arial"/>
                <a:ea typeface="Arial"/>
                <a:cs typeface="Arial"/>
                <a:sym typeface="Arial"/>
              </a:defRPr>
            </a:lvl3pPr>
            <a:lvl4pPr marL="1828800" marR="0" lvl="3" indent="-304800" algn="l" rtl="0">
              <a:lnSpc>
                <a:spcPct val="100000"/>
              </a:lnSpc>
              <a:spcBef>
                <a:spcPts val="38"/>
              </a:spcBef>
              <a:spcAft>
                <a:spcPts val="0"/>
              </a:spcAft>
              <a:buClr>
                <a:srgbClr val="000000"/>
              </a:buClr>
              <a:buSzPts val="1200"/>
              <a:buFont typeface="Merriweather Sans"/>
              <a:buChar char="□"/>
              <a:defRPr sz="1200" b="0" i="0" u="none" strike="noStrike" cap="none">
                <a:solidFill>
                  <a:srgbClr val="000000"/>
                </a:solidFill>
                <a:latin typeface="Arial"/>
                <a:ea typeface="Arial"/>
                <a:cs typeface="Arial"/>
                <a:sym typeface="Arial"/>
              </a:defRPr>
            </a:lvl4pPr>
            <a:lvl5pPr marL="2286000" marR="0" lvl="4" indent="-228600" algn="l" rtl="0">
              <a:lnSpc>
                <a:spcPct val="100000"/>
              </a:lnSpc>
              <a:spcBef>
                <a:spcPts val="19"/>
              </a:spcBef>
              <a:spcAft>
                <a:spcPts val="0"/>
              </a:spcAft>
              <a:buClr>
                <a:srgbClr val="000000"/>
              </a:buClr>
              <a:buSzPts val="1196"/>
              <a:buFont typeface="Arial"/>
              <a:buNone/>
              <a:defRPr sz="1196"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196"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196"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196"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196" b="0" i="0" u="none" strike="noStrike" cap="none">
                <a:solidFill>
                  <a:srgbClr val="000000"/>
                </a:solidFill>
                <a:latin typeface="Arial"/>
                <a:ea typeface="Arial"/>
                <a:cs typeface="Arial"/>
                <a:sym typeface="Arial"/>
              </a:defRPr>
            </a:lvl9pPr>
          </a:lstStyle>
          <a:p>
            <a:endParaRPr/>
          </a:p>
        </p:txBody>
      </p:sp>
      <p:sp>
        <p:nvSpPr>
          <p:cNvPr id="161" name="Google Shape;161;p26"/>
          <p:cNvSpPr/>
          <p:nvPr/>
        </p:nvSpPr>
        <p:spPr>
          <a:xfrm>
            <a:off x="152400" y="607222"/>
            <a:ext cx="8686800" cy="81428"/>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162" name="Google Shape;162;p26"/>
          <p:cNvSpPr txBox="1">
            <a:spLocks noGrp="1"/>
          </p:cNvSpPr>
          <p:nvPr>
            <p:ph type="sldNum" idx="12"/>
          </p:nvPr>
        </p:nvSpPr>
        <p:spPr>
          <a:xfrm>
            <a:off x="7924800" y="4926807"/>
            <a:ext cx="1066800" cy="1595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63"/>
        <p:cNvGrpSpPr/>
        <p:nvPr/>
      </p:nvGrpSpPr>
      <p:grpSpPr>
        <a:xfrm>
          <a:off x="0" y="0"/>
          <a:ext cx="0" cy="0"/>
          <a:chOff x="0" y="0"/>
          <a:chExt cx="0" cy="0"/>
        </a:xfrm>
      </p:grpSpPr>
      <p:sp>
        <p:nvSpPr>
          <p:cNvPr id="164" name="Google Shape;164;p27"/>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165" name="Google Shape;165;p27"/>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66" name="Google Shape;166;p27"/>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tent 1">
  <p:cSld name="Content 1">
    <p:spTree>
      <p:nvGrpSpPr>
        <p:cNvPr id="1" name="Shape 167"/>
        <p:cNvGrpSpPr/>
        <p:nvPr/>
      </p:nvGrpSpPr>
      <p:grpSpPr>
        <a:xfrm>
          <a:off x="0" y="0"/>
          <a:ext cx="0" cy="0"/>
          <a:chOff x="0" y="0"/>
          <a:chExt cx="0" cy="0"/>
        </a:xfrm>
      </p:grpSpPr>
      <p:sp>
        <p:nvSpPr>
          <p:cNvPr id="168" name="Google Shape;168;p28"/>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169" name="Google Shape;169;p28"/>
          <p:cNvSpPr txBox="1">
            <a:spLocks noGrp="1"/>
          </p:cNvSpPr>
          <p:nvPr>
            <p:ph type="body" idx="1"/>
          </p:nvPr>
        </p:nvSpPr>
        <p:spPr>
          <a:xfrm>
            <a:off x="152400" y="742951"/>
            <a:ext cx="8686800" cy="4114800"/>
          </a:xfrm>
          <a:prstGeom prst="rect">
            <a:avLst/>
          </a:prstGeom>
          <a:noFill/>
          <a:ln>
            <a:noFill/>
          </a:ln>
        </p:spPr>
        <p:txBody>
          <a:bodyPr spcFirstLastPara="1" wrap="square" lIns="91425" tIns="91425" rIns="91425" bIns="91425" anchor="t" anchorCtr="0">
            <a:noAutofit/>
          </a:bodyPr>
          <a:lstStyle>
            <a:lvl1pPr marL="457200" marR="0" lvl="0" indent="-361950" algn="l" rtl="0">
              <a:lnSpc>
                <a:spcPct val="100000"/>
              </a:lnSpc>
              <a:spcBef>
                <a:spcPts val="75"/>
              </a:spcBef>
              <a:spcAft>
                <a:spcPts val="0"/>
              </a:spcAft>
              <a:buClr>
                <a:srgbClr val="3F3151"/>
              </a:buClr>
              <a:buSzPts val="2100"/>
              <a:buFont typeface="Merriweather Sans"/>
              <a:buChar char="•"/>
              <a:defRPr sz="2100" b="1" i="0" u="none" strike="noStrike" cap="none">
                <a:solidFill>
                  <a:schemeClr val="dk1"/>
                </a:solidFill>
                <a:latin typeface="Arial"/>
                <a:ea typeface="Arial"/>
                <a:cs typeface="Arial"/>
                <a:sym typeface="Arial"/>
              </a:defRPr>
            </a:lvl1pPr>
            <a:lvl2pPr marL="914400" marR="0" lvl="1" indent="-342900" algn="l" rtl="0">
              <a:lnSpc>
                <a:spcPct val="100000"/>
              </a:lnSpc>
              <a:spcBef>
                <a:spcPts val="75"/>
              </a:spcBef>
              <a:spcAft>
                <a:spcPts val="0"/>
              </a:spcAft>
              <a:buClr>
                <a:srgbClr val="205867"/>
              </a:buClr>
              <a:buSzPts val="1800"/>
              <a:buFont typeface="Merriweather Sans"/>
              <a:buChar char="◦"/>
              <a:defRPr sz="1800" b="0" i="0" u="none" strike="noStrike" cap="none">
                <a:solidFill>
                  <a:schemeClr val="dk1"/>
                </a:solidFill>
                <a:latin typeface="Arial"/>
                <a:ea typeface="Arial"/>
                <a:cs typeface="Arial"/>
                <a:sym typeface="Arial"/>
              </a:defRPr>
            </a:lvl2pPr>
            <a:lvl3pPr marL="1371600" marR="0" lvl="2" indent="-323850" algn="l" rtl="0">
              <a:lnSpc>
                <a:spcPct val="100000"/>
              </a:lnSpc>
              <a:spcBef>
                <a:spcPts val="56"/>
              </a:spcBef>
              <a:spcAft>
                <a:spcPts val="0"/>
              </a:spcAft>
              <a:buClr>
                <a:srgbClr val="1F1828"/>
              </a:buClr>
              <a:buSzPts val="1500"/>
              <a:buFont typeface="Merriweather Sans"/>
              <a:buChar char="■"/>
              <a:defRPr sz="1500" b="0" i="0" u="none" strike="noStrike" cap="none">
                <a:solidFill>
                  <a:schemeClr val="dk1"/>
                </a:solidFill>
                <a:latin typeface="Arial"/>
                <a:ea typeface="Arial"/>
                <a:cs typeface="Arial"/>
                <a:sym typeface="Arial"/>
              </a:defRPr>
            </a:lvl3pPr>
            <a:lvl4pPr marL="1828800" marR="0" lvl="3" indent="-304800" algn="l" rtl="0">
              <a:lnSpc>
                <a:spcPct val="100000"/>
              </a:lnSpc>
              <a:spcBef>
                <a:spcPts val="38"/>
              </a:spcBef>
              <a:spcAft>
                <a:spcPts val="0"/>
              </a:spcAft>
              <a:buClr>
                <a:srgbClr val="205867"/>
              </a:buClr>
              <a:buSzPts val="1200"/>
              <a:buFont typeface="Merriweather Sans"/>
              <a:buChar char="□"/>
              <a:defRPr sz="1200" b="0" i="0" u="none" strike="noStrike" cap="none">
                <a:solidFill>
                  <a:schemeClr val="dk1"/>
                </a:solidFill>
                <a:latin typeface="Arial"/>
                <a:ea typeface="Arial"/>
                <a:cs typeface="Arial"/>
                <a:sym typeface="Arial"/>
              </a:defRPr>
            </a:lvl4pPr>
            <a:lvl5pPr marL="2286000" marR="0" lvl="4" indent="-304545" algn="l" rtl="0">
              <a:lnSpc>
                <a:spcPct val="100000"/>
              </a:lnSpc>
              <a:spcBef>
                <a:spcPts val="239"/>
              </a:spcBef>
              <a:spcAft>
                <a:spcPts val="0"/>
              </a:spcAft>
              <a:buClr>
                <a:srgbClr val="974806"/>
              </a:buClr>
              <a:buSzPts val="1196"/>
              <a:buFont typeface="Arial"/>
              <a:buChar char="○"/>
              <a:defRPr sz="1196" b="0" i="0" u="none" strike="noStrike" cap="none">
                <a:solidFill>
                  <a:schemeClr val="dk1"/>
                </a:solidFill>
                <a:latin typeface="Arial"/>
                <a:ea typeface="Arial"/>
                <a:cs typeface="Arial"/>
                <a:sym typeface="Arial"/>
              </a:defRPr>
            </a:lvl5pPr>
            <a:lvl6pPr marL="2743200" marR="0" lvl="5" indent="-304292" algn="l" rtl="0">
              <a:lnSpc>
                <a:spcPct val="100000"/>
              </a:lnSpc>
              <a:spcBef>
                <a:spcPts val="239"/>
              </a:spcBef>
              <a:spcAft>
                <a:spcPts val="0"/>
              </a:spcAft>
              <a:buClr>
                <a:schemeClr val="dk1"/>
              </a:buClr>
              <a:buSzPts val="1192"/>
              <a:buFont typeface="Arial"/>
              <a:buChar char="•"/>
              <a:defRPr sz="1196" b="0" i="0" u="none" strike="noStrike" cap="none">
                <a:solidFill>
                  <a:schemeClr val="dk1"/>
                </a:solidFill>
                <a:latin typeface="Arial"/>
                <a:ea typeface="Arial"/>
                <a:cs typeface="Arial"/>
                <a:sym typeface="Arial"/>
              </a:defRPr>
            </a:lvl6pPr>
            <a:lvl7pPr marL="3200400" marR="0" lvl="6" indent="-304292" algn="l" rtl="0">
              <a:lnSpc>
                <a:spcPct val="100000"/>
              </a:lnSpc>
              <a:spcBef>
                <a:spcPts val="239"/>
              </a:spcBef>
              <a:spcAft>
                <a:spcPts val="0"/>
              </a:spcAft>
              <a:buClr>
                <a:schemeClr val="dk1"/>
              </a:buClr>
              <a:buSzPts val="1192"/>
              <a:buFont typeface="Arial"/>
              <a:buChar char="•"/>
              <a:defRPr sz="1196" b="0" i="0" u="none" strike="noStrike" cap="none">
                <a:solidFill>
                  <a:schemeClr val="dk1"/>
                </a:solidFill>
                <a:latin typeface="Arial"/>
                <a:ea typeface="Arial"/>
                <a:cs typeface="Arial"/>
                <a:sym typeface="Arial"/>
              </a:defRPr>
            </a:lvl7pPr>
            <a:lvl8pPr marL="3657600" marR="0" lvl="7" indent="-304291" algn="l" rtl="0">
              <a:lnSpc>
                <a:spcPct val="100000"/>
              </a:lnSpc>
              <a:spcBef>
                <a:spcPts val="239"/>
              </a:spcBef>
              <a:spcAft>
                <a:spcPts val="0"/>
              </a:spcAft>
              <a:buClr>
                <a:schemeClr val="dk1"/>
              </a:buClr>
              <a:buSzPts val="1192"/>
              <a:buFont typeface="Arial"/>
              <a:buChar char="•"/>
              <a:defRPr sz="1196" b="0" i="0" u="none" strike="noStrike" cap="none">
                <a:solidFill>
                  <a:schemeClr val="dk1"/>
                </a:solidFill>
                <a:latin typeface="Arial"/>
                <a:ea typeface="Arial"/>
                <a:cs typeface="Arial"/>
                <a:sym typeface="Arial"/>
              </a:defRPr>
            </a:lvl8pPr>
            <a:lvl9pPr marL="4114800" marR="0" lvl="8" indent="-304291" algn="l" rtl="0">
              <a:lnSpc>
                <a:spcPct val="100000"/>
              </a:lnSpc>
              <a:spcBef>
                <a:spcPts val="239"/>
              </a:spcBef>
              <a:spcAft>
                <a:spcPts val="0"/>
              </a:spcAft>
              <a:buClr>
                <a:schemeClr val="dk1"/>
              </a:buClr>
              <a:buSzPts val="1192"/>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170" name="Google Shape;170;p28"/>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171" name="Google Shape;171;p28"/>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6_Content 1">
  <p:cSld name="26_Content 1">
    <p:spTree>
      <p:nvGrpSpPr>
        <p:cNvPr id="1" name="Shape 172"/>
        <p:cNvGrpSpPr/>
        <p:nvPr/>
      </p:nvGrpSpPr>
      <p:grpSpPr>
        <a:xfrm>
          <a:off x="0" y="0"/>
          <a:ext cx="0" cy="0"/>
          <a:chOff x="0" y="0"/>
          <a:chExt cx="0" cy="0"/>
        </a:xfrm>
      </p:grpSpPr>
      <p:sp>
        <p:nvSpPr>
          <p:cNvPr id="173" name="Google Shape;173;p29"/>
          <p:cNvSpPr txBox="1">
            <a:spLocks noGrp="1"/>
          </p:cNvSpPr>
          <p:nvPr>
            <p:ph type="title"/>
          </p:nvPr>
        </p:nvSpPr>
        <p:spPr>
          <a:xfrm>
            <a:off x="152400" y="127400"/>
            <a:ext cx="8686800" cy="47982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4" name="Google Shape;174;p29"/>
          <p:cNvSpPr txBox="1">
            <a:spLocks noGrp="1"/>
          </p:cNvSpPr>
          <p:nvPr>
            <p:ph type="body" idx="1"/>
          </p:nvPr>
        </p:nvSpPr>
        <p:spPr>
          <a:xfrm>
            <a:off x="152400" y="742951"/>
            <a:ext cx="8686800" cy="4114800"/>
          </a:xfrm>
          <a:prstGeom prst="rect">
            <a:avLst/>
          </a:prstGeom>
          <a:noFill/>
          <a:ln>
            <a:noFill/>
          </a:ln>
        </p:spPr>
        <p:txBody>
          <a:bodyPr spcFirstLastPara="1" wrap="square" lIns="91425" tIns="45700" rIns="91425" bIns="45700" anchor="t" anchorCtr="0">
            <a:noAutofit/>
          </a:bodyPr>
          <a:lstStyle>
            <a:lvl1pPr marL="457200" marR="0" lvl="0" indent="-361950" algn="l" rtl="0">
              <a:lnSpc>
                <a:spcPct val="100000"/>
              </a:lnSpc>
              <a:spcBef>
                <a:spcPts val="75"/>
              </a:spcBef>
              <a:spcAft>
                <a:spcPts val="0"/>
              </a:spcAft>
              <a:buClr>
                <a:srgbClr val="000000"/>
              </a:buClr>
              <a:buSzPts val="2100"/>
              <a:buFont typeface="Merriweather Sans"/>
              <a:buChar char="•"/>
              <a:defRPr sz="2100" b="0" i="0" u="none" strike="noStrike" cap="none">
                <a:solidFill>
                  <a:srgbClr val="000000"/>
                </a:solidFill>
                <a:latin typeface="Arial"/>
                <a:ea typeface="Arial"/>
                <a:cs typeface="Arial"/>
                <a:sym typeface="Arial"/>
              </a:defRPr>
            </a:lvl1pPr>
            <a:lvl2pPr marL="914400" marR="0" lvl="1" indent="-342900" algn="l" rtl="0">
              <a:lnSpc>
                <a:spcPct val="100000"/>
              </a:lnSpc>
              <a:spcBef>
                <a:spcPts val="75"/>
              </a:spcBef>
              <a:spcAft>
                <a:spcPts val="0"/>
              </a:spcAft>
              <a:buClr>
                <a:srgbClr val="000000"/>
              </a:buClr>
              <a:buSzPts val="1800"/>
              <a:buFont typeface="Merriweather Sans"/>
              <a:buChar char="◦"/>
              <a:defRPr sz="1800" b="0" i="0" u="none" strike="noStrike" cap="none">
                <a:solidFill>
                  <a:srgbClr val="000000"/>
                </a:solidFill>
                <a:latin typeface="Arial"/>
                <a:ea typeface="Arial"/>
                <a:cs typeface="Arial"/>
                <a:sym typeface="Arial"/>
              </a:defRPr>
            </a:lvl2pPr>
            <a:lvl3pPr marL="1371600" marR="0" lvl="2" indent="-323850" algn="l" rtl="0">
              <a:lnSpc>
                <a:spcPct val="100000"/>
              </a:lnSpc>
              <a:spcBef>
                <a:spcPts val="56"/>
              </a:spcBef>
              <a:spcAft>
                <a:spcPts val="0"/>
              </a:spcAft>
              <a:buClr>
                <a:srgbClr val="000000"/>
              </a:buClr>
              <a:buSzPts val="1500"/>
              <a:buFont typeface="Merriweather Sans"/>
              <a:buChar char="■"/>
              <a:defRPr sz="1500" b="0" i="0" u="none" strike="noStrike" cap="none">
                <a:solidFill>
                  <a:srgbClr val="000000"/>
                </a:solidFill>
                <a:latin typeface="Arial"/>
                <a:ea typeface="Arial"/>
                <a:cs typeface="Arial"/>
                <a:sym typeface="Arial"/>
              </a:defRPr>
            </a:lvl3pPr>
            <a:lvl4pPr marL="1828800" marR="0" lvl="3" indent="-304800" algn="l" rtl="0">
              <a:lnSpc>
                <a:spcPct val="100000"/>
              </a:lnSpc>
              <a:spcBef>
                <a:spcPts val="38"/>
              </a:spcBef>
              <a:spcAft>
                <a:spcPts val="0"/>
              </a:spcAft>
              <a:buClr>
                <a:srgbClr val="000000"/>
              </a:buClr>
              <a:buSzPts val="1200"/>
              <a:buFont typeface="Merriweather Sans"/>
              <a:buChar char="□"/>
              <a:defRPr sz="1200" b="0" i="0" u="none" strike="noStrike" cap="none">
                <a:solidFill>
                  <a:srgbClr val="000000"/>
                </a:solidFill>
                <a:latin typeface="Arial"/>
                <a:ea typeface="Arial"/>
                <a:cs typeface="Arial"/>
                <a:sym typeface="Arial"/>
              </a:defRPr>
            </a:lvl4pPr>
            <a:lvl5pPr marL="2286000" marR="0" lvl="4" indent="-228600" algn="l" rtl="0">
              <a:lnSpc>
                <a:spcPct val="100000"/>
              </a:lnSpc>
              <a:spcBef>
                <a:spcPts val="19"/>
              </a:spcBef>
              <a:spcAft>
                <a:spcPts val="0"/>
              </a:spcAft>
              <a:buClr>
                <a:srgbClr val="000000"/>
              </a:buClr>
              <a:buSzPts val="1196"/>
              <a:buFont typeface="Arial"/>
              <a:buNone/>
              <a:defRPr sz="1196"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196"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196"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196"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196" b="0" i="0" u="none" strike="noStrike" cap="none">
                <a:solidFill>
                  <a:srgbClr val="000000"/>
                </a:solidFill>
                <a:latin typeface="Arial"/>
                <a:ea typeface="Arial"/>
                <a:cs typeface="Arial"/>
                <a:sym typeface="Arial"/>
              </a:defRPr>
            </a:lvl9pPr>
          </a:lstStyle>
          <a:p>
            <a:endParaRPr/>
          </a:p>
        </p:txBody>
      </p:sp>
      <p:sp>
        <p:nvSpPr>
          <p:cNvPr id="175" name="Google Shape;175;p29"/>
          <p:cNvSpPr/>
          <p:nvPr/>
        </p:nvSpPr>
        <p:spPr>
          <a:xfrm>
            <a:off x="152400" y="607222"/>
            <a:ext cx="8686800" cy="81428"/>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176" name="Google Shape;176;p29"/>
          <p:cNvSpPr txBox="1">
            <a:spLocks noGrp="1"/>
          </p:cNvSpPr>
          <p:nvPr>
            <p:ph type="sldNum" idx="12"/>
          </p:nvPr>
        </p:nvSpPr>
        <p:spPr>
          <a:xfrm>
            <a:off x="7924800" y="4926807"/>
            <a:ext cx="1066800" cy="1595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de 1">
  <p:cSld name="Code 1">
    <p:spTree>
      <p:nvGrpSpPr>
        <p:cNvPr id="1" name="Shape 177"/>
        <p:cNvGrpSpPr/>
        <p:nvPr/>
      </p:nvGrpSpPr>
      <p:grpSpPr>
        <a:xfrm>
          <a:off x="0" y="0"/>
          <a:ext cx="0" cy="0"/>
          <a:chOff x="0" y="0"/>
          <a:chExt cx="0" cy="0"/>
        </a:xfrm>
      </p:grpSpPr>
      <p:sp>
        <p:nvSpPr>
          <p:cNvPr id="178" name="Google Shape;178;p30"/>
          <p:cNvSpPr txBox="1">
            <a:spLocks noGrp="1"/>
          </p:cNvSpPr>
          <p:nvPr>
            <p:ph type="body" idx="1"/>
          </p:nvPr>
        </p:nvSpPr>
        <p:spPr>
          <a:xfrm>
            <a:off x="152400" y="742950"/>
            <a:ext cx="4267200"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noAutofit/>
          </a:bodyPr>
          <a:lstStyle>
            <a:lvl1pPr marL="457200" marR="0" lvl="0" indent="-285750" algn="l" rtl="0">
              <a:lnSpc>
                <a:spcPct val="100000"/>
              </a:lnSpc>
              <a:spcBef>
                <a:spcPts val="75"/>
              </a:spcBef>
              <a:spcAft>
                <a:spcPts val="0"/>
              </a:spcAft>
              <a:buClr>
                <a:srgbClr val="3F3151"/>
              </a:buClr>
              <a:buSzPts val="900"/>
              <a:buFont typeface="Merriweather Sans"/>
              <a:buChar char="●"/>
              <a:defRPr sz="900" b="0"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11277" algn="l" rtl="0">
              <a:lnSpc>
                <a:spcPct val="100000"/>
              </a:lnSpc>
              <a:spcBef>
                <a:spcPts val="56"/>
              </a:spcBef>
              <a:spcAft>
                <a:spcPts val="0"/>
              </a:spcAft>
              <a:buClr>
                <a:srgbClr val="1F1828"/>
              </a:buClr>
              <a:buSzPts val="1302"/>
              <a:buFont typeface="Merriweather Sans"/>
              <a:buChar char="■"/>
              <a:defRPr sz="1350" b="0" i="0" u="none" strike="noStrike" cap="none">
                <a:solidFill>
                  <a:schemeClr val="dk1"/>
                </a:solidFill>
                <a:latin typeface="Arial"/>
                <a:ea typeface="Arial"/>
                <a:cs typeface="Arial"/>
                <a:sym typeface="Arial"/>
              </a:defRPr>
            </a:lvl3pPr>
            <a:lvl4pPr marL="1828800" marR="0" lvl="3" indent="-292227" algn="l" rtl="0">
              <a:lnSpc>
                <a:spcPct val="100000"/>
              </a:lnSpc>
              <a:spcBef>
                <a:spcPts val="38"/>
              </a:spcBef>
              <a:spcAft>
                <a:spcPts val="0"/>
              </a:spcAft>
              <a:buClr>
                <a:srgbClr val="205867"/>
              </a:buClr>
              <a:buSzPts val="1002"/>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179" name="Google Shape;179;p30"/>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0" name="Google Shape;180;p30"/>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181" name="Google Shape;181;p30"/>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82" name="Google Shape;182;p30"/>
          <p:cNvSpPr txBox="1">
            <a:spLocks noGrp="1"/>
          </p:cNvSpPr>
          <p:nvPr>
            <p:ph type="body" idx="2"/>
          </p:nvPr>
        </p:nvSpPr>
        <p:spPr>
          <a:xfrm>
            <a:off x="4572000" y="742950"/>
            <a:ext cx="4284000" cy="4114800"/>
          </a:xfrm>
          <a:prstGeom prst="rect">
            <a:avLst/>
          </a:prstGeom>
          <a:noFill/>
          <a:ln>
            <a:noFill/>
          </a:ln>
        </p:spPr>
        <p:txBody>
          <a:bodyPr spcFirstLastPara="1" wrap="square" lIns="91425" tIns="91425" rIns="91425" bIns="91425" anchor="t" anchorCtr="0">
            <a:noAutofit/>
          </a:bodyPr>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292"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de 5">
  <p:cSld name="Code 5">
    <p:spTree>
      <p:nvGrpSpPr>
        <p:cNvPr id="1" name="Shape 183"/>
        <p:cNvGrpSpPr/>
        <p:nvPr/>
      </p:nvGrpSpPr>
      <p:grpSpPr>
        <a:xfrm>
          <a:off x="0" y="0"/>
          <a:ext cx="0" cy="0"/>
          <a:chOff x="0" y="0"/>
          <a:chExt cx="0" cy="0"/>
        </a:xfrm>
      </p:grpSpPr>
      <p:sp>
        <p:nvSpPr>
          <p:cNvPr id="184" name="Google Shape;184;p31"/>
          <p:cNvSpPr txBox="1">
            <a:spLocks noGrp="1"/>
          </p:cNvSpPr>
          <p:nvPr>
            <p:ph type="body" idx="1"/>
          </p:nvPr>
        </p:nvSpPr>
        <p:spPr>
          <a:xfrm>
            <a:off x="152400" y="742950"/>
            <a:ext cx="4419600"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noAutofit/>
          </a:bodyPr>
          <a:lstStyle>
            <a:lvl1pPr marL="457200" marR="0" lvl="0" indent="-285750" algn="l" rtl="0">
              <a:lnSpc>
                <a:spcPct val="100000"/>
              </a:lnSpc>
              <a:spcBef>
                <a:spcPts val="75"/>
              </a:spcBef>
              <a:spcAft>
                <a:spcPts val="0"/>
              </a:spcAft>
              <a:buClr>
                <a:srgbClr val="3F3151"/>
              </a:buClr>
              <a:buSzPts val="900"/>
              <a:buFont typeface="Merriweather Sans"/>
              <a:buChar char="●"/>
              <a:defRPr sz="900" b="0"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11277" algn="l" rtl="0">
              <a:lnSpc>
                <a:spcPct val="100000"/>
              </a:lnSpc>
              <a:spcBef>
                <a:spcPts val="56"/>
              </a:spcBef>
              <a:spcAft>
                <a:spcPts val="0"/>
              </a:spcAft>
              <a:buClr>
                <a:srgbClr val="1F1828"/>
              </a:buClr>
              <a:buSzPts val="1302"/>
              <a:buFont typeface="Merriweather Sans"/>
              <a:buChar char="■"/>
              <a:defRPr sz="1350" b="0" i="0" u="none" strike="noStrike" cap="none">
                <a:solidFill>
                  <a:schemeClr val="dk1"/>
                </a:solidFill>
                <a:latin typeface="Arial"/>
                <a:ea typeface="Arial"/>
                <a:cs typeface="Arial"/>
                <a:sym typeface="Arial"/>
              </a:defRPr>
            </a:lvl3pPr>
            <a:lvl4pPr marL="1828800" marR="0" lvl="3" indent="-292227" algn="l" rtl="0">
              <a:lnSpc>
                <a:spcPct val="100000"/>
              </a:lnSpc>
              <a:spcBef>
                <a:spcPts val="38"/>
              </a:spcBef>
              <a:spcAft>
                <a:spcPts val="0"/>
              </a:spcAft>
              <a:buClr>
                <a:srgbClr val="205867"/>
              </a:buClr>
              <a:buSzPts val="1002"/>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185" name="Google Shape;185;p31"/>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6" name="Google Shape;186;p31"/>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187" name="Google Shape;187;p31"/>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25" name="Google Shape;25;p4"/>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6" name="Google Shape;26;p4"/>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de">
  <p:cSld name="Code">
    <p:spTree>
      <p:nvGrpSpPr>
        <p:cNvPr id="1" name="Shape 188"/>
        <p:cNvGrpSpPr/>
        <p:nvPr/>
      </p:nvGrpSpPr>
      <p:grpSpPr>
        <a:xfrm>
          <a:off x="0" y="0"/>
          <a:ext cx="0" cy="0"/>
          <a:chOff x="0" y="0"/>
          <a:chExt cx="0" cy="0"/>
        </a:xfrm>
      </p:grpSpPr>
      <p:sp>
        <p:nvSpPr>
          <p:cNvPr id="189" name="Google Shape;189;p32"/>
          <p:cNvSpPr txBox="1">
            <a:spLocks noGrp="1"/>
          </p:cNvSpPr>
          <p:nvPr>
            <p:ph type="body" idx="1"/>
          </p:nvPr>
        </p:nvSpPr>
        <p:spPr>
          <a:xfrm>
            <a:off x="152400" y="742950"/>
            <a:ext cx="8686800"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noAutofit/>
          </a:bodyPr>
          <a:lstStyle>
            <a:lvl1pPr marL="457200" marR="0" lvl="0" indent="-285750" algn="l" rtl="0">
              <a:lnSpc>
                <a:spcPct val="100000"/>
              </a:lnSpc>
              <a:spcBef>
                <a:spcPts val="75"/>
              </a:spcBef>
              <a:spcAft>
                <a:spcPts val="0"/>
              </a:spcAft>
              <a:buClr>
                <a:srgbClr val="3F3151"/>
              </a:buClr>
              <a:buSzPts val="900"/>
              <a:buFont typeface="Merriweather Sans"/>
              <a:buChar char="●"/>
              <a:defRPr sz="900" b="0"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11277" algn="l" rtl="0">
              <a:lnSpc>
                <a:spcPct val="100000"/>
              </a:lnSpc>
              <a:spcBef>
                <a:spcPts val="56"/>
              </a:spcBef>
              <a:spcAft>
                <a:spcPts val="0"/>
              </a:spcAft>
              <a:buClr>
                <a:srgbClr val="1F1828"/>
              </a:buClr>
              <a:buSzPts val="1302"/>
              <a:buFont typeface="Merriweather Sans"/>
              <a:buChar char="■"/>
              <a:defRPr sz="1350" b="0" i="0" u="none" strike="noStrike" cap="none">
                <a:solidFill>
                  <a:schemeClr val="dk1"/>
                </a:solidFill>
                <a:latin typeface="Arial"/>
                <a:ea typeface="Arial"/>
                <a:cs typeface="Arial"/>
                <a:sym typeface="Arial"/>
              </a:defRPr>
            </a:lvl3pPr>
            <a:lvl4pPr marL="1828800" marR="0" lvl="3" indent="-292227" algn="l" rtl="0">
              <a:lnSpc>
                <a:spcPct val="100000"/>
              </a:lnSpc>
              <a:spcBef>
                <a:spcPts val="38"/>
              </a:spcBef>
              <a:spcAft>
                <a:spcPts val="0"/>
              </a:spcAft>
              <a:buClr>
                <a:srgbClr val="205867"/>
              </a:buClr>
              <a:buSzPts val="1002"/>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190" name="Google Shape;190;p32"/>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191" name="Google Shape;191;p32"/>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192" name="Google Shape;192;p32"/>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ntent 2">
  <p:cSld name="Content 2">
    <p:spTree>
      <p:nvGrpSpPr>
        <p:cNvPr id="1" name="Shape 193"/>
        <p:cNvGrpSpPr/>
        <p:nvPr/>
      </p:nvGrpSpPr>
      <p:grpSpPr>
        <a:xfrm>
          <a:off x="0" y="0"/>
          <a:ext cx="0" cy="0"/>
          <a:chOff x="0" y="0"/>
          <a:chExt cx="0" cy="0"/>
        </a:xfrm>
      </p:grpSpPr>
      <p:sp>
        <p:nvSpPr>
          <p:cNvPr id="194" name="Google Shape;194;p33"/>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195" name="Google Shape;195;p33"/>
          <p:cNvSpPr txBox="1">
            <a:spLocks noGrp="1"/>
          </p:cNvSpPr>
          <p:nvPr>
            <p:ph type="body" idx="1"/>
          </p:nvPr>
        </p:nvSpPr>
        <p:spPr>
          <a:xfrm>
            <a:off x="152400" y="742950"/>
            <a:ext cx="4284000" cy="41148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196" name="Google Shape;196;p33"/>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197" name="Google Shape;197;p33"/>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98" name="Google Shape;198;p33"/>
          <p:cNvSpPr txBox="1">
            <a:spLocks noGrp="1"/>
          </p:cNvSpPr>
          <p:nvPr>
            <p:ph type="body" idx="2"/>
          </p:nvPr>
        </p:nvSpPr>
        <p:spPr>
          <a:xfrm>
            <a:off x="4572000" y="742950"/>
            <a:ext cx="4284000" cy="41148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ntent 2 Big/Sm">
  <p:cSld name="Content 2 Big/Sm">
    <p:spTree>
      <p:nvGrpSpPr>
        <p:cNvPr id="1" name="Shape 199"/>
        <p:cNvGrpSpPr/>
        <p:nvPr/>
      </p:nvGrpSpPr>
      <p:grpSpPr>
        <a:xfrm>
          <a:off x="0" y="0"/>
          <a:ext cx="0" cy="0"/>
          <a:chOff x="0" y="0"/>
          <a:chExt cx="0" cy="0"/>
        </a:xfrm>
      </p:grpSpPr>
      <p:sp>
        <p:nvSpPr>
          <p:cNvPr id="200" name="Google Shape;200;p34"/>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201" name="Google Shape;201;p34"/>
          <p:cNvSpPr txBox="1">
            <a:spLocks noGrp="1"/>
          </p:cNvSpPr>
          <p:nvPr>
            <p:ph type="body" idx="1"/>
          </p:nvPr>
        </p:nvSpPr>
        <p:spPr>
          <a:xfrm>
            <a:off x="152401" y="742950"/>
            <a:ext cx="2802600" cy="4114800"/>
          </a:xfrm>
          <a:prstGeom prst="rect">
            <a:avLst/>
          </a:prstGeom>
          <a:noFill/>
          <a:ln>
            <a:noFill/>
          </a:ln>
        </p:spPr>
        <p:txBody>
          <a:bodyPr spcFirstLastPara="1" wrap="square" lIns="91425" tIns="91425" rIns="91425" bIns="91425" anchor="t" anchorCtr="0">
            <a:noAutofit/>
          </a:bodyPr>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292"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202" name="Google Shape;202;p34"/>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203" name="Google Shape;203;p34"/>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04" name="Google Shape;204;p34"/>
          <p:cNvSpPr txBox="1">
            <a:spLocks noGrp="1"/>
          </p:cNvSpPr>
          <p:nvPr>
            <p:ph type="body" idx="2"/>
          </p:nvPr>
        </p:nvSpPr>
        <p:spPr>
          <a:xfrm>
            <a:off x="3048000" y="742950"/>
            <a:ext cx="5867400" cy="41148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ontent 2 w/ heading">
  <p:cSld name="Content 2 w/ heading">
    <p:spTree>
      <p:nvGrpSpPr>
        <p:cNvPr id="1" name="Shape 205"/>
        <p:cNvGrpSpPr/>
        <p:nvPr/>
      </p:nvGrpSpPr>
      <p:grpSpPr>
        <a:xfrm>
          <a:off x="0" y="0"/>
          <a:ext cx="0" cy="0"/>
          <a:chOff x="0" y="0"/>
          <a:chExt cx="0" cy="0"/>
        </a:xfrm>
      </p:grpSpPr>
      <p:sp>
        <p:nvSpPr>
          <p:cNvPr id="206" name="Google Shape;206;p35"/>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207" name="Google Shape;207;p35"/>
          <p:cNvSpPr/>
          <p:nvPr/>
        </p:nvSpPr>
        <p:spPr>
          <a:xfrm>
            <a:off x="152400" y="607222"/>
            <a:ext cx="8686800" cy="81300"/>
          </a:xfrm>
          <a:prstGeom prst="roundRect">
            <a:avLst>
              <a:gd name="adj" fmla="val 16667"/>
            </a:avLst>
          </a:prstGeom>
          <a:solidFill>
            <a:srgbClr val="8CC6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208" name="Google Shape;208;p35"/>
          <p:cNvSpPr txBox="1">
            <a:spLocks noGrp="1"/>
          </p:cNvSpPr>
          <p:nvPr>
            <p:ph type="body" idx="1"/>
          </p:nvPr>
        </p:nvSpPr>
        <p:spPr>
          <a:xfrm>
            <a:off x="152605" y="788531"/>
            <a:ext cx="4284000" cy="440400"/>
          </a:xfrm>
          <a:prstGeom prst="rect">
            <a:avLst/>
          </a:prstGeom>
          <a:noFill/>
          <a:ln>
            <a:noFill/>
          </a:ln>
        </p:spPr>
        <p:txBody>
          <a:bodyPr spcFirstLastPara="1" wrap="square" lIns="91425" tIns="91425" rIns="91425" bIns="91425" anchor="ctr" anchorCtr="0">
            <a:noAutofit/>
          </a:bodyPr>
          <a:lstStyle>
            <a:lvl1pPr marL="457200" marR="0" lvl="0" indent="-342900" algn="ctr" rtl="0">
              <a:lnSpc>
                <a:spcPct val="100000"/>
              </a:lnSpc>
              <a:spcBef>
                <a:spcPts val="360"/>
              </a:spcBef>
              <a:spcAft>
                <a:spcPts val="0"/>
              </a:spcAft>
              <a:buClr>
                <a:srgbClr val="3F3151"/>
              </a:buClr>
              <a:buSzPts val="1800"/>
              <a:buFont typeface="Noto Sans Symbols"/>
              <a:buChar char="●"/>
              <a:defRPr sz="18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209" name="Google Shape;209;p35"/>
          <p:cNvSpPr txBox="1">
            <a:spLocks noGrp="1"/>
          </p:cNvSpPr>
          <p:nvPr>
            <p:ph type="body" idx="2"/>
          </p:nvPr>
        </p:nvSpPr>
        <p:spPr>
          <a:xfrm>
            <a:off x="4555067" y="788531"/>
            <a:ext cx="4284000" cy="440400"/>
          </a:xfrm>
          <a:prstGeom prst="rect">
            <a:avLst/>
          </a:prstGeom>
          <a:noFill/>
          <a:ln>
            <a:noFill/>
          </a:ln>
        </p:spPr>
        <p:txBody>
          <a:bodyPr spcFirstLastPara="1" wrap="square" lIns="91425" tIns="91425" rIns="91425" bIns="91425" anchor="ctr" anchorCtr="0">
            <a:noAutofit/>
          </a:bodyPr>
          <a:lstStyle>
            <a:lvl1pPr marL="457200" marR="0" lvl="0" indent="-342900" algn="ctr" rtl="0">
              <a:lnSpc>
                <a:spcPct val="100000"/>
              </a:lnSpc>
              <a:spcBef>
                <a:spcPts val="360"/>
              </a:spcBef>
              <a:spcAft>
                <a:spcPts val="0"/>
              </a:spcAft>
              <a:buClr>
                <a:srgbClr val="3F3151"/>
              </a:buClr>
              <a:buSzPts val="1800"/>
              <a:buFont typeface="Noto Sans Symbols"/>
              <a:buChar char="●"/>
              <a:defRPr sz="18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210" name="Google Shape;210;p35"/>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11" name="Google Shape;211;p35"/>
          <p:cNvSpPr txBox="1">
            <a:spLocks noGrp="1"/>
          </p:cNvSpPr>
          <p:nvPr>
            <p:ph type="body" idx="3"/>
          </p:nvPr>
        </p:nvSpPr>
        <p:spPr>
          <a:xfrm>
            <a:off x="152400" y="1257300"/>
            <a:ext cx="4284000" cy="36006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212" name="Google Shape;212;p35"/>
          <p:cNvSpPr txBox="1">
            <a:spLocks noGrp="1"/>
          </p:cNvSpPr>
          <p:nvPr>
            <p:ph type="body" idx="4"/>
          </p:nvPr>
        </p:nvSpPr>
        <p:spPr>
          <a:xfrm>
            <a:off x="4572000" y="1257300"/>
            <a:ext cx="4284000" cy="36006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ontent 3">
  <p:cSld name="Content 3">
    <p:spTree>
      <p:nvGrpSpPr>
        <p:cNvPr id="1" name="Shape 213"/>
        <p:cNvGrpSpPr/>
        <p:nvPr/>
      </p:nvGrpSpPr>
      <p:grpSpPr>
        <a:xfrm>
          <a:off x="0" y="0"/>
          <a:ext cx="0" cy="0"/>
          <a:chOff x="0" y="0"/>
          <a:chExt cx="0" cy="0"/>
        </a:xfrm>
      </p:grpSpPr>
      <p:sp>
        <p:nvSpPr>
          <p:cNvPr id="214" name="Google Shape;214;p36"/>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215" name="Google Shape;215;p36"/>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216" name="Google Shape;216;p36"/>
          <p:cNvSpPr txBox="1">
            <a:spLocks noGrp="1"/>
          </p:cNvSpPr>
          <p:nvPr>
            <p:ph type="body" idx="1"/>
          </p:nvPr>
        </p:nvSpPr>
        <p:spPr>
          <a:xfrm>
            <a:off x="152401" y="742950"/>
            <a:ext cx="2895600" cy="457200"/>
          </a:xfrm>
          <a:prstGeom prst="rect">
            <a:avLst/>
          </a:prstGeom>
          <a:noFill/>
          <a:ln>
            <a:noFill/>
          </a:ln>
        </p:spPr>
        <p:txBody>
          <a:bodyPr spcFirstLastPara="1" wrap="square" lIns="91425" tIns="91425" rIns="91425" bIns="91425" anchor="ctr" anchorCtr="0">
            <a:noAutofit/>
          </a:bodyPr>
          <a:lstStyle>
            <a:lvl1pPr marL="457200" marR="0" lvl="0" indent="-323850" algn="ctr" rtl="0">
              <a:lnSpc>
                <a:spcPct val="100000"/>
              </a:lnSpc>
              <a:spcBef>
                <a:spcPts val="300"/>
              </a:spcBef>
              <a:spcAft>
                <a:spcPts val="0"/>
              </a:spcAft>
              <a:buClr>
                <a:srgbClr val="3F3151"/>
              </a:buClr>
              <a:buSzPts val="1500"/>
              <a:buFont typeface="Noto Sans Symbols"/>
              <a:buChar char="●"/>
              <a:defRPr sz="15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217" name="Google Shape;217;p36"/>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18" name="Google Shape;218;p36"/>
          <p:cNvSpPr txBox="1">
            <a:spLocks noGrp="1"/>
          </p:cNvSpPr>
          <p:nvPr>
            <p:ph type="body" idx="2"/>
          </p:nvPr>
        </p:nvSpPr>
        <p:spPr>
          <a:xfrm>
            <a:off x="152400" y="1257300"/>
            <a:ext cx="2895600" cy="3600600"/>
          </a:xfrm>
          <a:prstGeom prst="rect">
            <a:avLst/>
          </a:prstGeom>
          <a:noFill/>
          <a:ln>
            <a:noFill/>
          </a:ln>
        </p:spPr>
        <p:txBody>
          <a:bodyPr spcFirstLastPara="1" wrap="square" lIns="91425" tIns="91425" rIns="91425" bIns="91425" anchor="t" anchorCtr="0">
            <a:noAutofit/>
          </a:bodyPr>
          <a:lstStyle>
            <a:lvl1pPr marL="457200" marR="0" lvl="0" indent="-308292" algn="l" rtl="0">
              <a:lnSpc>
                <a:spcPct val="100000"/>
              </a:lnSpc>
              <a:spcBef>
                <a:spcPts val="75"/>
              </a:spcBef>
              <a:spcAft>
                <a:spcPts val="0"/>
              </a:spcAft>
              <a:buClr>
                <a:srgbClr val="3F3151"/>
              </a:buClr>
              <a:buSzPts val="1255"/>
              <a:buFont typeface="Merriweather Sans"/>
              <a:buChar char="•"/>
              <a:defRPr sz="1350" b="1" i="0" u="none" strike="noStrike" cap="none">
                <a:solidFill>
                  <a:schemeClr val="dk1"/>
                </a:solidFill>
                <a:latin typeface="Arial"/>
                <a:ea typeface="Arial"/>
                <a:cs typeface="Arial"/>
                <a:sym typeface="Arial"/>
              </a:defRPr>
            </a:lvl1pPr>
            <a:lvl2pPr marL="914400" marR="0" lvl="1" indent="-304800" algn="l" rtl="0">
              <a:lnSpc>
                <a:spcPct val="100000"/>
              </a:lnSpc>
              <a:spcBef>
                <a:spcPts val="75"/>
              </a:spcBef>
              <a:spcAft>
                <a:spcPts val="0"/>
              </a:spcAft>
              <a:buClr>
                <a:srgbClr val="205867"/>
              </a:buClr>
              <a:buSzPts val="1200"/>
              <a:buFont typeface="Merriweather Sans"/>
              <a:buChar char="◦"/>
              <a:defRPr sz="1200" b="0" i="0" u="none" strike="noStrike" cap="none">
                <a:solidFill>
                  <a:schemeClr val="dk1"/>
                </a:solidFill>
                <a:latin typeface="Arial"/>
                <a:ea typeface="Arial"/>
                <a:cs typeface="Arial"/>
                <a:sym typeface="Arial"/>
              </a:defRPr>
            </a:lvl2pPr>
            <a:lvl3pPr marL="1371600" marR="0" lvl="2" indent="-289369" algn="l" rtl="0">
              <a:lnSpc>
                <a:spcPct val="100000"/>
              </a:lnSpc>
              <a:spcBef>
                <a:spcPts val="56"/>
              </a:spcBef>
              <a:spcAft>
                <a:spcPts val="0"/>
              </a:spcAft>
              <a:buClr>
                <a:srgbClr val="1F1828"/>
              </a:buClr>
              <a:buSzPts val="957"/>
              <a:buFont typeface="Merriweather Sans"/>
              <a:buChar char="■"/>
              <a:defRPr sz="105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219" name="Google Shape;219;p36"/>
          <p:cNvSpPr txBox="1">
            <a:spLocks noGrp="1"/>
          </p:cNvSpPr>
          <p:nvPr>
            <p:ph type="body" idx="3"/>
          </p:nvPr>
        </p:nvSpPr>
        <p:spPr>
          <a:xfrm>
            <a:off x="3124200" y="742950"/>
            <a:ext cx="2895600" cy="457200"/>
          </a:xfrm>
          <a:prstGeom prst="rect">
            <a:avLst/>
          </a:prstGeom>
          <a:noFill/>
          <a:ln>
            <a:noFill/>
          </a:ln>
        </p:spPr>
        <p:txBody>
          <a:bodyPr spcFirstLastPara="1" wrap="square" lIns="91425" tIns="91425" rIns="91425" bIns="91425" anchor="ctr" anchorCtr="0">
            <a:noAutofit/>
          </a:bodyPr>
          <a:lstStyle>
            <a:lvl1pPr marL="457200" marR="0" lvl="0" indent="-323850" algn="ctr" rtl="0">
              <a:lnSpc>
                <a:spcPct val="100000"/>
              </a:lnSpc>
              <a:spcBef>
                <a:spcPts val="300"/>
              </a:spcBef>
              <a:spcAft>
                <a:spcPts val="0"/>
              </a:spcAft>
              <a:buClr>
                <a:srgbClr val="3F3151"/>
              </a:buClr>
              <a:buSzPts val="1500"/>
              <a:buFont typeface="Noto Sans Symbols"/>
              <a:buChar char="●"/>
              <a:defRPr sz="15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220" name="Google Shape;220;p36"/>
          <p:cNvSpPr txBox="1">
            <a:spLocks noGrp="1"/>
          </p:cNvSpPr>
          <p:nvPr>
            <p:ph type="body" idx="4"/>
          </p:nvPr>
        </p:nvSpPr>
        <p:spPr>
          <a:xfrm>
            <a:off x="3124200" y="1257300"/>
            <a:ext cx="2895600" cy="3600600"/>
          </a:xfrm>
          <a:prstGeom prst="rect">
            <a:avLst/>
          </a:prstGeom>
          <a:noFill/>
          <a:ln>
            <a:noFill/>
          </a:ln>
        </p:spPr>
        <p:txBody>
          <a:bodyPr spcFirstLastPara="1" wrap="square" lIns="91425" tIns="91425" rIns="91425" bIns="91425" anchor="t" anchorCtr="0">
            <a:noAutofit/>
          </a:bodyPr>
          <a:lstStyle>
            <a:lvl1pPr marL="457200" marR="0" lvl="0" indent="-308292" algn="l" rtl="0">
              <a:lnSpc>
                <a:spcPct val="100000"/>
              </a:lnSpc>
              <a:spcBef>
                <a:spcPts val="75"/>
              </a:spcBef>
              <a:spcAft>
                <a:spcPts val="0"/>
              </a:spcAft>
              <a:buClr>
                <a:srgbClr val="3F3151"/>
              </a:buClr>
              <a:buSzPts val="1255"/>
              <a:buFont typeface="Merriweather Sans"/>
              <a:buChar char="•"/>
              <a:defRPr sz="1350" b="1" i="0" u="none" strike="noStrike" cap="none">
                <a:solidFill>
                  <a:schemeClr val="dk1"/>
                </a:solidFill>
                <a:latin typeface="Arial"/>
                <a:ea typeface="Arial"/>
                <a:cs typeface="Arial"/>
                <a:sym typeface="Arial"/>
              </a:defRPr>
            </a:lvl1pPr>
            <a:lvl2pPr marL="914400" marR="0" lvl="1" indent="-304800" algn="l" rtl="0">
              <a:lnSpc>
                <a:spcPct val="100000"/>
              </a:lnSpc>
              <a:spcBef>
                <a:spcPts val="75"/>
              </a:spcBef>
              <a:spcAft>
                <a:spcPts val="0"/>
              </a:spcAft>
              <a:buClr>
                <a:srgbClr val="205867"/>
              </a:buClr>
              <a:buSzPts val="1200"/>
              <a:buFont typeface="Merriweather Sans"/>
              <a:buChar char="◦"/>
              <a:defRPr sz="1200" b="0" i="0" u="none" strike="noStrike" cap="none">
                <a:solidFill>
                  <a:schemeClr val="dk1"/>
                </a:solidFill>
                <a:latin typeface="Arial"/>
                <a:ea typeface="Arial"/>
                <a:cs typeface="Arial"/>
                <a:sym typeface="Arial"/>
              </a:defRPr>
            </a:lvl2pPr>
            <a:lvl3pPr marL="1371600" marR="0" lvl="2" indent="-289369" algn="l" rtl="0">
              <a:lnSpc>
                <a:spcPct val="100000"/>
              </a:lnSpc>
              <a:spcBef>
                <a:spcPts val="56"/>
              </a:spcBef>
              <a:spcAft>
                <a:spcPts val="0"/>
              </a:spcAft>
              <a:buClr>
                <a:srgbClr val="1F1828"/>
              </a:buClr>
              <a:buSzPts val="957"/>
              <a:buFont typeface="Merriweather Sans"/>
              <a:buChar char="■"/>
              <a:defRPr sz="105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221" name="Google Shape;221;p36"/>
          <p:cNvSpPr txBox="1">
            <a:spLocks noGrp="1"/>
          </p:cNvSpPr>
          <p:nvPr>
            <p:ph type="body" idx="5"/>
          </p:nvPr>
        </p:nvSpPr>
        <p:spPr>
          <a:xfrm>
            <a:off x="6096001" y="742950"/>
            <a:ext cx="2895600" cy="457200"/>
          </a:xfrm>
          <a:prstGeom prst="rect">
            <a:avLst/>
          </a:prstGeom>
          <a:noFill/>
          <a:ln>
            <a:noFill/>
          </a:ln>
        </p:spPr>
        <p:txBody>
          <a:bodyPr spcFirstLastPara="1" wrap="square" lIns="91425" tIns="91425" rIns="91425" bIns="91425" anchor="ctr" anchorCtr="0">
            <a:noAutofit/>
          </a:bodyPr>
          <a:lstStyle>
            <a:lvl1pPr marL="457200" marR="0" lvl="0" indent="-323850" algn="ctr" rtl="0">
              <a:lnSpc>
                <a:spcPct val="100000"/>
              </a:lnSpc>
              <a:spcBef>
                <a:spcPts val="300"/>
              </a:spcBef>
              <a:spcAft>
                <a:spcPts val="0"/>
              </a:spcAft>
              <a:buClr>
                <a:srgbClr val="3F3151"/>
              </a:buClr>
              <a:buSzPts val="1500"/>
              <a:buFont typeface="Noto Sans Symbols"/>
              <a:buChar char="●"/>
              <a:defRPr sz="15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222" name="Google Shape;222;p36"/>
          <p:cNvSpPr txBox="1">
            <a:spLocks noGrp="1"/>
          </p:cNvSpPr>
          <p:nvPr>
            <p:ph type="body" idx="6"/>
          </p:nvPr>
        </p:nvSpPr>
        <p:spPr>
          <a:xfrm>
            <a:off x="6096000" y="1257300"/>
            <a:ext cx="2895600" cy="3600600"/>
          </a:xfrm>
          <a:prstGeom prst="rect">
            <a:avLst/>
          </a:prstGeom>
          <a:noFill/>
          <a:ln>
            <a:noFill/>
          </a:ln>
        </p:spPr>
        <p:txBody>
          <a:bodyPr spcFirstLastPara="1" wrap="square" lIns="91425" tIns="91425" rIns="91425" bIns="91425" anchor="t" anchorCtr="0">
            <a:noAutofit/>
          </a:bodyPr>
          <a:lstStyle>
            <a:lvl1pPr marL="457200" marR="0" lvl="0" indent="-308292" algn="l" rtl="0">
              <a:lnSpc>
                <a:spcPct val="100000"/>
              </a:lnSpc>
              <a:spcBef>
                <a:spcPts val="75"/>
              </a:spcBef>
              <a:spcAft>
                <a:spcPts val="0"/>
              </a:spcAft>
              <a:buClr>
                <a:srgbClr val="3F3151"/>
              </a:buClr>
              <a:buSzPts val="1255"/>
              <a:buFont typeface="Merriweather Sans"/>
              <a:buChar char="•"/>
              <a:defRPr sz="1350" b="1" i="0" u="none" strike="noStrike" cap="none">
                <a:solidFill>
                  <a:schemeClr val="dk1"/>
                </a:solidFill>
                <a:latin typeface="Arial"/>
                <a:ea typeface="Arial"/>
                <a:cs typeface="Arial"/>
                <a:sym typeface="Arial"/>
              </a:defRPr>
            </a:lvl1pPr>
            <a:lvl2pPr marL="914400" marR="0" lvl="1" indent="-304800" algn="l" rtl="0">
              <a:lnSpc>
                <a:spcPct val="100000"/>
              </a:lnSpc>
              <a:spcBef>
                <a:spcPts val="75"/>
              </a:spcBef>
              <a:spcAft>
                <a:spcPts val="0"/>
              </a:spcAft>
              <a:buClr>
                <a:srgbClr val="205867"/>
              </a:buClr>
              <a:buSzPts val="1200"/>
              <a:buFont typeface="Merriweather Sans"/>
              <a:buChar char="◦"/>
              <a:defRPr sz="1200" b="0" i="0" u="none" strike="noStrike" cap="none">
                <a:solidFill>
                  <a:schemeClr val="dk1"/>
                </a:solidFill>
                <a:latin typeface="Arial"/>
                <a:ea typeface="Arial"/>
                <a:cs typeface="Arial"/>
                <a:sym typeface="Arial"/>
              </a:defRPr>
            </a:lvl2pPr>
            <a:lvl3pPr marL="1371600" marR="0" lvl="2" indent="-289369" algn="l" rtl="0">
              <a:lnSpc>
                <a:spcPct val="100000"/>
              </a:lnSpc>
              <a:spcBef>
                <a:spcPts val="56"/>
              </a:spcBef>
              <a:spcAft>
                <a:spcPts val="0"/>
              </a:spcAft>
              <a:buClr>
                <a:srgbClr val="1F1828"/>
              </a:buClr>
              <a:buSzPts val="957"/>
              <a:buFont typeface="Merriweather Sans"/>
              <a:buChar char="■"/>
              <a:defRPr sz="105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ontent 2 Horz Big/Sm">
  <p:cSld name="Content 2 Horz Big/Sm">
    <p:spTree>
      <p:nvGrpSpPr>
        <p:cNvPr id="1" name="Shape 223"/>
        <p:cNvGrpSpPr/>
        <p:nvPr/>
      </p:nvGrpSpPr>
      <p:grpSpPr>
        <a:xfrm>
          <a:off x="0" y="0"/>
          <a:ext cx="0" cy="0"/>
          <a:chOff x="0" y="0"/>
          <a:chExt cx="0" cy="0"/>
        </a:xfrm>
      </p:grpSpPr>
      <p:sp>
        <p:nvSpPr>
          <p:cNvPr id="224" name="Google Shape;224;p37"/>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225" name="Google Shape;225;p37"/>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226" name="Google Shape;226;p37"/>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27" name="Google Shape;227;p37"/>
          <p:cNvSpPr txBox="1">
            <a:spLocks noGrp="1"/>
          </p:cNvSpPr>
          <p:nvPr>
            <p:ph type="body" idx="1"/>
          </p:nvPr>
        </p:nvSpPr>
        <p:spPr>
          <a:xfrm>
            <a:off x="152400" y="742950"/>
            <a:ext cx="8686800" cy="8001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228" name="Google Shape;228;p37"/>
          <p:cNvSpPr txBox="1">
            <a:spLocks noGrp="1"/>
          </p:cNvSpPr>
          <p:nvPr>
            <p:ph type="body" idx="2"/>
          </p:nvPr>
        </p:nvSpPr>
        <p:spPr>
          <a:xfrm>
            <a:off x="152400" y="1600200"/>
            <a:ext cx="8686800" cy="32577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_Content 2 Horz Big/Sm">
  <p:cSld name="1_Content 2 Horz Big/Sm">
    <p:spTree>
      <p:nvGrpSpPr>
        <p:cNvPr id="1" name="Shape 229"/>
        <p:cNvGrpSpPr/>
        <p:nvPr/>
      </p:nvGrpSpPr>
      <p:grpSpPr>
        <a:xfrm>
          <a:off x="0" y="0"/>
          <a:ext cx="0" cy="0"/>
          <a:chOff x="0" y="0"/>
          <a:chExt cx="0" cy="0"/>
        </a:xfrm>
      </p:grpSpPr>
      <p:sp>
        <p:nvSpPr>
          <p:cNvPr id="230" name="Google Shape;230;p38"/>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1" name="Google Shape;231;p38"/>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232" name="Google Shape;232;p38"/>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33" name="Google Shape;233;p38"/>
          <p:cNvSpPr txBox="1">
            <a:spLocks noGrp="1"/>
          </p:cNvSpPr>
          <p:nvPr>
            <p:ph type="body" idx="1"/>
          </p:nvPr>
        </p:nvSpPr>
        <p:spPr>
          <a:xfrm>
            <a:off x="152400" y="3638551"/>
            <a:ext cx="4267200" cy="11430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00000"/>
              </a:lnSpc>
              <a:spcBef>
                <a:spcPts val="75"/>
              </a:spcBef>
              <a:spcAft>
                <a:spcPts val="0"/>
              </a:spcAft>
              <a:buClr>
                <a:srgbClr val="3F3151"/>
              </a:buClr>
              <a:buSzPts val="1600"/>
              <a:buFont typeface="Merriweather Sans"/>
              <a:buChar char="•"/>
              <a:defRPr sz="1600" b="1" i="0" u="none" strike="noStrike" cap="none">
                <a:solidFill>
                  <a:schemeClr val="dk1"/>
                </a:solidFill>
                <a:latin typeface="Arial"/>
                <a:ea typeface="Arial"/>
                <a:cs typeface="Arial"/>
                <a:sym typeface="Arial"/>
              </a:defRPr>
            </a:lvl1pPr>
            <a:lvl2pPr marL="914400" marR="0" lvl="1" indent="-317500" algn="l" rtl="0">
              <a:lnSpc>
                <a:spcPct val="100000"/>
              </a:lnSpc>
              <a:spcBef>
                <a:spcPts val="75"/>
              </a:spcBef>
              <a:spcAft>
                <a:spcPts val="0"/>
              </a:spcAft>
              <a:buClr>
                <a:srgbClr val="205867"/>
              </a:buClr>
              <a:buSzPts val="1400"/>
              <a:buFont typeface="Merriweather Sans"/>
              <a:buChar char="◦"/>
              <a:defRPr sz="140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234" name="Google Shape;234;p38"/>
          <p:cNvSpPr txBox="1">
            <a:spLocks noGrp="1"/>
          </p:cNvSpPr>
          <p:nvPr>
            <p:ph type="body" idx="2"/>
          </p:nvPr>
        </p:nvSpPr>
        <p:spPr>
          <a:xfrm>
            <a:off x="152400" y="742950"/>
            <a:ext cx="8686800" cy="2819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235" name="Google Shape;235;p38"/>
          <p:cNvSpPr txBox="1">
            <a:spLocks noGrp="1"/>
          </p:cNvSpPr>
          <p:nvPr>
            <p:ph type="body" idx="3"/>
          </p:nvPr>
        </p:nvSpPr>
        <p:spPr>
          <a:xfrm>
            <a:off x="4572000" y="3638550"/>
            <a:ext cx="4267200" cy="11430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00000"/>
              </a:lnSpc>
              <a:spcBef>
                <a:spcPts val="75"/>
              </a:spcBef>
              <a:spcAft>
                <a:spcPts val="0"/>
              </a:spcAft>
              <a:buClr>
                <a:srgbClr val="3F3151"/>
              </a:buClr>
              <a:buSzPts val="1600"/>
              <a:buFont typeface="Merriweather Sans"/>
              <a:buChar char="•"/>
              <a:defRPr sz="1600" b="1" i="0" u="none" strike="noStrike" cap="none">
                <a:solidFill>
                  <a:schemeClr val="dk1"/>
                </a:solidFill>
                <a:latin typeface="Arial"/>
                <a:ea typeface="Arial"/>
                <a:cs typeface="Arial"/>
                <a:sym typeface="Arial"/>
              </a:defRPr>
            </a:lvl1pPr>
            <a:lvl2pPr marL="914400" marR="0" lvl="1" indent="-317500" algn="l" rtl="0">
              <a:lnSpc>
                <a:spcPct val="100000"/>
              </a:lnSpc>
              <a:spcBef>
                <a:spcPts val="75"/>
              </a:spcBef>
              <a:spcAft>
                <a:spcPts val="0"/>
              </a:spcAft>
              <a:buClr>
                <a:srgbClr val="205867"/>
              </a:buClr>
              <a:buSzPts val="1400"/>
              <a:buFont typeface="Merriweather Sans"/>
              <a:buChar char="◦"/>
              <a:defRPr sz="140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ode 2">
  <p:cSld name="Code 2">
    <p:spTree>
      <p:nvGrpSpPr>
        <p:cNvPr id="1" name="Shape 236"/>
        <p:cNvGrpSpPr/>
        <p:nvPr/>
      </p:nvGrpSpPr>
      <p:grpSpPr>
        <a:xfrm>
          <a:off x="0" y="0"/>
          <a:ext cx="0" cy="0"/>
          <a:chOff x="0" y="0"/>
          <a:chExt cx="0" cy="0"/>
        </a:xfrm>
      </p:grpSpPr>
      <p:sp>
        <p:nvSpPr>
          <p:cNvPr id="237" name="Google Shape;237;p39"/>
          <p:cNvSpPr txBox="1">
            <a:spLocks noGrp="1"/>
          </p:cNvSpPr>
          <p:nvPr>
            <p:ph type="body" idx="1"/>
          </p:nvPr>
        </p:nvSpPr>
        <p:spPr>
          <a:xfrm>
            <a:off x="152400" y="742950"/>
            <a:ext cx="4267200"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noAutofit/>
          </a:bodyPr>
          <a:lstStyle>
            <a:lvl1pPr marL="457200" marR="0" lvl="0" indent="-285750" algn="l" rtl="0">
              <a:lnSpc>
                <a:spcPct val="100000"/>
              </a:lnSpc>
              <a:spcBef>
                <a:spcPts val="180"/>
              </a:spcBef>
              <a:spcAft>
                <a:spcPts val="0"/>
              </a:spcAft>
              <a:buClr>
                <a:srgbClr val="3F3151"/>
              </a:buClr>
              <a:buSzPts val="900"/>
              <a:buFont typeface="Noto Sans Symbols"/>
              <a:buChar char="▪"/>
              <a:defRPr sz="900" b="0"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238" name="Google Shape;238;p39"/>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9" name="Google Shape;239;p39"/>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240" name="Google Shape;240;p39"/>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41" name="Google Shape;241;p39"/>
          <p:cNvSpPr txBox="1">
            <a:spLocks noGrp="1"/>
          </p:cNvSpPr>
          <p:nvPr>
            <p:ph type="body" idx="2"/>
          </p:nvPr>
        </p:nvSpPr>
        <p:spPr>
          <a:xfrm>
            <a:off x="4572000" y="742950"/>
            <a:ext cx="4284000" cy="2057400"/>
          </a:xfrm>
          <a:prstGeom prst="rect">
            <a:avLst/>
          </a:prstGeom>
          <a:noFill/>
          <a:ln>
            <a:noFill/>
          </a:ln>
        </p:spPr>
        <p:txBody>
          <a:bodyPr spcFirstLastPara="1" wrap="square" lIns="91425" tIns="91425" rIns="91425" bIns="91425" anchor="t" anchorCtr="0">
            <a:noAutofit/>
          </a:bodyPr>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292"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242" name="Google Shape;242;p39"/>
          <p:cNvSpPr txBox="1">
            <a:spLocks noGrp="1"/>
          </p:cNvSpPr>
          <p:nvPr>
            <p:ph type="body" idx="3"/>
          </p:nvPr>
        </p:nvSpPr>
        <p:spPr>
          <a:xfrm>
            <a:off x="4572000" y="2857500"/>
            <a:ext cx="4284000" cy="2000400"/>
          </a:xfrm>
          <a:prstGeom prst="rect">
            <a:avLst/>
          </a:prstGeom>
          <a:noFill/>
          <a:ln>
            <a:noFill/>
          </a:ln>
        </p:spPr>
        <p:txBody>
          <a:bodyPr spcFirstLastPara="1" wrap="square" lIns="91425" tIns="91425" rIns="91425" bIns="91425" anchor="t" anchorCtr="0">
            <a:noAutofit/>
          </a:bodyPr>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292"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ode 3">
  <p:cSld name="Code 3">
    <p:spTree>
      <p:nvGrpSpPr>
        <p:cNvPr id="1" name="Shape 243"/>
        <p:cNvGrpSpPr/>
        <p:nvPr/>
      </p:nvGrpSpPr>
      <p:grpSpPr>
        <a:xfrm>
          <a:off x="0" y="0"/>
          <a:ext cx="0" cy="0"/>
          <a:chOff x="0" y="0"/>
          <a:chExt cx="0" cy="0"/>
        </a:xfrm>
      </p:grpSpPr>
      <p:sp>
        <p:nvSpPr>
          <p:cNvPr id="244" name="Google Shape;244;p40"/>
          <p:cNvSpPr txBox="1">
            <a:spLocks noGrp="1"/>
          </p:cNvSpPr>
          <p:nvPr>
            <p:ph type="body" idx="1"/>
          </p:nvPr>
        </p:nvSpPr>
        <p:spPr>
          <a:xfrm>
            <a:off x="152400" y="742950"/>
            <a:ext cx="4267200" cy="28575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noAutofit/>
          </a:bodyPr>
          <a:lstStyle>
            <a:lvl1pPr marL="457200" marR="0" lvl="0" indent="-285750" algn="l" rtl="0">
              <a:lnSpc>
                <a:spcPct val="100000"/>
              </a:lnSpc>
              <a:spcBef>
                <a:spcPts val="180"/>
              </a:spcBef>
              <a:spcAft>
                <a:spcPts val="0"/>
              </a:spcAft>
              <a:buClr>
                <a:srgbClr val="3F3151"/>
              </a:buClr>
              <a:buSzPts val="900"/>
              <a:buFont typeface="Noto Sans Symbols"/>
              <a:buChar char="▪"/>
              <a:defRPr sz="900" b="0"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245" name="Google Shape;245;p40"/>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246" name="Google Shape;246;p40"/>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247" name="Google Shape;247;p40"/>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48" name="Google Shape;248;p40"/>
          <p:cNvSpPr txBox="1">
            <a:spLocks noGrp="1"/>
          </p:cNvSpPr>
          <p:nvPr>
            <p:ph type="body" idx="2"/>
          </p:nvPr>
        </p:nvSpPr>
        <p:spPr>
          <a:xfrm>
            <a:off x="4572000" y="742950"/>
            <a:ext cx="4284000" cy="2857500"/>
          </a:xfrm>
          <a:prstGeom prst="rect">
            <a:avLst/>
          </a:prstGeom>
          <a:noFill/>
          <a:ln>
            <a:noFill/>
          </a:ln>
        </p:spPr>
        <p:txBody>
          <a:bodyPr spcFirstLastPara="1" wrap="square" lIns="91425" tIns="91425" rIns="91425" bIns="91425" anchor="t" anchorCtr="0">
            <a:noAutofit/>
          </a:bodyPr>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292"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249" name="Google Shape;249;p40"/>
          <p:cNvSpPr txBox="1">
            <a:spLocks noGrp="1"/>
          </p:cNvSpPr>
          <p:nvPr>
            <p:ph type="body" idx="3"/>
          </p:nvPr>
        </p:nvSpPr>
        <p:spPr>
          <a:xfrm>
            <a:off x="152400" y="3657600"/>
            <a:ext cx="8703600" cy="1200300"/>
          </a:xfrm>
          <a:prstGeom prst="rect">
            <a:avLst/>
          </a:prstGeom>
          <a:noFill/>
          <a:ln>
            <a:noFill/>
          </a:ln>
        </p:spPr>
        <p:txBody>
          <a:bodyPr spcFirstLastPara="1" wrap="square" lIns="91425" tIns="91425" rIns="91425" bIns="91425" anchor="t" anchorCtr="0">
            <a:noAutofit/>
          </a:bodyPr>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292"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Pipeline 1">
  <p:cSld name="Pipeline 1">
    <p:spTree>
      <p:nvGrpSpPr>
        <p:cNvPr id="1" name="Shape 250"/>
        <p:cNvGrpSpPr/>
        <p:nvPr/>
      </p:nvGrpSpPr>
      <p:grpSpPr>
        <a:xfrm>
          <a:off x="0" y="0"/>
          <a:ext cx="0" cy="0"/>
          <a:chOff x="0" y="0"/>
          <a:chExt cx="0" cy="0"/>
        </a:xfrm>
      </p:grpSpPr>
      <p:sp>
        <p:nvSpPr>
          <p:cNvPr id="251" name="Google Shape;251;p41"/>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252" name="Google Shape;252;p41"/>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253" name="Google Shape;253;p41"/>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54" name="Google Shape;254;p41"/>
          <p:cNvSpPr txBox="1">
            <a:spLocks noGrp="1"/>
          </p:cNvSpPr>
          <p:nvPr>
            <p:ph type="body" idx="1"/>
          </p:nvPr>
        </p:nvSpPr>
        <p:spPr>
          <a:xfrm>
            <a:off x="152400" y="2857500"/>
            <a:ext cx="8686800" cy="2000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255" name="Google Shape;255;p41"/>
          <p:cNvSpPr/>
          <p:nvPr/>
        </p:nvSpPr>
        <p:spPr>
          <a:xfrm rot="5400000">
            <a:off x="-304800" y="1485900"/>
            <a:ext cx="1828800" cy="457200"/>
          </a:xfrm>
          <a:prstGeom prst="rect">
            <a:avLst/>
          </a:prstGeom>
          <a:gradFill>
            <a:gsLst>
              <a:gs pos="0">
                <a:srgbClr val="BABABA"/>
              </a:gs>
              <a:gs pos="35000">
                <a:srgbClr val="CFCFCF"/>
              </a:gs>
              <a:gs pos="100000">
                <a:srgbClr val="EDEDED"/>
              </a:gs>
            </a:gsLst>
            <a:lin ang="16200000" scaled="0"/>
          </a:gradFill>
          <a:ln w="9525" cap="flat" cmpd="sng">
            <a:solidFill>
              <a:schemeClr val="dk1"/>
            </a:solidFill>
            <a:prstDash val="solid"/>
            <a:round/>
            <a:headEnd type="none" w="sm" len="sm"/>
            <a:tailEnd type="none" w="sm" len="sm"/>
          </a:ln>
          <a:effectLst>
            <a:outerShdw blurRad="39999" dist="20000" dir="5400000" rotWithShape="0">
              <a:srgbClr val="000000">
                <a:alpha val="36078"/>
              </a:srgbClr>
            </a:outerShdw>
          </a:effectLst>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chemeClr val="dk1"/>
              </a:buClr>
              <a:buSzPts val="338"/>
              <a:buFont typeface="Arial"/>
              <a:buNone/>
            </a:pPr>
            <a:r>
              <a:rPr lang="en-US" sz="1350" b="0" i="0" u="none" strike="noStrike" cap="none">
                <a:solidFill>
                  <a:schemeClr val="dk1"/>
                </a:solidFill>
                <a:latin typeface="Arial"/>
                <a:ea typeface="Arial"/>
                <a:cs typeface="Arial"/>
                <a:sym typeface="Arial"/>
              </a:rPr>
              <a:t>Parser</a:t>
            </a:r>
            <a:endParaRPr sz="1400" b="0" i="0" u="none" strike="noStrike" cap="none">
              <a:solidFill>
                <a:srgbClr val="000000"/>
              </a:solidFill>
              <a:latin typeface="Arial"/>
              <a:ea typeface="Arial"/>
              <a:cs typeface="Arial"/>
              <a:sym typeface="Arial"/>
            </a:endParaRPr>
          </a:p>
        </p:txBody>
      </p:sp>
      <p:grpSp>
        <p:nvGrpSpPr>
          <p:cNvPr id="256" name="Google Shape;256;p41"/>
          <p:cNvGrpSpPr/>
          <p:nvPr/>
        </p:nvGrpSpPr>
        <p:grpSpPr>
          <a:xfrm>
            <a:off x="990658" y="1200267"/>
            <a:ext cx="1524233" cy="1428779"/>
            <a:chOff x="1485649" y="3204982"/>
            <a:chExt cx="1124480" cy="2169089"/>
          </a:xfrm>
        </p:grpSpPr>
        <p:sp>
          <p:nvSpPr>
            <p:cNvPr id="257" name="Google Shape;257;p41"/>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Arial"/>
                <a:ea typeface="Arial"/>
                <a:cs typeface="Arial"/>
                <a:sym typeface="Arial"/>
              </a:endParaRPr>
            </a:p>
          </p:txBody>
        </p:sp>
        <p:sp>
          <p:nvSpPr>
            <p:cNvPr id="258" name="Google Shape;258;p41"/>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grpSp>
        <p:nvGrpSpPr>
          <p:cNvPr id="259" name="Google Shape;259;p41"/>
          <p:cNvGrpSpPr/>
          <p:nvPr/>
        </p:nvGrpSpPr>
        <p:grpSpPr>
          <a:xfrm>
            <a:off x="2819458" y="1207796"/>
            <a:ext cx="1524233" cy="1421187"/>
            <a:chOff x="1485649" y="3204982"/>
            <a:chExt cx="1124480" cy="2169089"/>
          </a:xfrm>
        </p:grpSpPr>
        <p:sp>
          <p:nvSpPr>
            <p:cNvPr id="260" name="Google Shape;260;p41"/>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Arial"/>
                <a:ea typeface="Arial"/>
                <a:cs typeface="Arial"/>
                <a:sym typeface="Arial"/>
              </a:endParaRPr>
            </a:p>
          </p:txBody>
        </p:sp>
        <p:sp>
          <p:nvSpPr>
            <p:cNvPr id="261" name="Google Shape;261;p41"/>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grpSp>
        <p:nvGrpSpPr>
          <p:cNvPr id="262" name="Google Shape;262;p41"/>
          <p:cNvGrpSpPr/>
          <p:nvPr/>
        </p:nvGrpSpPr>
        <p:grpSpPr>
          <a:xfrm>
            <a:off x="4648257" y="1207794"/>
            <a:ext cx="1524233" cy="1421187"/>
            <a:chOff x="1485649" y="3204982"/>
            <a:chExt cx="1124480" cy="2169089"/>
          </a:xfrm>
        </p:grpSpPr>
        <p:sp>
          <p:nvSpPr>
            <p:cNvPr id="263" name="Google Shape;263;p41"/>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Arial"/>
                <a:ea typeface="Arial"/>
                <a:cs typeface="Arial"/>
                <a:sym typeface="Arial"/>
              </a:endParaRPr>
            </a:p>
          </p:txBody>
        </p:sp>
        <p:sp>
          <p:nvSpPr>
            <p:cNvPr id="264" name="Google Shape;264;p41"/>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grpSp>
        <p:nvGrpSpPr>
          <p:cNvPr id="265" name="Google Shape;265;p41"/>
          <p:cNvGrpSpPr/>
          <p:nvPr/>
        </p:nvGrpSpPr>
        <p:grpSpPr>
          <a:xfrm>
            <a:off x="6477058" y="1168577"/>
            <a:ext cx="1524233" cy="1460448"/>
            <a:chOff x="1485649" y="3204982"/>
            <a:chExt cx="1124480" cy="2169089"/>
          </a:xfrm>
        </p:grpSpPr>
        <p:sp>
          <p:nvSpPr>
            <p:cNvPr id="266" name="Google Shape;266;p41"/>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Arial"/>
                <a:ea typeface="Arial"/>
                <a:cs typeface="Arial"/>
                <a:sym typeface="Arial"/>
              </a:endParaRPr>
            </a:p>
          </p:txBody>
        </p:sp>
        <p:sp>
          <p:nvSpPr>
            <p:cNvPr id="267" name="Google Shape;267;p41"/>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sp>
        <p:nvSpPr>
          <p:cNvPr id="268" name="Google Shape;268;p41"/>
          <p:cNvSpPr/>
          <p:nvPr/>
        </p:nvSpPr>
        <p:spPr>
          <a:xfrm rot="5400000">
            <a:off x="7467598" y="1485900"/>
            <a:ext cx="1828800" cy="457200"/>
          </a:xfrm>
          <a:prstGeom prst="rect">
            <a:avLst/>
          </a:prstGeom>
          <a:gradFill>
            <a:gsLst>
              <a:gs pos="0">
                <a:srgbClr val="BABABA"/>
              </a:gs>
              <a:gs pos="35000">
                <a:srgbClr val="CFCFCF"/>
              </a:gs>
              <a:gs pos="100000">
                <a:srgbClr val="EDEDED"/>
              </a:gs>
            </a:gsLst>
            <a:lin ang="16200000" scaled="0"/>
          </a:gradFill>
          <a:ln w="9525" cap="flat" cmpd="sng">
            <a:solidFill>
              <a:schemeClr val="dk1"/>
            </a:solidFill>
            <a:prstDash val="solid"/>
            <a:round/>
            <a:headEnd type="none" w="sm" len="sm"/>
            <a:tailEnd type="none" w="sm" len="sm"/>
          </a:ln>
          <a:effectLst>
            <a:outerShdw blurRad="39999" dist="20000" dir="5400000" rotWithShape="0">
              <a:srgbClr val="000000">
                <a:alpha val="36078"/>
              </a:srgbClr>
            </a:outerShdw>
          </a:effectLst>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chemeClr val="dk1"/>
              </a:buClr>
              <a:buSzPts val="338"/>
              <a:buFont typeface="Arial"/>
              <a:buNone/>
            </a:pPr>
            <a:r>
              <a:rPr lang="en-US" sz="1350" b="0" i="0" u="none" strike="noStrike" cap="none">
                <a:solidFill>
                  <a:schemeClr val="dk1"/>
                </a:solidFill>
                <a:latin typeface="Arial"/>
                <a:ea typeface="Arial"/>
                <a:cs typeface="Arial"/>
                <a:sym typeface="Arial"/>
              </a:rPr>
              <a:t>Deparser</a:t>
            </a:r>
            <a:endParaRPr sz="1400" b="0" i="0" u="none" strike="noStrike" cap="none">
              <a:solidFill>
                <a:srgbClr val="000000"/>
              </a:solidFill>
              <a:latin typeface="Arial"/>
              <a:ea typeface="Arial"/>
              <a:cs typeface="Arial"/>
              <a:sym typeface="Arial"/>
            </a:endParaRPr>
          </a:p>
        </p:txBody>
      </p:sp>
      <p:sp>
        <p:nvSpPr>
          <p:cNvPr id="269" name="Google Shape;269;p41"/>
          <p:cNvSpPr/>
          <p:nvPr/>
        </p:nvSpPr>
        <p:spPr>
          <a:xfrm>
            <a:off x="685800" y="843349"/>
            <a:ext cx="7620000" cy="280500"/>
          </a:xfrm>
          <a:prstGeom prst="rect">
            <a:avLst/>
          </a:prstGeom>
          <a:solidFill>
            <a:schemeClr val="accent3"/>
          </a:solidFill>
          <a:ln w="25400" cap="flat" cmpd="sng">
            <a:solidFill>
              <a:srgbClr val="7188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350"/>
              <a:buFont typeface="Arial"/>
              <a:buNone/>
            </a:pPr>
            <a:r>
              <a:rPr lang="en-US" sz="1400" b="0" i="0" u="none" strike="noStrike" cap="none">
                <a:solidFill>
                  <a:schemeClr val="lt1"/>
                </a:solidFill>
                <a:latin typeface="Arial"/>
                <a:ea typeface="Arial"/>
                <a:cs typeface="Arial"/>
                <a:sym typeface="Arial"/>
              </a:rPr>
              <a:t>Metadata bus</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solidFill>
          <a:schemeClr val="lt1"/>
        </a:solidFill>
        <a:effectLst/>
      </p:bgPr>
    </p:bg>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457200" y="-1078"/>
            <a:ext cx="8229600" cy="8574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29" name="Google Shape;29;p5"/>
          <p:cNvSpPr txBox="1">
            <a:spLocks noGrp="1"/>
          </p:cNvSpPr>
          <p:nvPr>
            <p:ph type="body" idx="1"/>
          </p:nvPr>
        </p:nvSpPr>
        <p:spPr>
          <a:xfrm>
            <a:off x="457200" y="856181"/>
            <a:ext cx="8229600" cy="38235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0" name="Google Shape;30;p5"/>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888888"/>
              </a:buClr>
              <a:buSzPts val="350"/>
              <a:buFont typeface="Arial"/>
              <a:buNone/>
              <a:defRPr sz="14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888888"/>
              </a:buClr>
              <a:buSzPts val="350"/>
              <a:buFont typeface="Arial"/>
              <a:buNone/>
              <a:defRPr sz="1400" b="0" i="0" u="none" strike="noStrike" cap="none">
                <a:solidFill>
                  <a:srgbClr val="888888"/>
                </a:solidFill>
                <a:latin typeface="Arial"/>
                <a:ea typeface="Arial"/>
                <a:cs typeface="Arial"/>
                <a:sym typeface="Arial"/>
              </a:defRPr>
            </a:lvl2pPr>
            <a:lvl3pPr marL="0" marR="0" lvl="2" indent="0" algn="l" rtl="0">
              <a:lnSpc>
                <a:spcPct val="100000"/>
              </a:lnSpc>
              <a:spcBef>
                <a:spcPts val="0"/>
              </a:spcBef>
              <a:spcAft>
                <a:spcPts val="0"/>
              </a:spcAft>
              <a:buClr>
                <a:srgbClr val="888888"/>
              </a:buClr>
              <a:buSzPts val="350"/>
              <a:buFont typeface="Arial"/>
              <a:buNone/>
              <a:defRPr sz="1400" b="0" i="0" u="none" strike="noStrike" cap="none">
                <a:solidFill>
                  <a:srgbClr val="888888"/>
                </a:solidFill>
                <a:latin typeface="Arial"/>
                <a:ea typeface="Arial"/>
                <a:cs typeface="Arial"/>
                <a:sym typeface="Arial"/>
              </a:defRPr>
            </a:lvl3pPr>
            <a:lvl4pPr marL="0" marR="0" lvl="3" indent="0" algn="l" rtl="0">
              <a:lnSpc>
                <a:spcPct val="100000"/>
              </a:lnSpc>
              <a:spcBef>
                <a:spcPts val="0"/>
              </a:spcBef>
              <a:spcAft>
                <a:spcPts val="0"/>
              </a:spcAft>
              <a:buClr>
                <a:srgbClr val="888888"/>
              </a:buClr>
              <a:buSzPts val="350"/>
              <a:buFont typeface="Arial"/>
              <a:buNone/>
              <a:defRPr sz="1400" b="0" i="0" u="none" strike="noStrike" cap="none">
                <a:solidFill>
                  <a:srgbClr val="888888"/>
                </a:solidFill>
                <a:latin typeface="Arial"/>
                <a:ea typeface="Arial"/>
                <a:cs typeface="Arial"/>
                <a:sym typeface="Arial"/>
              </a:defRPr>
            </a:lvl4pPr>
            <a:lvl5pPr marL="0" marR="0" lvl="4" indent="0" algn="l" rtl="0">
              <a:lnSpc>
                <a:spcPct val="100000"/>
              </a:lnSpc>
              <a:spcBef>
                <a:spcPts val="0"/>
              </a:spcBef>
              <a:spcAft>
                <a:spcPts val="0"/>
              </a:spcAft>
              <a:buClr>
                <a:srgbClr val="888888"/>
              </a:buClr>
              <a:buSzPts val="350"/>
              <a:buFont typeface="Arial"/>
              <a:buNone/>
              <a:defRPr sz="1400" b="0" i="0" u="none" strike="noStrike" cap="none">
                <a:solidFill>
                  <a:srgbClr val="888888"/>
                </a:solidFill>
                <a:latin typeface="Arial"/>
                <a:ea typeface="Arial"/>
                <a:cs typeface="Arial"/>
                <a:sym typeface="Arial"/>
              </a:defRPr>
            </a:lvl5pPr>
            <a:lvl6pPr marL="0" marR="0" lvl="5" indent="0" algn="l" rtl="0">
              <a:lnSpc>
                <a:spcPct val="100000"/>
              </a:lnSpc>
              <a:spcBef>
                <a:spcPts val="0"/>
              </a:spcBef>
              <a:spcAft>
                <a:spcPts val="0"/>
              </a:spcAft>
              <a:buClr>
                <a:srgbClr val="888888"/>
              </a:buClr>
              <a:buSzPts val="350"/>
              <a:buFont typeface="Arial"/>
              <a:buNone/>
              <a:defRPr sz="1400" b="0" i="0" u="none" strike="noStrike" cap="none">
                <a:solidFill>
                  <a:srgbClr val="888888"/>
                </a:solidFill>
                <a:latin typeface="Arial"/>
                <a:ea typeface="Arial"/>
                <a:cs typeface="Arial"/>
                <a:sym typeface="Arial"/>
              </a:defRPr>
            </a:lvl6pPr>
            <a:lvl7pPr marL="0" marR="0" lvl="6" indent="0" algn="l" rtl="0">
              <a:lnSpc>
                <a:spcPct val="100000"/>
              </a:lnSpc>
              <a:spcBef>
                <a:spcPts val="0"/>
              </a:spcBef>
              <a:spcAft>
                <a:spcPts val="0"/>
              </a:spcAft>
              <a:buClr>
                <a:srgbClr val="888888"/>
              </a:buClr>
              <a:buSzPts val="350"/>
              <a:buFont typeface="Arial"/>
              <a:buNone/>
              <a:defRPr sz="1400" b="0" i="0" u="none" strike="noStrike" cap="none">
                <a:solidFill>
                  <a:srgbClr val="888888"/>
                </a:solidFill>
                <a:latin typeface="Arial"/>
                <a:ea typeface="Arial"/>
                <a:cs typeface="Arial"/>
                <a:sym typeface="Arial"/>
              </a:defRPr>
            </a:lvl7pPr>
            <a:lvl8pPr marL="0" marR="0" lvl="7" indent="0" algn="l" rtl="0">
              <a:lnSpc>
                <a:spcPct val="100000"/>
              </a:lnSpc>
              <a:spcBef>
                <a:spcPts val="0"/>
              </a:spcBef>
              <a:spcAft>
                <a:spcPts val="0"/>
              </a:spcAft>
              <a:buClr>
                <a:srgbClr val="888888"/>
              </a:buClr>
              <a:buSzPts val="350"/>
              <a:buFont typeface="Arial"/>
              <a:buNone/>
              <a:defRPr sz="1400" b="0" i="0" u="none" strike="noStrike" cap="none">
                <a:solidFill>
                  <a:srgbClr val="888888"/>
                </a:solidFill>
                <a:latin typeface="Arial"/>
                <a:ea typeface="Arial"/>
                <a:cs typeface="Arial"/>
                <a:sym typeface="Arial"/>
              </a:defRPr>
            </a:lvl8pPr>
            <a:lvl9pPr marL="0" marR="0" lvl="8" indent="0" algn="l" rtl="0">
              <a:lnSpc>
                <a:spcPct val="100000"/>
              </a:lnSpc>
              <a:spcBef>
                <a:spcPts val="0"/>
              </a:spcBef>
              <a:spcAft>
                <a:spcPts val="0"/>
              </a:spcAft>
              <a:buClr>
                <a:srgbClr val="888888"/>
              </a:buClr>
              <a:buSzPts val="350"/>
              <a:buFont typeface="Arial"/>
              <a:buNone/>
              <a:defRPr sz="1400" b="0" i="0" u="none" strike="noStrike" cap="none">
                <a:solidFill>
                  <a:srgbClr val="888888"/>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sz="825"/>
          </a:p>
        </p:txBody>
      </p:sp>
      <p:sp>
        <p:nvSpPr>
          <p:cNvPr id="31" name="Google Shape;31;p5"/>
          <p:cNvSpPr/>
          <p:nvPr/>
        </p:nvSpPr>
        <p:spPr>
          <a:xfrm>
            <a:off x="0" y="4781551"/>
            <a:ext cx="6477000" cy="362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ntent 1 w/ Caption">
  <p:cSld name="Content 1 w/ Caption">
    <p:spTree>
      <p:nvGrpSpPr>
        <p:cNvPr id="1" name="Shape 270"/>
        <p:cNvGrpSpPr/>
        <p:nvPr/>
      </p:nvGrpSpPr>
      <p:grpSpPr>
        <a:xfrm>
          <a:off x="0" y="0"/>
          <a:ext cx="0" cy="0"/>
          <a:chOff x="0" y="0"/>
          <a:chExt cx="0" cy="0"/>
        </a:xfrm>
      </p:grpSpPr>
      <p:sp>
        <p:nvSpPr>
          <p:cNvPr id="271" name="Google Shape;271;p42"/>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272" name="Google Shape;272;p42"/>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273" name="Google Shape;273;p42"/>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74" name="Google Shape;274;p42"/>
          <p:cNvSpPr txBox="1">
            <a:spLocks noGrp="1"/>
          </p:cNvSpPr>
          <p:nvPr>
            <p:ph type="body" idx="1"/>
          </p:nvPr>
        </p:nvSpPr>
        <p:spPr>
          <a:xfrm>
            <a:off x="152400" y="742950"/>
            <a:ext cx="8686800" cy="3429000"/>
          </a:xfrm>
          <a:prstGeom prst="rect">
            <a:avLst/>
          </a:prstGeom>
          <a:noFill/>
          <a:ln>
            <a:noFill/>
          </a:ln>
        </p:spPr>
        <p:txBody>
          <a:bodyPr spcFirstLastPara="1" wrap="square" lIns="91425" tIns="91425" rIns="91425" bIns="91425" anchor="t" anchorCtr="0">
            <a:noAutofit/>
          </a:bodyPr>
          <a:lstStyle>
            <a:lvl1pPr marL="457200" marR="0" lvl="0" indent="-361950" algn="l" rtl="0">
              <a:lnSpc>
                <a:spcPct val="100000"/>
              </a:lnSpc>
              <a:spcBef>
                <a:spcPts val="75"/>
              </a:spcBef>
              <a:spcAft>
                <a:spcPts val="0"/>
              </a:spcAft>
              <a:buClr>
                <a:srgbClr val="3F3151"/>
              </a:buClr>
              <a:buSzPts val="2100"/>
              <a:buFont typeface="Merriweather Sans"/>
              <a:buChar char="•"/>
              <a:defRPr sz="2100" b="1" i="0" u="none" strike="noStrike" cap="none">
                <a:solidFill>
                  <a:schemeClr val="dk1"/>
                </a:solidFill>
                <a:latin typeface="Arial"/>
                <a:ea typeface="Arial"/>
                <a:cs typeface="Arial"/>
                <a:sym typeface="Arial"/>
              </a:defRPr>
            </a:lvl1pPr>
            <a:lvl2pPr marL="914400" marR="0" lvl="1" indent="-342900" algn="l" rtl="0">
              <a:lnSpc>
                <a:spcPct val="100000"/>
              </a:lnSpc>
              <a:spcBef>
                <a:spcPts val="75"/>
              </a:spcBef>
              <a:spcAft>
                <a:spcPts val="0"/>
              </a:spcAft>
              <a:buClr>
                <a:srgbClr val="205867"/>
              </a:buClr>
              <a:buSzPts val="1800"/>
              <a:buFont typeface="Merriweather Sans"/>
              <a:buChar char="◦"/>
              <a:defRPr sz="1800" b="0" i="0" u="none" strike="noStrike" cap="none">
                <a:solidFill>
                  <a:schemeClr val="dk1"/>
                </a:solidFill>
                <a:latin typeface="Arial"/>
                <a:ea typeface="Arial"/>
                <a:cs typeface="Arial"/>
                <a:sym typeface="Arial"/>
              </a:defRPr>
            </a:lvl2pPr>
            <a:lvl3pPr marL="1371600" marR="0" lvl="2" indent="-323850" algn="l" rtl="0">
              <a:lnSpc>
                <a:spcPct val="100000"/>
              </a:lnSpc>
              <a:spcBef>
                <a:spcPts val="56"/>
              </a:spcBef>
              <a:spcAft>
                <a:spcPts val="0"/>
              </a:spcAft>
              <a:buClr>
                <a:srgbClr val="1F1828"/>
              </a:buClr>
              <a:buSzPts val="1500"/>
              <a:buFont typeface="Merriweather Sans"/>
              <a:buChar char="■"/>
              <a:defRPr sz="150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275" name="Google Shape;275;p42"/>
          <p:cNvSpPr txBox="1">
            <a:spLocks noGrp="1"/>
          </p:cNvSpPr>
          <p:nvPr>
            <p:ph type="body" idx="2"/>
          </p:nvPr>
        </p:nvSpPr>
        <p:spPr>
          <a:xfrm>
            <a:off x="152400" y="4229101"/>
            <a:ext cx="8686800" cy="440400"/>
          </a:xfrm>
          <a:prstGeom prst="rect">
            <a:avLst/>
          </a:prstGeom>
          <a:noFill/>
          <a:ln>
            <a:noFill/>
          </a:ln>
        </p:spPr>
        <p:txBody>
          <a:bodyPr spcFirstLastPara="1" wrap="square" lIns="91425" tIns="91425" rIns="91425" bIns="91425" anchor="ctr" anchorCtr="0">
            <a:noAutofit/>
          </a:bodyPr>
          <a:lstStyle>
            <a:lvl1pPr marL="457200" marR="0" lvl="0" indent="-342900" algn="ctr" rtl="0">
              <a:lnSpc>
                <a:spcPct val="100000"/>
              </a:lnSpc>
              <a:spcBef>
                <a:spcPts val="360"/>
              </a:spcBef>
              <a:spcAft>
                <a:spcPts val="0"/>
              </a:spcAft>
              <a:buClr>
                <a:srgbClr val="3F3151"/>
              </a:buClr>
              <a:buSzPts val="1800"/>
              <a:buFont typeface="Noto Sans Symbols"/>
              <a:buChar char="●"/>
              <a:defRPr sz="18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no bar">
  <p:cSld name="Title no bar">
    <p:spTree>
      <p:nvGrpSpPr>
        <p:cNvPr id="1" name="Shape 276"/>
        <p:cNvGrpSpPr/>
        <p:nvPr/>
      </p:nvGrpSpPr>
      <p:grpSpPr>
        <a:xfrm>
          <a:off x="0" y="0"/>
          <a:ext cx="0" cy="0"/>
          <a:chOff x="0" y="0"/>
          <a:chExt cx="0" cy="0"/>
        </a:xfrm>
      </p:grpSpPr>
      <p:sp>
        <p:nvSpPr>
          <p:cNvPr id="277" name="Google Shape;277;p43"/>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278" name="Google Shape;278;p43"/>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DrawingGrid">
  <p:cSld name="DrawingGrid">
    <p:spTree>
      <p:nvGrpSpPr>
        <p:cNvPr id="1" name="Shape 279"/>
        <p:cNvGrpSpPr/>
        <p:nvPr/>
      </p:nvGrpSpPr>
      <p:grpSpPr>
        <a:xfrm>
          <a:off x="0" y="0"/>
          <a:ext cx="0" cy="0"/>
          <a:chOff x="0" y="0"/>
          <a:chExt cx="0" cy="0"/>
        </a:xfrm>
      </p:grpSpPr>
      <p:pic>
        <p:nvPicPr>
          <p:cNvPr id="280" name="Google Shape;280;p44"/>
          <p:cNvPicPr preferRelativeResize="0"/>
          <p:nvPr/>
        </p:nvPicPr>
        <p:blipFill rotWithShape="1">
          <a:blip r:embed="rId2">
            <a:alphaModFix/>
          </a:blip>
          <a:srcRect/>
          <a:stretch/>
        </p:blipFill>
        <p:spPr>
          <a:xfrm>
            <a:off x="304800" y="228600"/>
            <a:ext cx="8410749" cy="450962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1"/>
        <p:cNvGrpSpPr/>
        <p:nvPr/>
      </p:nvGrpSpPr>
      <p:grpSpPr>
        <a:xfrm>
          <a:off x="0" y="0"/>
          <a:ext cx="0" cy="0"/>
          <a:chOff x="0" y="0"/>
          <a:chExt cx="0" cy="0"/>
        </a:xfrm>
      </p:grpSpPr>
      <p:sp>
        <p:nvSpPr>
          <p:cNvPr id="282" name="Google Shape;282;p45"/>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Char char="○"/>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Char char="■"/>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Char char="●"/>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Char char="○"/>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Char char="■"/>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Char char="●"/>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Char char="○"/>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Char char="■"/>
              <a:defRPr sz="1800" b="0" i="0" u="none" strike="noStrike" cap="none">
                <a:solidFill>
                  <a:srgbClr val="000000"/>
                </a:solidFill>
                <a:latin typeface="Arial"/>
                <a:ea typeface="Arial"/>
                <a:cs typeface="Arial"/>
                <a:sym typeface="Arial"/>
              </a:defRPr>
            </a:lvl9pPr>
          </a:lstStyle>
          <a:p>
            <a:endParaRPr/>
          </a:p>
        </p:txBody>
      </p:sp>
      <p:sp>
        <p:nvSpPr>
          <p:cNvPr id="283" name="Google Shape;283;p45"/>
          <p:cNvSpPr txBox="1">
            <a:spLocks noGrp="1"/>
          </p:cNvSpPr>
          <p:nvPr>
            <p:ph type="body" idx="1"/>
          </p:nvPr>
        </p:nvSpPr>
        <p:spPr>
          <a:xfrm>
            <a:off x="311700" y="847675"/>
            <a:ext cx="8520600" cy="3957600"/>
          </a:xfrm>
          <a:prstGeom prst="rect">
            <a:avLst/>
          </a:prstGeom>
          <a:noFill/>
          <a:ln>
            <a:noFill/>
          </a:ln>
        </p:spPr>
        <p:txBody>
          <a:bodyPr spcFirstLastPara="1" wrap="square" lIns="91425" tIns="91425" rIns="91425" bIns="91425" anchor="ctr"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84" name="Google Shape;284;p45"/>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sz="825">
              <a:solidFill>
                <a:srgbClr val="888888"/>
              </a:solidFill>
            </a:endParaRPr>
          </a:p>
        </p:txBody>
      </p:sp>
      <p:pic>
        <p:nvPicPr>
          <p:cNvPr id="285" name="Google Shape;285;p45" descr="onos-logo-fliprotate.notext.png"/>
          <p:cNvPicPr preferRelativeResize="0"/>
          <p:nvPr/>
        </p:nvPicPr>
        <p:blipFill rotWithShape="1">
          <a:blip r:embed="rId2">
            <a:alphaModFix/>
          </a:blip>
          <a:srcRect/>
          <a:stretch/>
        </p:blipFill>
        <p:spPr>
          <a:xfrm flipH="1">
            <a:off x="8175550" y="66175"/>
            <a:ext cx="875850" cy="87585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90"/>
        <p:cNvGrpSpPr/>
        <p:nvPr/>
      </p:nvGrpSpPr>
      <p:grpSpPr>
        <a:xfrm>
          <a:off x="0" y="0"/>
          <a:ext cx="0" cy="0"/>
          <a:chOff x="0" y="0"/>
          <a:chExt cx="0" cy="0"/>
        </a:xfrm>
      </p:grpSpPr>
      <p:sp>
        <p:nvSpPr>
          <p:cNvPr id="291" name="Google Shape;291;p4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1pPr>
            <a:lvl2pPr lvl="1" indent="0" algn="ctr" rtl="0">
              <a:spcBef>
                <a:spcPts val="0"/>
              </a:spcBef>
              <a:spcAft>
                <a:spcPts val="0"/>
              </a:spcAft>
              <a:buSzPts val="1400"/>
              <a:buFont typeface="Arial"/>
              <a:buNone/>
              <a:defRPr sz="5200"/>
            </a:lvl2pPr>
            <a:lvl3pPr lvl="2" indent="0" algn="ctr" rtl="0">
              <a:spcBef>
                <a:spcPts val="0"/>
              </a:spcBef>
              <a:spcAft>
                <a:spcPts val="0"/>
              </a:spcAft>
              <a:buSzPts val="1400"/>
              <a:buFont typeface="Arial"/>
              <a:buNone/>
              <a:defRPr sz="5200"/>
            </a:lvl3pPr>
            <a:lvl4pPr lvl="3" indent="0" algn="ctr" rtl="0">
              <a:spcBef>
                <a:spcPts val="0"/>
              </a:spcBef>
              <a:spcAft>
                <a:spcPts val="0"/>
              </a:spcAft>
              <a:buSzPts val="1400"/>
              <a:buFont typeface="Arial"/>
              <a:buNone/>
              <a:defRPr sz="5200"/>
            </a:lvl4pPr>
            <a:lvl5pPr lvl="4" indent="0" algn="ctr" rtl="0">
              <a:spcBef>
                <a:spcPts val="0"/>
              </a:spcBef>
              <a:spcAft>
                <a:spcPts val="0"/>
              </a:spcAft>
              <a:buSzPts val="1400"/>
              <a:buFont typeface="Arial"/>
              <a:buNone/>
              <a:defRPr sz="5200"/>
            </a:lvl5pPr>
            <a:lvl6pPr lvl="5" indent="0" algn="ctr" rtl="0">
              <a:spcBef>
                <a:spcPts val="0"/>
              </a:spcBef>
              <a:spcAft>
                <a:spcPts val="0"/>
              </a:spcAft>
              <a:buSzPts val="1400"/>
              <a:buFont typeface="Arial"/>
              <a:buNone/>
              <a:defRPr sz="5200"/>
            </a:lvl6pPr>
            <a:lvl7pPr lvl="6" indent="0" algn="ctr" rtl="0">
              <a:spcBef>
                <a:spcPts val="0"/>
              </a:spcBef>
              <a:spcAft>
                <a:spcPts val="0"/>
              </a:spcAft>
              <a:buSzPts val="1400"/>
              <a:buFont typeface="Arial"/>
              <a:buNone/>
              <a:defRPr sz="5200"/>
            </a:lvl7pPr>
            <a:lvl8pPr lvl="7" indent="0" algn="ctr" rtl="0">
              <a:spcBef>
                <a:spcPts val="0"/>
              </a:spcBef>
              <a:spcAft>
                <a:spcPts val="0"/>
              </a:spcAft>
              <a:buSzPts val="1400"/>
              <a:buFont typeface="Arial"/>
              <a:buNone/>
              <a:defRPr sz="5200"/>
            </a:lvl8pPr>
            <a:lvl9pPr lvl="8" indent="0" algn="ctr" rtl="0">
              <a:spcBef>
                <a:spcPts val="0"/>
              </a:spcBef>
              <a:spcAft>
                <a:spcPts val="0"/>
              </a:spcAft>
              <a:buSzPts val="1400"/>
              <a:buFont typeface="Arial"/>
              <a:buNone/>
              <a:defRPr sz="5200"/>
            </a:lvl9pPr>
          </a:lstStyle>
          <a:p>
            <a:endParaRPr/>
          </a:p>
        </p:txBody>
      </p:sp>
      <p:sp>
        <p:nvSpPr>
          <p:cNvPr id="292" name="Google Shape;292;p4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293" name="Google Shape;293;p47"/>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sz="825">
              <a:solidFill>
                <a:srgbClr val="888888"/>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294"/>
        <p:cNvGrpSpPr/>
        <p:nvPr/>
      </p:nvGrpSpPr>
      <p:grpSpPr>
        <a:xfrm>
          <a:off x="0" y="0"/>
          <a:ext cx="0" cy="0"/>
          <a:chOff x="0" y="0"/>
          <a:chExt cx="0" cy="0"/>
        </a:xfrm>
      </p:grpSpPr>
      <p:sp>
        <p:nvSpPr>
          <p:cNvPr id="295" name="Google Shape;295;p48"/>
          <p:cNvSpPr txBox="1">
            <a:spLocks noGrp="1"/>
          </p:cNvSpPr>
          <p:nvPr>
            <p:ph type="title"/>
          </p:nvPr>
        </p:nvSpPr>
        <p:spPr>
          <a:xfrm>
            <a:off x="1617132" y="590550"/>
            <a:ext cx="7247400" cy="9399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296" name="Google Shape;296;p48"/>
          <p:cNvSpPr txBox="1">
            <a:spLocks noGrp="1"/>
          </p:cNvSpPr>
          <p:nvPr>
            <p:ph type="body" idx="1"/>
          </p:nvPr>
        </p:nvSpPr>
        <p:spPr>
          <a:xfrm>
            <a:off x="2322735" y="1700435"/>
            <a:ext cx="6541800" cy="27093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297" name="Google Shape;297;p48"/>
          <p:cNvSpPr/>
          <p:nvPr/>
        </p:nvSpPr>
        <p:spPr>
          <a:xfrm>
            <a:off x="1617133" y="1530349"/>
            <a:ext cx="7247400" cy="936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298" name="Google Shape;298;p48"/>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99"/>
        <p:cNvGrpSpPr/>
        <p:nvPr/>
      </p:nvGrpSpPr>
      <p:grpSpPr>
        <a:xfrm>
          <a:off x="0" y="0"/>
          <a:ext cx="0" cy="0"/>
          <a:chOff x="0" y="0"/>
          <a:chExt cx="0" cy="0"/>
        </a:xfrm>
      </p:grpSpPr>
      <p:sp>
        <p:nvSpPr>
          <p:cNvPr id="300" name="Google Shape;300;p49"/>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301" name="Google Shape;301;p49"/>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02" name="Google Shape;302;p49"/>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ontent 1">
  <p:cSld name="Content 1">
    <p:spTree>
      <p:nvGrpSpPr>
        <p:cNvPr id="1" name="Shape 303"/>
        <p:cNvGrpSpPr/>
        <p:nvPr/>
      </p:nvGrpSpPr>
      <p:grpSpPr>
        <a:xfrm>
          <a:off x="0" y="0"/>
          <a:ext cx="0" cy="0"/>
          <a:chOff x="0" y="0"/>
          <a:chExt cx="0" cy="0"/>
        </a:xfrm>
      </p:grpSpPr>
      <p:sp>
        <p:nvSpPr>
          <p:cNvPr id="304" name="Google Shape;304;p50"/>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305" name="Google Shape;305;p50"/>
          <p:cNvSpPr txBox="1">
            <a:spLocks noGrp="1"/>
          </p:cNvSpPr>
          <p:nvPr>
            <p:ph type="body" idx="1"/>
          </p:nvPr>
        </p:nvSpPr>
        <p:spPr>
          <a:xfrm>
            <a:off x="152400" y="742951"/>
            <a:ext cx="8686800" cy="4114800"/>
          </a:xfrm>
          <a:prstGeom prst="rect">
            <a:avLst/>
          </a:prstGeom>
          <a:noFill/>
          <a:ln>
            <a:noFill/>
          </a:ln>
        </p:spPr>
        <p:txBody>
          <a:bodyPr spcFirstLastPara="1" wrap="square" lIns="91425" tIns="91425" rIns="91425" bIns="91425" anchor="t" anchorCtr="0">
            <a:noAutofit/>
          </a:bodyPr>
          <a:lstStyle>
            <a:lvl1pPr marL="457200" marR="0" lvl="0" indent="-361950" algn="l" rtl="0">
              <a:lnSpc>
                <a:spcPct val="100000"/>
              </a:lnSpc>
              <a:spcBef>
                <a:spcPts val="75"/>
              </a:spcBef>
              <a:spcAft>
                <a:spcPts val="0"/>
              </a:spcAft>
              <a:buClr>
                <a:srgbClr val="3F3151"/>
              </a:buClr>
              <a:buSzPts val="2100"/>
              <a:buFont typeface="Merriweather Sans"/>
              <a:buChar char="•"/>
              <a:defRPr sz="2100" b="1" i="0" u="none" strike="noStrike" cap="none">
                <a:solidFill>
                  <a:schemeClr val="dk1"/>
                </a:solidFill>
                <a:latin typeface="Arial"/>
                <a:ea typeface="Arial"/>
                <a:cs typeface="Arial"/>
                <a:sym typeface="Arial"/>
              </a:defRPr>
            </a:lvl1pPr>
            <a:lvl2pPr marL="914400" marR="0" lvl="1" indent="-342900" algn="l" rtl="0">
              <a:lnSpc>
                <a:spcPct val="100000"/>
              </a:lnSpc>
              <a:spcBef>
                <a:spcPts val="75"/>
              </a:spcBef>
              <a:spcAft>
                <a:spcPts val="0"/>
              </a:spcAft>
              <a:buClr>
                <a:srgbClr val="205867"/>
              </a:buClr>
              <a:buSzPts val="1800"/>
              <a:buFont typeface="Merriweather Sans"/>
              <a:buChar char="◦"/>
              <a:defRPr sz="1800" b="0" i="0" u="none" strike="noStrike" cap="none">
                <a:solidFill>
                  <a:schemeClr val="dk1"/>
                </a:solidFill>
                <a:latin typeface="Arial"/>
                <a:ea typeface="Arial"/>
                <a:cs typeface="Arial"/>
                <a:sym typeface="Arial"/>
              </a:defRPr>
            </a:lvl2pPr>
            <a:lvl3pPr marL="1371600" marR="0" lvl="2" indent="-323850" algn="l" rtl="0">
              <a:lnSpc>
                <a:spcPct val="100000"/>
              </a:lnSpc>
              <a:spcBef>
                <a:spcPts val="56"/>
              </a:spcBef>
              <a:spcAft>
                <a:spcPts val="0"/>
              </a:spcAft>
              <a:buClr>
                <a:srgbClr val="1F1828"/>
              </a:buClr>
              <a:buSzPts val="1500"/>
              <a:buFont typeface="Merriweather Sans"/>
              <a:buChar char="■"/>
              <a:defRPr sz="1500" b="0" i="0" u="none" strike="noStrike" cap="none">
                <a:solidFill>
                  <a:schemeClr val="dk1"/>
                </a:solidFill>
                <a:latin typeface="Arial"/>
                <a:ea typeface="Arial"/>
                <a:cs typeface="Arial"/>
                <a:sym typeface="Arial"/>
              </a:defRPr>
            </a:lvl3pPr>
            <a:lvl4pPr marL="1828800" marR="0" lvl="3" indent="-304800" algn="l" rtl="0">
              <a:lnSpc>
                <a:spcPct val="100000"/>
              </a:lnSpc>
              <a:spcBef>
                <a:spcPts val="38"/>
              </a:spcBef>
              <a:spcAft>
                <a:spcPts val="0"/>
              </a:spcAft>
              <a:buClr>
                <a:srgbClr val="205867"/>
              </a:buClr>
              <a:buSzPts val="1200"/>
              <a:buFont typeface="Merriweather Sans"/>
              <a:buChar char="□"/>
              <a:defRPr sz="1200" b="0" i="0" u="none" strike="noStrike" cap="none">
                <a:solidFill>
                  <a:schemeClr val="dk1"/>
                </a:solidFill>
                <a:latin typeface="Arial"/>
                <a:ea typeface="Arial"/>
                <a:cs typeface="Arial"/>
                <a:sym typeface="Arial"/>
              </a:defRPr>
            </a:lvl4pPr>
            <a:lvl5pPr marL="2286000" marR="0" lvl="4" indent="-304545" algn="l" rtl="0">
              <a:lnSpc>
                <a:spcPct val="100000"/>
              </a:lnSpc>
              <a:spcBef>
                <a:spcPts val="239"/>
              </a:spcBef>
              <a:spcAft>
                <a:spcPts val="0"/>
              </a:spcAft>
              <a:buClr>
                <a:srgbClr val="974806"/>
              </a:buClr>
              <a:buSzPts val="1196"/>
              <a:buFont typeface="Arial"/>
              <a:buChar char="○"/>
              <a:defRPr sz="1196" b="0" i="0" u="none" strike="noStrike" cap="none">
                <a:solidFill>
                  <a:schemeClr val="dk1"/>
                </a:solidFill>
                <a:latin typeface="Arial"/>
                <a:ea typeface="Arial"/>
                <a:cs typeface="Arial"/>
                <a:sym typeface="Arial"/>
              </a:defRPr>
            </a:lvl5pPr>
            <a:lvl6pPr marL="2743200" marR="0" lvl="5" indent="-304292" algn="l" rtl="0">
              <a:lnSpc>
                <a:spcPct val="100000"/>
              </a:lnSpc>
              <a:spcBef>
                <a:spcPts val="239"/>
              </a:spcBef>
              <a:spcAft>
                <a:spcPts val="0"/>
              </a:spcAft>
              <a:buClr>
                <a:schemeClr val="dk1"/>
              </a:buClr>
              <a:buSzPts val="1192"/>
              <a:buFont typeface="Arial"/>
              <a:buChar char="•"/>
              <a:defRPr sz="1196" b="0" i="0" u="none" strike="noStrike" cap="none">
                <a:solidFill>
                  <a:schemeClr val="dk1"/>
                </a:solidFill>
                <a:latin typeface="Arial"/>
                <a:ea typeface="Arial"/>
                <a:cs typeface="Arial"/>
                <a:sym typeface="Arial"/>
              </a:defRPr>
            </a:lvl6pPr>
            <a:lvl7pPr marL="3200400" marR="0" lvl="6" indent="-304292" algn="l" rtl="0">
              <a:lnSpc>
                <a:spcPct val="100000"/>
              </a:lnSpc>
              <a:spcBef>
                <a:spcPts val="239"/>
              </a:spcBef>
              <a:spcAft>
                <a:spcPts val="0"/>
              </a:spcAft>
              <a:buClr>
                <a:schemeClr val="dk1"/>
              </a:buClr>
              <a:buSzPts val="1192"/>
              <a:buFont typeface="Arial"/>
              <a:buChar char="•"/>
              <a:defRPr sz="1196" b="0" i="0" u="none" strike="noStrike" cap="none">
                <a:solidFill>
                  <a:schemeClr val="dk1"/>
                </a:solidFill>
                <a:latin typeface="Arial"/>
                <a:ea typeface="Arial"/>
                <a:cs typeface="Arial"/>
                <a:sym typeface="Arial"/>
              </a:defRPr>
            </a:lvl7pPr>
            <a:lvl8pPr marL="3657600" marR="0" lvl="7" indent="-304291" algn="l" rtl="0">
              <a:lnSpc>
                <a:spcPct val="100000"/>
              </a:lnSpc>
              <a:spcBef>
                <a:spcPts val="239"/>
              </a:spcBef>
              <a:spcAft>
                <a:spcPts val="0"/>
              </a:spcAft>
              <a:buClr>
                <a:schemeClr val="dk1"/>
              </a:buClr>
              <a:buSzPts val="1192"/>
              <a:buFont typeface="Arial"/>
              <a:buChar char="•"/>
              <a:defRPr sz="1196" b="0" i="0" u="none" strike="noStrike" cap="none">
                <a:solidFill>
                  <a:schemeClr val="dk1"/>
                </a:solidFill>
                <a:latin typeface="Arial"/>
                <a:ea typeface="Arial"/>
                <a:cs typeface="Arial"/>
                <a:sym typeface="Arial"/>
              </a:defRPr>
            </a:lvl8pPr>
            <a:lvl9pPr marL="4114800" marR="0" lvl="8" indent="-304291" algn="l" rtl="0">
              <a:lnSpc>
                <a:spcPct val="100000"/>
              </a:lnSpc>
              <a:spcBef>
                <a:spcPts val="239"/>
              </a:spcBef>
              <a:spcAft>
                <a:spcPts val="0"/>
              </a:spcAft>
              <a:buClr>
                <a:schemeClr val="dk1"/>
              </a:buClr>
              <a:buSzPts val="1192"/>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306" name="Google Shape;306;p50"/>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307" name="Google Shape;307;p50"/>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ode 1">
  <p:cSld name="Code 1">
    <p:spTree>
      <p:nvGrpSpPr>
        <p:cNvPr id="1" name="Shape 308"/>
        <p:cNvGrpSpPr/>
        <p:nvPr/>
      </p:nvGrpSpPr>
      <p:grpSpPr>
        <a:xfrm>
          <a:off x="0" y="0"/>
          <a:ext cx="0" cy="0"/>
          <a:chOff x="0" y="0"/>
          <a:chExt cx="0" cy="0"/>
        </a:xfrm>
      </p:grpSpPr>
      <p:sp>
        <p:nvSpPr>
          <p:cNvPr id="309" name="Google Shape;309;p51"/>
          <p:cNvSpPr txBox="1">
            <a:spLocks noGrp="1"/>
          </p:cNvSpPr>
          <p:nvPr>
            <p:ph type="body" idx="1"/>
          </p:nvPr>
        </p:nvSpPr>
        <p:spPr>
          <a:xfrm>
            <a:off x="152400" y="742950"/>
            <a:ext cx="4267200"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noAutofit/>
          </a:bodyPr>
          <a:lstStyle>
            <a:lvl1pPr marL="457200" marR="0" lvl="0" indent="-285750" algn="l" rtl="0">
              <a:lnSpc>
                <a:spcPct val="100000"/>
              </a:lnSpc>
              <a:spcBef>
                <a:spcPts val="75"/>
              </a:spcBef>
              <a:spcAft>
                <a:spcPts val="0"/>
              </a:spcAft>
              <a:buClr>
                <a:srgbClr val="3F3151"/>
              </a:buClr>
              <a:buSzPts val="900"/>
              <a:buFont typeface="Merriweather Sans"/>
              <a:buChar char="●"/>
              <a:defRPr sz="900" b="0"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11277" algn="l" rtl="0">
              <a:lnSpc>
                <a:spcPct val="100000"/>
              </a:lnSpc>
              <a:spcBef>
                <a:spcPts val="56"/>
              </a:spcBef>
              <a:spcAft>
                <a:spcPts val="0"/>
              </a:spcAft>
              <a:buClr>
                <a:srgbClr val="1F1828"/>
              </a:buClr>
              <a:buSzPts val="1302"/>
              <a:buFont typeface="Merriweather Sans"/>
              <a:buChar char="■"/>
              <a:defRPr sz="1350" b="0" i="0" u="none" strike="noStrike" cap="none">
                <a:solidFill>
                  <a:schemeClr val="dk1"/>
                </a:solidFill>
                <a:latin typeface="Arial"/>
                <a:ea typeface="Arial"/>
                <a:cs typeface="Arial"/>
                <a:sym typeface="Arial"/>
              </a:defRPr>
            </a:lvl3pPr>
            <a:lvl4pPr marL="1828800" marR="0" lvl="3" indent="-292227" algn="l" rtl="0">
              <a:lnSpc>
                <a:spcPct val="100000"/>
              </a:lnSpc>
              <a:spcBef>
                <a:spcPts val="38"/>
              </a:spcBef>
              <a:spcAft>
                <a:spcPts val="0"/>
              </a:spcAft>
              <a:buClr>
                <a:srgbClr val="205867"/>
              </a:buClr>
              <a:buSzPts val="1002"/>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310" name="Google Shape;310;p51"/>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311" name="Google Shape;311;p51"/>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312" name="Google Shape;312;p51"/>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13" name="Google Shape;313;p51"/>
          <p:cNvSpPr txBox="1">
            <a:spLocks noGrp="1"/>
          </p:cNvSpPr>
          <p:nvPr>
            <p:ph type="body" idx="2"/>
          </p:nvPr>
        </p:nvSpPr>
        <p:spPr>
          <a:xfrm>
            <a:off x="4572000" y="742950"/>
            <a:ext cx="4284000" cy="4114800"/>
          </a:xfrm>
          <a:prstGeom prst="rect">
            <a:avLst/>
          </a:prstGeom>
          <a:noFill/>
          <a:ln>
            <a:noFill/>
          </a:ln>
        </p:spPr>
        <p:txBody>
          <a:bodyPr spcFirstLastPara="1" wrap="square" lIns="91425" tIns="91425" rIns="91425" bIns="91425" anchor="t" anchorCtr="0">
            <a:noAutofit/>
          </a:bodyPr>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292"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ode 5">
  <p:cSld name="Code 5">
    <p:spTree>
      <p:nvGrpSpPr>
        <p:cNvPr id="1" name="Shape 314"/>
        <p:cNvGrpSpPr/>
        <p:nvPr/>
      </p:nvGrpSpPr>
      <p:grpSpPr>
        <a:xfrm>
          <a:off x="0" y="0"/>
          <a:ext cx="0" cy="0"/>
          <a:chOff x="0" y="0"/>
          <a:chExt cx="0" cy="0"/>
        </a:xfrm>
      </p:grpSpPr>
      <p:sp>
        <p:nvSpPr>
          <p:cNvPr id="315" name="Google Shape;315;p52"/>
          <p:cNvSpPr txBox="1">
            <a:spLocks noGrp="1"/>
          </p:cNvSpPr>
          <p:nvPr>
            <p:ph type="body" idx="1"/>
          </p:nvPr>
        </p:nvSpPr>
        <p:spPr>
          <a:xfrm>
            <a:off x="152400" y="742950"/>
            <a:ext cx="4419600"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noAutofit/>
          </a:bodyPr>
          <a:lstStyle>
            <a:lvl1pPr marL="457200" marR="0" lvl="0" indent="-285750" algn="l" rtl="0">
              <a:lnSpc>
                <a:spcPct val="100000"/>
              </a:lnSpc>
              <a:spcBef>
                <a:spcPts val="75"/>
              </a:spcBef>
              <a:spcAft>
                <a:spcPts val="0"/>
              </a:spcAft>
              <a:buClr>
                <a:srgbClr val="3F3151"/>
              </a:buClr>
              <a:buSzPts val="900"/>
              <a:buFont typeface="Merriweather Sans"/>
              <a:buChar char="●"/>
              <a:defRPr sz="900" b="0"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11277" algn="l" rtl="0">
              <a:lnSpc>
                <a:spcPct val="100000"/>
              </a:lnSpc>
              <a:spcBef>
                <a:spcPts val="56"/>
              </a:spcBef>
              <a:spcAft>
                <a:spcPts val="0"/>
              </a:spcAft>
              <a:buClr>
                <a:srgbClr val="1F1828"/>
              </a:buClr>
              <a:buSzPts val="1302"/>
              <a:buFont typeface="Merriweather Sans"/>
              <a:buChar char="■"/>
              <a:defRPr sz="1350" b="0" i="0" u="none" strike="noStrike" cap="none">
                <a:solidFill>
                  <a:schemeClr val="dk1"/>
                </a:solidFill>
                <a:latin typeface="Arial"/>
                <a:ea typeface="Arial"/>
                <a:cs typeface="Arial"/>
                <a:sym typeface="Arial"/>
              </a:defRPr>
            </a:lvl3pPr>
            <a:lvl4pPr marL="1828800" marR="0" lvl="3" indent="-292227" algn="l" rtl="0">
              <a:lnSpc>
                <a:spcPct val="100000"/>
              </a:lnSpc>
              <a:spcBef>
                <a:spcPts val="38"/>
              </a:spcBef>
              <a:spcAft>
                <a:spcPts val="0"/>
              </a:spcAft>
              <a:buClr>
                <a:srgbClr val="205867"/>
              </a:buClr>
              <a:buSzPts val="1002"/>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316" name="Google Shape;316;p52"/>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317" name="Google Shape;317;p52"/>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318" name="Google Shape;318;p52"/>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2"/>
        <p:cNvGrpSpPr/>
        <p:nvPr/>
      </p:nvGrpSpPr>
      <p:grpSpPr>
        <a:xfrm>
          <a:off x="0" y="0"/>
          <a:ext cx="0" cy="0"/>
          <a:chOff x="0" y="0"/>
          <a:chExt cx="0" cy="0"/>
        </a:xfrm>
      </p:grpSpPr>
      <p:sp>
        <p:nvSpPr>
          <p:cNvPr id="33" name="Google Shape;33;p6"/>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1pPr>
            <a:lvl2pPr lvl="1" indent="0" algn="ctr" rtl="0">
              <a:spcBef>
                <a:spcPts val="0"/>
              </a:spcBef>
              <a:spcAft>
                <a:spcPts val="0"/>
              </a:spcAft>
              <a:buSzPts val="1400"/>
              <a:buFont typeface="Arial"/>
              <a:buNone/>
              <a:defRPr sz="5200"/>
            </a:lvl2pPr>
            <a:lvl3pPr lvl="2" indent="0" algn="ctr" rtl="0">
              <a:spcBef>
                <a:spcPts val="0"/>
              </a:spcBef>
              <a:spcAft>
                <a:spcPts val="0"/>
              </a:spcAft>
              <a:buSzPts val="1400"/>
              <a:buFont typeface="Arial"/>
              <a:buNone/>
              <a:defRPr sz="5200"/>
            </a:lvl3pPr>
            <a:lvl4pPr lvl="3" indent="0" algn="ctr" rtl="0">
              <a:spcBef>
                <a:spcPts val="0"/>
              </a:spcBef>
              <a:spcAft>
                <a:spcPts val="0"/>
              </a:spcAft>
              <a:buSzPts val="1400"/>
              <a:buFont typeface="Arial"/>
              <a:buNone/>
              <a:defRPr sz="5200"/>
            </a:lvl4pPr>
            <a:lvl5pPr lvl="4" indent="0" algn="ctr" rtl="0">
              <a:spcBef>
                <a:spcPts val="0"/>
              </a:spcBef>
              <a:spcAft>
                <a:spcPts val="0"/>
              </a:spcAft>
              <a:buSzPts val="1400"/>
              <a:buFont typeface="Arial"/>
              <a:buNone/>
              <a:defRPr sz="5200"/>
            </a:lvl5pPr>
            <a:lvl6pPr lvl="5" indent="0" algn="ctr" rtl="0">
              <a:spcBef>
                <a:spcPts val="0"/>
              </a:spcBef>
              <a:spcAft>
                <a:spcPts val="0"/>
              </a:spcAft>
              <a:buSzPts val="1400"/>
              <a:buFont typeface="Arial"/>
              <a:buNone/>
              <a:defRPr sz="5200"/>
            </a:lvl6pPr>
            <a:lvl7pPr lvl="6" indent="0" algn="ctr" rtl="0">
              <a:spcBef>
                <a:spcPts val="0"/>
              </a:spcBef>
              <a:spcAft>
                <a:spcPts val="0"/>
              </a:spcAft>
              <a:buSzPts val="1400"/>
              <a:buFont typeface="Arial"/>
              <a:buNone/>
              <a:defRPr sz="5200"/>
            </a:lvl7pPr>
            <a:lvl8pPr lvl="7" indent="0" algn="ctr" rtl="0">
              <a:spcBef>
                <a:spcPts val="0"/>
              </a:spcBef>
              <a:spcAft>
                <a:spcPts val="0"/>
              </a:spcAft>
              <a:buSzPts val="1400"/>
              <a:buFont typeface="Arial"/>
              <a:buNone/>
              <a:defRPr sz="5200"/>
            </a:lvl8pPr>
            <a:lvl9pPr lvl="8" indent="0" algn="ctr" rtl="0">
              <a:spcBef>
                <a:spcPts val="0"/>
              </a:spcBef>
              <a:spcAft>
                <a:spcPts val="0"/>
              </a:spcAft>
              <a:buSzPts val="1400"/>
              <a:buFont typeface="Arial"/>
              <a:buNone/>
              <a:defRPr sz="5200"/>
            </a:lvl9pPr>
          </a:lstStyle>
          <a:p>
            <a:endParaRPr/>
          </a:p>
        </p:txBody>
      </p:sp>
      <p:sp>
        <p:nvSpPr>
          <p:cNvPr id="34" name="Google Shape;34;p6"/>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35" name="Google Shape;35;p6"/>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sz="825">
              <a:solidFill>
                <a:srgbClr val="888888"/>
              </a:solidFil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ode">
  <p:cSld name="Code">
    <p:spTree>
      <p:nvGrpSpPr>
        <p:cNvPr id="1" name="Shape 319"/>
        <p:cNvGrpSpPr/>
        <p:nvPr/>
      </p:nvGrpSpPr>
      <p:grpSpPr>
        <a:xfrm>
          <a:off x="0" y="0"/>
          <a:ext cx="0" cy="0"/>
          <a:chOff x="0" y="0"/>
          <a:chExt cx="0" cy="0"/>
        </a:xfrm>
      </p:grpSpPr>
      <p:sp>
        <p:nvSpPr>
          <p:cNvPr id="320" name="Google Shape;320;p53"/>
          <p:cNvSpPr txBox="1">
            <a:spLocks noGrp="1"/>
          </p:cNvSpPr>
          <p:nvPr>
            <p:ph type="body" idx="1"/>
          </p:nvPr>
        </p:nvSpPr>
        <p:spPr>
          <a:xfrm>
            <a:off x="152400" y="742950"/>
            <a:ext cx="8686800"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noAutofit/>
          </a:bodyPr>
          <a:lstStyle>
            <a:lvl1pPr marL="457200" marR="0" lvl="0" indent="-285750" algn="l" rtl="0">
              <a:lnSpc>
                <a:spcPct val="100000"/>
              </a:lnSpc>
              <a:spcBef>
                <a:spcPts val="75"/>
              </a:spcBef>
              <a:spcAft>
                <a:spcPts val="0"/>
              </a:spcAft>
              <a:buClr>
                <a:srgbClr val="3F3151"/>
              </a:buClr>
              <a:buSzPts val="900"/>
              <a:buFont typeface="Merriweather Sans"/>
              <a:buChar char="●"/>
              <a:defRPr sz="900" b="0"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11277" algn="l" rtl="0">
              <a:lnSpc>
                <a:spcPct val="100000"/>
              </a:lnSpc>
              <a:spcBef>
                <a:spcPts val="56"/>
              </a:spcBef>
              <a:spcAft>
                <a:spcPts val="0"/>
              </a:spcAft>
              <a:buClr>
                <a:srgbClr val="1F1828"/>
              </a:buClr>
              <a:buSzPts val="1302"/>
              <a:buFont typeface="Merriweather Sans"/>
              <a:buChar char="■"/>
              <a:defRPr sz="1350" b="0" i="0" u="none" strike="noStrike" cap="none">
                <a:solidFill>
                  <a:schemeClr val="dk1"/>
                </a:solidFill>
                <a:latin typeface="Arial"/>
                <a:ea typeface="Arial"/>
                <a:cs typeface="Arial"/>
                <a:sym typeface="Arial"/>
              </a:defRPr>
            </a:lvl3pPr>
            <a:lvl4pPr marL="1828800" marR="0" lvl="3" indent="-292227" algn="l" rtl="0">
              <a:lnSpc>
                <a:spcPct val="100000"/>
              </a:lnSpc>
              <a:spcBef>
                <a:spcPts val="38"/>
              </a:spcBef>
              <a:spcAft>
                <a:spcPts val="0"/>
              </a:spcAft>
              <a:buClr>
                <a:srgbClr val="205867"/>
              </a:buClr>
              <a:buSzPts val="1002"/>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321" name="Google Shape;321;p53"/>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322" name="Google Shape;322;p53"/>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323" name="Google Shape;323;p53"/>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ontent 2">
  <p:cSld name="Content 2">
    <p:spTree>
      <p:nvGrpSpPr>
        <p:cNvPr id="1" name="Shape 324"/>
        <p:cNvGrpSpPr/>
        <p:nvPr/>
      </p:nvGrpSpPr>
      <p:grpSpPr>
        <a:xfrm>
          <a:off x="0" y="0"/>
          <a:ext cx="0" cy="0"/>
          <a:chOff x="0" y="0"/>
          <a:chExt cx="0" cy="0"/>
        </a:xfrm>
      </p:grpSpPr>
      <p:sp>
        <p:nvSpPr>
          <p:cNvPr id="325" name="Google Shape;325;p54"/>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326" name="Google Shape;326;p54"/>
          <p:cNvSpPr txBox="1">
            <a:spLocks noGrp="1"/>
          </p:cNvSpPr>
          <p:nvPr>
            <p:ph type="body" idx="1"/>
          </p:nvPr>
        </p:nvSpPr>
        <p:spPr>
          <a:xfrm>
            <a:off x="152400" y="742950"/>
            <a:ext cx="4284000" cy="41148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327" name="Google Shape;327;p54"/>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328" name="Google Shape;328;p54"/>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29" name="Google Shape;329;p54"/>
          <p:cNvSpPr txBox="1">
            <a:spLocks noGrp="1"/>
          </p:cNvSpPr>
          <p:nvPr>
            <p:ph type="body" idx="2"/>
          </p:nvPr>
        </p:nvSpPr>
        <p:spPr>
          <a:xfrm>
            <a:off x="4572000" y="742950"/>
            <a:ext cx="4284000" cy="41148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ontent 2 Big/Sm">
  <p:cSld name="Content 2 Big/Sm">
    <p:spTree>
      <p:nvGrpSpPr>
        <p:cNvPr id="1" name="Shape 330"/>
        <p:cNvGrpSpPr/>
        <p:nvPr/>
      </p:nvGrpSpPr>
      <p:grpSpPr>
        <a:xfrm>
          <a:off x="0" y="0"/>
          <a:ext cx="0" cy="0"/>
          <a:chOff x="0" y="0"/>
          <a:chExt cx="0" cy="0"/>
        </a:xfrm>
      </p:grpSpPr>
      <p:sp>
        <p:nvSpPr>
          <p:cNvPr id="331" name="Google Shape;331;p55"/>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332" name="Google Shape;332;p55"/>
          <p:cNvSpPr txBox="1">
            <a:spLocks noGrp="1"/>
          </p:cNvSpPr>
          <p:nvPr>
            <p:ph type="body" idx="1"/>
          </p:nvPr>
        </p:nvSpPr>
        <p:spPr>
          <a:xfrm>
            <a:off x="152401" y="742950"/>
            <a:ext cx="2802600" cy="4114800"/>
          </a:xfrm>
          <a:prstGeom prst="rect">
            <a:avLst/>
          </a:prstGeom>
          <a:noFill/>
          <a:ln>
            <a:noFill/>
          </a:ln>
        </p:spPr>
        <p:txBody>
          <a:bodyPr spcFirstLastPara="1" wrap="square" lIns="91425" tIns="91425" rIns="91425" bIns="91425" anchor="t" anchorCtr="0">
            <a:noAutofit/>
          </a:bodyPr>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292"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333" name="Google Shape;333;p55"/>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334" name="Google Shape;334;p55"/>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35" name="Google Shape;335;p55"/>
          <p:cNvSpPr txBox="1">
            <a:spLocks noGrp="1"/>
          </p:cNvSpPr>
          <p:nvPr>
            <p:ph type="body" idx="2"/>
          </p:nvPr>
        </p:nvSpPr>
        <p:spPr>
          <a:xfrm>
            <a:off x="3048000" y="742950"/>
            <a:ext cx="5867400" cy="41148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ontent 2 w/ heading">
  <p:cSld name="Content 2 w/ heading">
    <p:spTree>
      <p:nvGrpSpPr>
        <p:cNvPr id="1" name="Shape 336"/>
        <p:cNvGrpSpPr/>
        <p:nvPr/>
      </p:nvGrpSpPr>
      <p:grpSpPr>
        <a:xfrm>
          <a:off x="0" y="0"/>
          <a:ext cx="0" cy="0"/>
          <a:chOff x="0" y="0"/>
          <a:chExt cx="0" cy="0"/>
        </a:xfrm>
      </p:grpSpPr>
      <p:sp>
        <p:nvSpPr>
          <p:cNvPr id="337" name="Google Shape;337;p56"/>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338" name="Google Shape;338;p56"/>
          <p:cNvSpPr/>
          <p:nvPr/>
        </p:nvSpPr>
        <p:spPr>
          <a:xfrm>
            <a:off x="152400" y="607222"/>
            <a:ext cx="8686800" cy="81300"/>
          </a:xfrm>
          <a:prstGeom prst="roundRect">
            <a:avLst>
              <a:gd name="adj" fmla="val 16667"/>
            </a:avLst>
          </a:prstGeom>
          <a:solidFill>
            <a:srgbClr val="8CC6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339" name="Google Shape;339;p56"/>
          <p:cNvSpPr txBox="1">
            <a:spLocks noGrp="1"/>
          </p:cNvSpPr>
          <p:nvPr>
            <p:ph type="body" idx="1"/>
          </p:nvPr>
        </p:nvSpPr>
        <p:spPr>
          <a:xfrm>
            <a:off x="152605" y="788531"/>
            <a:ext cx="4284000" cy="440400"/>
          </a:xfrm>
          <a:prstGeom prst="rect">
            <a:avLst/>
          </a:prstGeom>
          <a:noFill/>
          <a:ln>
            <a:noFill/>
          </a:ln>
        </p:spPr>
        <p:txBody>
          <a:bodyPr spcFirstLastPara="1" wrap="square" lIns="91425" tIns="91425" rIns="91425" bIns="91425" anchor="ctr" anchorCtr="0">
            <a:noAutofit/>
          </a:bodyPr>
          <a:lstStyle>
            <a:lvl1pPr marL="457200" marR="0" lvl="0" indent="-342900" algn="ctr" rtl="0">
              <a:lnSpc>
                <a:spcPct val="100000"/>
              </a:lnSpc>
              <a:spcBef>
                <a:spcPts val="360"/>
              </a:spcBef>
              <a:spcAft>
                <a:spcPts val="0"/>
              </a:spcAft>
              <a:buClr>
                <a:srgbClr val="3F3151"/>
              </a:buClr>
              <a:buSzPts val="1800"/>
              <a:buFont typeface="Noto Sans Symbols"/>
              <a:buChar char="●"/>
              <a:defRPr sz="18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340" name="Google Shape;340;p56"/>
          <p:cNvSpPr txBox="1">
            <a:spLocks noGrp="1"/>
          </p:cNvSpPr>
          <p:nvPr>
            <p:ph type="body" idx="2"/>
          </p:nvPr>
        </p:nvSpPr>
        <p:spPr>
          <a:xfrm>
            <a:off x="4555067" y="788531"/>
            <a:ext cx="4284000" cy="440400"/>
          </a:xfrm>
          <a:prstGeom prst="rect">
            <a:avLst/>
          </a:prstGeom>
          <a:noFill/>
          <a:ln>
            <a:noFill/>
          </a:ln>
        </p:spPr>
        <p:txBody>
          <a:bodyPr spcFirstLastPara="1" wrap="square" lIns="91425" tIns="91425" rIns="91425" bIns="91425" anchor="ctr" anchorCtr="0">
            <a:noAutofit/>
          </a:bodyPr>
          <a:lstStyle>
            <a:lvl1pPr marL="457200" marR="0" lvl="0" indent="-342900" algn="ctr" rtl="0">
              <a:lnSpc>
                <a:spcPct val="100000"/>
              </a:lnSpc>
              <a:spcBef>
                <a:spcPts val="360"/>
              </a:spcBef>
              <a:spcAft>
                <a:spcPts val="0"/>
              </a:spcAft>
              <a:buClr>
                <a:srgbClr val="3F3151"/>
              </a:buClr>
              <a:buSzPts val="1800"/>
              <a:buFont typeface="Noto Sans Symbols"/>
              <a:buChar char="●"/>
              <a:defRPr sz="18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341" name="Google Shape;341;p56"/>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42" name="Google Shape;342;p56"/>
          <p:cNvSpPr txBox="1">
            <a:spLocks noGrp="1"/>
          </p:cNvSpPr>
          <p:nvPr>
            <p:ph type="body" idx="3"/>
          </p:nvPr>
        </p:nvSpPr>
        <p:spPr>
          <a:xfrm>
            <a:off x="152400" y="1257300"/>
            <a:ext cx="4284000" cy="36006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343" name="Google Shape;343;p56"/>
          <p:cNvSpPr txBox="1">
            <a:spLocks noGrp="1"/>
          </p:cNvSpPr>
          <p:nvPr>
            <p:ph type="body" idx="4"/>
          </p:nvPr>
        </p:nvSpPr>
        <p:spPr>
          <a:xfrm>
            <a:off x="4572000" y="1257300"/>
            <a:ext cx="4284000" cy="36006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ontent 3">
  <p:cSld name="Content 3">
    <p:spTree>
      <p:nvGrpSpPr>
        <p:cNvPr id="1" name="Shape 344"/>
        <p:cNvGrpSpPr/>
        <p:nvPr/>
      </p:nvGrpSpPr>
      <p:grpSpPr>
        <a:xfrm>
          <a:off x="0" y="0"/>
          <a:ext cx="0" cy="0"/>
          <a:chOff x="0" y="0"/>
          <a:chExt cx="0" cy="0"/>
        </a:xfrm>
      </p:grpSpPr>
      <p:sp>
        <p:nvSpPr>
          <p:cNvPr id="345" name="Google Shape;345;p57"/>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346" name="Google Shape;346;p57"/>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347" name="Google Shape;347;p57"/>
          <p:cNvSpPr txBox="1">
            <a:spLocks noGrp="1"/>
          </p:cNvSpPr>
          <p:nvPr>
            <p:ph type="body" idx="1"/>
          </p:nvPr>
        </p:nvSpPr>
        <p:spPr>
          <a:xfrm>
            <a:off x="152401" y="742950"/>
            <a:ext cx="2895600" cy="457200"/>
          </a:xfrm>
          <a:prstGeom prst="rect">
            <a:avLst/>
          </a:prstGeom>
          <a:noFill/>
          <a:ln>
            <a:noFill/>
          </a:ln>
        </p:spPr>
        <p:txBody>
          <a:bodyPr spcFirstLastPara="1" wrap="square" lIns="91425" tIns="91425" rIns="91425" bIns="91425" anchor="ctr" anchorCtr="0">
            <a:noAutofit/>
          </a:bodyPr>
          <a:lstStyle>
            <a:lvl1pPr marL="457200" marR="0" lvl="0" indent="-323850" algn="ctr" rtl="0">
              <a:lnSpc>
                <a:spcPct val="100000"/>
              </a:lnSpc>
              <a:spcBef>
                <a:spcPts val="300"/>
              </a:spcBef>
              <a:spcAft>
                <a:spcPts val="0"/>
              </a:spcAft>
              <a:buClr>
                <a:srgbClr val="3F3151"/>
              </a:buClr>
              <a:buSzPts val="1500"/>
              <a:buFont typeface="Noto Sans Symbols"/>
              <a:buChar char="●"/>
              <a:defRPr sz="15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348" name="Google Shape;348;p57"/>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49" name="Google Shape;349;p57"/>
          <p:cNvSpPr txBox="1">
            <a:spLocks noGrp="1"/>
          </p:cNvSpPr>
          <p:nvPr>
            <p:ph type="body" idx="2"/>
          </p:nvPr>
        </p:nvSpPr>
        <p:spPr>
          <a:xfrm>
            <a:off x="152400" y="1257300"/>
            <a:ext cx="2895600" cy="3600600"/>
          </a:xfrm>
          <a:prstGeom prst="rect">
            <a:avLst/>
          </a:prstGeom>
          <a:noFill/>
          <a:ln>
            <a:noFill/>
          </a:ln>
        </p:spPr>
        <p:txBody>
          <a:bodyPr spcFirstLastPara="1" wrap="square" lIns="91425" tIns="91425" rIns="91425" bIns="91425" anchor="t" anchorCtr="0">
            <a:noAutofit/>
          </a:bodyPr>
          <a:lstStyle>
            <a:lvl1pPr marL="457200" marR="0" lvl="0" indent="-308292" algn="l" rtl="0">
              <a:lnSpc>
                <a:spcPct val="100000"/>
              </a:lnSpc>
              <a:spcBef>
                <a:spcPts val="75"/>
              </a:spcBef>
              <a:spcAft>
                <a:spcPts val="0"/>
              </a:spcAft>
              <a:buClr>
                <a:srgbClr val="3F3151"/>
              </a:buClr>
              <a:buSzPts val="1255"/>
              <a:buFont typeface="Merriweather Sans"/>
              <a:buChar char="•"/>
              <a:defRPr sz="1350" b="1" i="0" u="none" strike="noStrike" cap="none">
                <a:solidFill>
                  <a:schemeClr val="dk1"/>
                </a:solidFill>
                <a:latin typeface="Arial"/>
                <a:ea typeface="Arial"/>
                <a:cs typeface="Arial"/>
                <a:sym typeface="Arial"/>
              </a:defRPr>
            </a:lvl1pPr>
            <a:lvl2pPr marL="914400" marR="0" lvl="1" indent="-304800" algn="l" rtl="0">
              <a:lnSpc>
                <a:spcPct val="100000"/>
              </a:lnSpc>
              <a:spcBef>
                <a:spcPts val="75"/>
              </a:spcBef>
              <a:spcAft>
                <a:spcPts val="0"/>
              </a:spcAft>
              <a:buClr>
                <a:srgbClr val="205867"/>
              </a:buClr>
              <a:buSzPts val="1200"/>
              <a:buFont typeface="Merriweather Sans"/>
              <a:buChar char="◦"/>
              <a:defRPr sz="1200" b="0" i="0" u="none" strike="noStrike" cap="none">
                <a:solidFill>
                  <a:schemeClr val="dk1"/>
                </a:solidFill>
                <a:latin typeface="Arial"/>
                <a:ea typeface="Arial"/>
                <a:cs typeface="Arial"/>
                <a:sym typeface="Arial"/>
              </a:defRPr>
            </a:lvl2pPr>
            <a:lvl3pPr marL="1371600" marR="0" lvl="2" indent="-289369" algn="l" rtl="0">
              <a:lnSpc>
                <a:spcPct val="100000"/>
              </a:lnSpc>
              <a:spcBef>
                <a:spcPts val="56"/>
              </a:spcBef>
              <a:spcAft>
                <a:spcPts val="0"/>
              </a:spcAft>
              <a:buClr>
                <a:srgbClr val="1F1828"/>
              </a:buClr>
              <a:buSzPts val="957"/>
              <a:buFont typeface="Merriweather Sans"/>
              <a:buChar char="■"/>
              <a:defRPr sz="105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350" name="Google Shape;350;p57"/>
          <p:cNvSpPr txBox="1">
            <a:spLocks noGrp="1"/>
          </p:cNvSpPr>
          <p:nvPr>
            <p:ph type="body" idx="3"/>
          </p:nvPr>
        </p:nvSpPr>
        <p:spPr>
          <a:xfrm>
            <a:off x="3124200" y="742950"/>
            <a:ext cx="2895600" cy="457200"/>
          </a:xfrm>
          <a:prstGeom prst="rect">
            <a:avLst/>
          </a:prstGeom>
          <a:noFill/>
          <a:ln>
            <a:noFill/>
          </a:ln>
        </p:spPr>
        <p:txBody>
          <a:bodyPr spcFirstLastPara="1" wrap="square" lIns="91425" tIns="91425" rIns="91425" bIns="91425" anchor="ctr" anchorCtr="0">
            <a:noAutofit/>
          </a:bodyPr>
          <a:lstStyle>
            <a:lvl1pPr marL="457200" marR="0" lvl="0" indent="-323850" algn="ctr" rtl="0">
              <a:lnSpc>
                <a:spcPct val="100000"/>
              </a:lnSpc>
              <a:spcBef>
                <a:spcPts val="300"/>
              </a:spcBef>
              <a:spcAft>
                <a:spcPts val="0"/>
              </a:spcAft>
              <a:buClr>
                <a:srgbClr val="3F3151"/>
              </a:buClr>
              <a:buSzPts val="1500"/>
              <a:buFont typeface="Noto Sans Symbols"/>
              <a:buChar char="●"/>
              <a:defRPr sz="15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351" name="Google Shape;351;p57"/>
          <p:cNvSpPr txBox="1">
            <a:spLocks noGrp="1"/>
          </p:cNvSpPr>
          <p:nvPr>
            <p:ph type="body" idx="4"/>
          </p:nvPr>
        </p:nvSpPr>
        <p:spPr>
          <a:xfrm>
            <a:off x="3124200" y="1257300"/>
            <a:ext cx="2895600" cy="3600600"/>
          </a:xfrm>
          <a:prstGeom prst="rect">
            <a:avLst/>
          </a:prstGeom>
          <a:noFill/>
          <a:ln>
            <a:noFill/>
          </a:ln>
        </p:spPr>
        <p:txBody>
          <a:bodyPr spcFirstLastPara="1" wrap="square" lIns="91425" tIns="91425" rIns="91425" bIns="91425" anchor="t" anchorCtr="0">
            <a:noAutofit/>
          </a:bodyPr>
          <a:lstStyle>
            <a:lvl1pPr marL="457200" marR="0" lvl="0" indent="-308292" algn="l" rtl="0">
              <a:lnSpc>
                <a:spcPct val="100000"/>
              </a:lnSpc>
              <a:spcBef>
                <a:spcPts val="75"/>
              </a:spcBef>
              <a:spcAft>
                <a:spcPts val="0"/>
              </a:spcAft>
              <a:buClr>
                <a:srgbClr val="3F3151"/>
              </a:buClr>
              <a:buSzPts val="1255"/>
              <a:buFont typeface="Merriweather Sans"/>
              <a:buChar char="•"/>
              <a:defRPr sz="1350" b="1" i="0" u="none" strike="noStrike" cap="none">
                <a:solidFill>
                  <a:schemeClr val="dk1"/>
                </a:solidFill>
                <a:latin typeface="Arial"/>
                <a:ea typeface="Arial"/>
                <a:cs typeface="Arial"/>
                <a:sym typeface="Arial"/>
              </a:defRPr>
            </a:lvl1pPr>
            <a:lvl2pPr marL="914400" marR="0" lvl="1" indent="-304800" algn="l" rtl="0">
              <a:lnSpc>
                <a:spcPct val="100000"/>
              </a:lnSpc>
              <a:spcBef>
                <a:spcPts val="75"/>
              </a:spcBef>
              <a:spcAft>
                <a:spcPts val="0"/>
              </a:spcAft>
              <a:buClr>
                <a:srgbClr val="205867"/>
              </a:buClr>
              <a:buSzPts val="1200"/>
              <a:buFont typeface="Merriweather Sans"/>
              <a:buChar char="◦"/>
              <a:defRPr sz="1200" b="0" i="0" u="none" strike="noStrike" cap="none">
                <a:solidFill>
                  <a:schemeClr val="dk1"/>
                </a:solidFill>
                <a:latin typeface="Arial"/>
                <a:ea typeface="Arial"/>
                <a:cs typeface="Arial"/>
                <a:sym typeface="Arial"/>
              </a:defRPr>
            </a:lvl2pPr>
            <a:lvl3pPr marL="1371600" marR="0" lvl="2" indent="-289369" algn="l" rtl="0">
              <a:lnSpc>
                <a:spcPct val="100000"/>
              </a:lnSpc>
              <a:spcBef>
                <a:spcPts val="56"/>
              </a:spcBef>
              <a:spcAft>
                <a:spcPts val="0"/>
              </a:spcAft>
              <a:buClr>
                <a:srgbClr val="1F1828"/>
              </a:buClr>
              <a:buSzPts val="957"/>
              <a:buFont typeface="Merriweather Sans"/>
              <a:buChar char="■"/>
              <a:defRPr sz="105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352" name="Google Shape;352;p57"/>
          <p:cNvSpPr txBox="1">
            <a:spLocks noGrp="1"/>
          </p:cNvSpPr>
          <p:nvPr>
            <p:ph type="body" idx="5"/>
          </p:nvPr>
        </p:nvSpPr>
        <p:spPr>
          <a:xfrm>
            <a:off x="6096001" y="742950"/>
            <a:ext cx="2895600" cy="457200"/>
          </a:xfrm>
          <a:prstGeom prst="rect">
            <a:avLst/>
          </a:prstGeom>
          <a:noFill/>
          <a:ln>
            <a:noFill/>
          </a:ln>
        </p:spPr>
        <p:txBody>
          <a:bodyPr spcFirstLastPara="1" wrap="square" lIns="91425" tIns="91425" rIns="91425" bIns="91425" anchor="ctr" anchorCtr="0">
            <a:noAutofit/>
          </a:bodyPr>
          <a:lstStyle>
            <a:lvl1pPr marL="457200" marR="0" lvl="0" indent="-323850" algn="ctr" rtl="0">
              <a:lnSpc>
                <a:spcPct val="100000"/>
              </a:lnSpc>
              <a:spcBef>
                <a:spcPts val="300"/>
              </a:spcBef>
              <a:spcAft>
                <a:spcPts val="0"/>
              </a:spcAft>
              <a:buClr>
                <a:srgbClr val="3F3151"/>
              </a:buClr>
              <a:buSzPts val="1500"/>
              <a:buFont typeface="Noto Sans Symbols"/>
              <a:buChar char="●"/>
              <a:defRPr sz="15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353" name="Google Shape;353;p57"/>
          <p:cNvSpPr txBox="1">
            <a:spLocks noGrp="1"/>
          </p:cNvSpPr>
          <p:nvPr>
            <p:ph type="body" idx="6"/>
          </p:nvPr>
        </p:nvSpPr>
        <p:spPr>
          <a:xfrm>
            <a:off x="6096000" y="1257300"/>
            <a:ext cx="2895600" cy="3600600"/>
          </a:xfrm>
          <a:prstGeom prst="rect">
            <a:avLst/>
          </a:prstGeom>
          <a:noFill/>
          <a:ln>
            <a:noFill/>
          </a:ln>
        </p:spPr>
        <p:txBody>
          <a:bodyPr spcFirstLastPara="1" wrap="square" lIns="91425" tIns="91425" rIns="91425" bIns="91425" anchor="t" anchorCtr="0">
            <a:noAutofit/>
          </a:bodyPr>
          <a:lstStyle>
            <a:lvl1pPr marL="457200" marR="0" lvl="0" indent="-308292" algn="l" rtl="0">
              <a:lnSpc>
                <a:spcPct val="100000"/>
              </a:lnSpc>
              <a:spcBef>
                <a:spcPts val="75"/>
              </a:spcBef>
              <a:spcAft>
                <a:spcPts val="0"/>
              </a:spcAft>
              <a:buClr>
                <a:srgbClr val="3F3151"/>
              </a:buClr>
              <a:buSzPts val="1255"/>
              <a:buFont typeface="Merriweather Sans"/>
              <a:buChar char="•"/>
              <a:defRPr sz="1350" b="1" i="0" u="none" strike="noStrike" cap="none">
                <a:solidFill>
                  <a:schemeClr val="dk1"/>
                </a:solidFill>
                <a:latin typeface="Arial"/>
                <a:ea typeface="Arial"/>
                <a:cs typeface="Arial"/>
                <a:sym typeface="Arial"/>
              </a:defRPr>
            </a:lvl1pPr>
            <a:lvl2pPr marL="914400" marR="0" lvl="1" indent="-304800" algn="l" rtl="0">
              <a:lnSpc>
                <a:spcPct val="100000"/>
              </a:lnSpc>
              <a:spcBef>
                <a:spcPts val="75"/>
              </a:spcBef>
              <a:spcAft>
                <a:spcPts val="0"/>
              </a:spcAft>
              <a:buClr>
                <a:srgbClr val="205867"/>
              </a:buClr>
              <a:buSzPts val="1200"/>
              <a:buFont typeface="Merriweather Sans"/>
              <a:buChar char="◦"/>
              <a:defRPr sz="1200" b="0" i="0" u="none" strike="noStrike" cap="none">
                <a:solidFill>
                  <a:schemeClr val="dk1"/>
                </a:solidFill>
                <a:latin typeface="Arial"/>
                <a:ea typeface="Arial"/>
                <a:cs typeface="Arial"/>
                <a:sym typeface="Arial"/>
              </a:defRPr>
            </a:lvl2pPr>
            <a:lvl3pPr marL="1371600" marR="0" lvl="2" indent="-289369" algn="l" rtl="0">
              <a:lnSpc>
                <a:spcPct val="100000"/>
              </a:lnSpc>
              <a:spcBef>
                <a:spcPts val="56"/>
              </a:spcBef>
              <a:spcAft>
                <a:spcPts val="0"/>
              </a:spcAft>
              <a:buClr>
                <a:srgbClr val="1F1828"/>
              </a:buClr>
              <a:buSzPts val="957"/>
              <a:buFont typeface="Merriweather Sans"/>
              <a:buChar char="■"/>
              <a:defRPr sz="105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ontent 2 Horz Big/Sm">
  <p:cSld name="Content 2 Horz Big/Sm">
    <p:spTree>
      <p:nvGrpSpPr>
        <p:cNvPr id="1" name="Shape 354"/>
        <p:cNvGrpSpPr/>
        <p:nvPr/>
      </p:nvGrpSpPr>
      <p:grpSpPr>
        <a:xfrm>
          <a:off x="0" y="0"/>
          <a:ext cx="0" cy="0"/>
          <a:chOff x="0" y="0"/>
          <a:chExt cx="0" cy="0"/>
        </a:xfrm>
      </p:grpSpPr>
      <p:sp>
        <p:nvSpPr>
          <p:cNvPr id="355" name="Google Shape;355;p58"/>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356" name="Google Shape;356;p58"/>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357" name="Google Shape;357;p58"/>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58" name="Google Shape;358;p58"/>
          <p:cNvSpPr txBox="1">
            <a:spLocks noGrp="1"/>
          </p:cNvSpPr>
          <p:nvPr>
            <p:ph type="body" idx="1"/>
          </p:nvPr>
        </p:nvSpPr>
        <p:spPr>
          <a:xfrm>
            <a:off x="152400" y="742950"/>
            <a:ext cx="8686800" cy="8001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359" name="Google Shape;359;p58"/>
          <p:cNvSpPr txBox="1">
            <a:spLocks noGrp="1"/>
          </p:cNvSpPr>
          <p:nvPr>
            <p:ph type="body" idx="2"/>
          </p:nvPr>
        </p:nvSpPr>
        <p:spPr>
          <a:xfrm>
            <a:off x="152400" y="1600200"/>
            <a:ext cx="8686800" cy="32577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1_Content 2 Horz Big/Sm">
  <p:cSld name="1_Content 2 Horz Big/Sm">
    <p:spTree>
      <p:nvGrpSpPr>
        <p:cNvPr id="1" name="Shape 360"/>
        <p:cNvGrpSpPr/>
        <p:nvPr/>
      </p:nvGrpSpPr>
      <p:grpSpPr>
        <a:xfrm>
          <a:off x="0" y="0"/>
          <a:ext cx="0" cy="0"/>
          <a:chOff x="0" y="0"/>
          <a:chExt cx="0" cy="0"/>
        </a:xfrm>
      </p:grpSpPr>
      <p:sp>
        <p:nvSpPr>
          <p:cNvPr id="361" name="Google Shape;361;p59"/>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362" name="Google Shape;362;p59"/>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363" name="Google Shape;363;p59"/>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64" name="Google Shape;364;p59"/>
          <p:cNvSpPr txBox="1">
            <a:spLocks noGrp="1"/>
          </p:cNvSpPr>
          <p:nvPr>
            <p:ph type="body" idx="1"/>
          </p:nvPr>
        </p:nvSpPr>
        <p:spPr>
          <a:xfrm>
            <a:off x="152400" y="3638551"/>
            <a:ext cx="4267200" cy="11430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00000"/>
              </a:lnSpc>
              <a:spcBef>
                <a:spcPts val="75"/>
              </a:spcBef>
              <a:spcAft>
                <a:spcPts val="0"/>
              </a:spcAft>
              <a:buClr>
                <a:srgbClr val="3F3151"/>
              </a:buClr>
              <a:buSzPts val="1600"/>
              <a:buFont typeface="Merriweather Sans"/>
              <a:buChar char="•"/>
              <a:defRPr sz="1600" b="1" i="0" u="none" strike="noStrike" cap="none">
                <a:solidFill>
                  <a:schemeClr val="dk1"/>
                </a:solidFill>
                <a:latin typeface="Arial"/>
                <a:ea typeface="Arial"/>
                <a:cs typeface="Arial"/>
                <a:sym typeface="Arial"/>
              </a:defRPr>
            </a:lvl1pPr>
            <a:lvl2pPr marL="914400" marR="0" lvl="1" indent="-317500" algn="l" rtl="0">
              <a:lnSpc>
                <a:spcPct val="100000"/>
              </a:lnSpc>
              <a:spcBef>
                <a:spcPts val="75"/>
              </a:spcBef>
              <a:spcAft>
                <a:spcPts val="0"/>
              </a:spcAft>
              <a:buClr>
                <a:srgbClr val="205867"/>
              </a:buClr>
              <a:buSzPts val="1400"/>
              <a:buFont typeface="Merriweather Sans"/>
              <a:buChar char="◦"/>
              <a:defRPr sz="140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365" name="Google Shape;365;p59"/>
          <p:cNvSpPr txBox="1">
            <a:spLocks noGrp="1"/>
          </p:cNvSpPr>
          <p:nvPr>
            <p:ph type="body" idx="2"/>
          </p:nvPr>
        </p:nvSpPr>
        <p:spPr>
          <a:xfrm>
            <a:off x="152400" y="742950"/>
            <a:ext cx="8686800" cy="2819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366" name="Google Shape;366;p59"/>
          <p:cNvSpPr txBox="1">
            <a:spLocks noGrp="1"/>
          </p:cNvSpPr>
          <p:nvPr>
            <p:ph type="body" idx="3"/>
          </p:nvPr>
        </p:nvSpPr>
        <p:spPr>
          <a:xfrm>
            <a:off x="4572000" y="3638550"/>
            <a:ext cx="4267200" cy="11430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00000"/>
              </a:lnSpc>
              <a:spcBef>
                <a:spcPts val="75"/>
              </a:spcBef>
              <a:spcAft>
                <a:spcPts val="0"/>
              </a:spcAft>
              <a:buClr>
                <a:srgbClr val="3F3151"/>
              </a:buClr>
              <a:buSzPts val="1600"/>
              <a:buFont typeface="Merriweather Sans"/>
              <a:buChar char="•"/>
              <a:defRPr sz="1600" b="1" i="0" u="none" strike="noStrike" cap="none">
                <a:solidFill>
                  <a:schemeClr val="dk1"/>
                </a:solidFill>
                <a:latin typeface="Arial"/>
                <a:ea typeface="Arial"/>
                <a:cs typeface="Arial"/>
                <a:sym typeface="Arial"/>
              </a:defRPr>
            </a:lvl1pPr>
            <a:lvl2pPr marL="914400" marR="0" lvl="1" indent="-317500" algn="l" rtl="0">
              <a:lnSpc>
                <a:spcPct val="100000"/>
              </a:lnSpc>
              <a:spcBef>
                <a:spcPts val="75"/>
              </a:spcBef>
              <a:spcAft>
                <a:spcPts val="0"/>
              </a:spcAft>
              <a:buClr>
                <a:srgbClr val="205867"/>
              </a:buClr>
              <a:buSzPts val="1400"/>
              <a:buFont typeface="Merriweather Sans"/>
              <a:buChar char="◦"/>
              <a:defRPr sz="140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ode 2">
  <p:cSld name="Code 2">
    <p:spTree>
      <p:nvGrpSpPr>
        <p:cNvPr id="1" name="Shape 367"/>
        <p:cNvGrpSpPr/>
        <p:nvPr/>
      </p:nvGrpSpPr>
      <p:grpSpPr>
        <a:xfrm>
          <a:off x="0" y="0"/>
          <a:ext cx="0" cy="0"/>
          <a:chOff x="0" y="0"/>
          <a:chExt cx="0" cy="0"/>
        </a:xfrm>
      </p:grpSpPr>
      <p:sp>
        <p:nvSpPr>
          <p:cNvPr id="368" name="Google Shape;368;p60"/>
          <p:cNvSpPr txBox="1">
            <a:spLocks noGrp="1"/>
          </p:cNvSpPr>
          <p:nvPr>
            <p:ph type="body" idx="1"/>
          </p:nvPr>
        </p:nvSpPr>
        <p:spPr>
          <a:xfrm>
            <a:off x="152400" y="742950"/>
            <a:ext cx="4267200"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noAutofit/>
          </a:bodyPr>
          <a:lstStyle>
            <a:lvl1pPr marL="457200" marR="0" lvl="0" indent="-285750" algn="l" rtl="0">
              <a:lnSpc>
                <a:spcPct val="100000"/>
              </a:lnSpc>
              <a:spcBef>
                <a:spcPts val="180"/>
              </a:spcBef>
              <a:spcAft>
                <a:spcPts val="0"/>
              </a:spcAft>
              <a:buClr>
                <a:srgbClr val="3F3151"/>
              </a:buClr>
              <a:buSzPts val="900"/>
              <a:buFont typeface="Noto Sans Symbols"/>
              <a:buChar char="▪"/>
              <a:defRPr sz="900" b="0"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369" name="Google Shape;369;p60"/>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370" name="Google Shape;370;p60"/>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371" name="Google Shape;371;p60"/>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72" name="Google Shape;372;p60"/>
          <p:cNvSpPr txBox="1">
            <a:spLocks noGrp="1"/>
          </p:cNvSpPr>
          <p:nvPr>
            <p:ph type="body" idx="2"/>
          </p:nvPr>
        </p:nvSpPr>
        <p:spPr>
          <a:xfrm>
            <a:off x="4572000" y="742950"/>
            <a:ext cx="4284000" cy="2057400"/>
          </a:xfrm>
          <a:prstGeom prst="rect">
            <a:avLst/>
          </a:prstGeom>
          <a:noFill/>
          <a:ln>
            <a:noFill/>
          </a:ln>
        </p:spPr>
        <p:txBody>
          <a:bodyPr spcFirstLastPara="1" wrap="square" lIns="91425" tIns="91425" rIns="91425" bIns="91425" anchor="t" anchorCtr="0">
            <a:noAutofit/>
          </a:bodyPr>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292"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373" name="Google Shape;373;p60"/>
          <p:cNvSpPr txBox="1">
            <a:spLocks noGrp="1"/>
          </p:cNvSpPr>
          <p:nvPr>
            <p:ph type="body" idx="3"/>
          </p:nvPr>
        </p:nvSpPr>
        <p:spPr>
          <a:xfrm>
            <a:off x="4572000" y="2857500"/>
            <a:ext cx="4284000" cy="2000400"/>
          </a:xfrm>
          <a:prstGeom prst="rect">
            <a:avLst/>
          </a:prstGeom>
          <a:noFill/>
          <a:ln>
            <a:noFill/>
          </a:ln>
        </p:spPr>
        <p:txBody>
          <a:bodyPr spcFirstLastPara="1" wrap="square" lIns="91425" tIns="91425" rIns="91425" bIns="91425" anchor="t" anchorCtr="0">
            <a:noAutofit/>
          </a:bodyPr>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292"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ode 3">
  <p:cSld name="Code 3">
    <p:spTree>
      <p:nvGrpSpPr>
        <p:cNvPr id="1" name="Shape 374"/>
        <p:cNvGrpSpPr/>
        <p:nvPr/>
      </p:nvGrpSpPr>
      <p:grpSpPr>
        <a:xfrm>
          <a:off x="0" y="0"/>
          <a:ext cx="0" cy="0"/>
          <a:chOff x="0" y="0"/>
          <a:chExt cx="0" cy="0"/>
        </a:xfrm>
      </p:grpSpPr>
      <p:sp>
        <p:nvSpPr>
          <p:cNvPr id="375" name="Google Shape;375;p61"/>
          <p:cNvSpPr txBox="1">
            <a:spLocks noGrp="1"/>
          </p:cNvSpPr>
          <p:nvPr>
            <p:ph type="body" idx="1"/>
          </p:nvPr>
        </p:nvSpPr>
        <p:spPr>
          <a:xfrm>
            <a:off x="152400" y="742950"/>
            <a:ext cx="4267200" cy="28575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noAutofit/>
          </a:bodyPr>
          <a:lstStyle>
            <a:lvl1pPr marL="457200" marR="0" lvl="0" indent="-285750" algn="l" rtl="0">
              <a:lnSpc>
                <a:spcPct val="100000"/>
              </a:lnSpc>
              <a:spcBef>
                <a:spcPts val="180"/>
              </a:spcBef>
              <a:spcAft>
                <a:spcPts val="0"/>
              </a:spcAft>
              <a:buClr>
                <a:srgbClr val="3F3151"/>
              </a:buClr>
              <a:buSzPts val="900"/>
              <a:buFont typeface="Noto Sans Symbols"/>
              <a:buChar char="▪"/>
              <a:defRPr sz="900" b="0"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376" name="Google Shape;376;p61"/>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377" name="Google Shape;377;p61"/>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378" name="Google Shape;378;p61"/>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79" name="Google Shape;379;p61"/>
          <p:cNvSpPr txBox="1">
            <a:spLocks noGrp="1"/>
          </p:cNvSpPr>
          <p:nvPr>
            <p:ph type="body" idx="2"/>
          </p:nvPr>
        </p:nvSpPr>
        <p:spPr>
          <a:xfrm>
            <a:off x="4572000" y="742950"/>
            <a:ext cx="4284000" cy="2857500"/>
          </a:xfrm>
          <a:prstGeom prst="rect">
            <a:avLst/>
          </a:prstGeom>
          <a:noFill/>
          <a:ln>
            <a:noFill/>
          </a:ln>
        </p:spPr>
        <p:txBody>
          <a:bodyPr spcFirstLastPara="1" wrap="square" lIns="91425" tIns="91425" rIns="91425" bIns="91425" anchor="t" anchorCtr="0">
            <a:noAutofit/>
          </a:bodyPr>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292"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380" name="Google Shape;380;p61"/>
          <p:cNvSpPr txBox="1">
            <a:spLocks noGrp="1"/>
          </p:cNvSpPr>
          <p:nvPr>
            <p:ph type="body" idx="3"/>
          </p:nvPr>
        </p:nvSpPr>
        <p:spPr>
          <a:xfrm>
            <a:off x="152400" y="3657600"/>
            <a:ext cx="8703600" cy="1200300"/>
          </a:xfrm>
          <a:prstGeom prst="rect">
            <a:avLst/>
          </a:prstGeom>
          <a:noFill/>
          <a:ln>
            <a:noFill/>
          </a:ln>
        </p:spPr>
        <p:txBody>
          <a:bodyPr spcFirstLastPara="1" wrap="square" lIns="91425" tIns="91425" rIns="91425" bIns="91425" anchor="t" anchorCtr="0">
            <a:noAutofit/>
          </a:bodyPr>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292"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Pipeline 1">
  <p:cSld name="Pipeline 1">
    <p:spTree>
      <p:nvGrpSpPr>
        <p:cNvPr id="1" name="Shape 381"/>
        <p:cNvGrpSpPr/>
        <p:nvPr/>
      </p:nvGrpSpPr>
      <p:grpSpPr>
        <a:xfrm>
          <a:off x="0" y="0"/>
          <a:ext cx="0" cy="0"/>
          <a:chOff x="0" y="0"/>
          <a:chExt cx="0" cy="0"/>
        </a:xfrm>
      </p:grpSpPr>
      <p:sp>
        <p:nvSpPr>
          <p:cNvPr id="382" name="Google Shape;382;p62"/>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383" name="Google Shape;383;p62"/>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384" name="Google Shape;384;p62"/>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85" name="Google Shape;385;p62"/>
          <p:cNvSpPr txBox="1">
            <a:spLocks noGrp="1"/>
          </p:cNvSpPr>
          <p:nvPr>
            <p:ph type="body" idx="1"/>
          </p:nvPr>
        </p:nvSpPr>
        <p:spPr>
          <a:xfrm>
            <a:off x="152400" y="2857500"/>
            <a:ext cx="8686800" cy="2000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386" name="Google Shape;386;p62"/>
          <p:cNvSpPr/>
          <p:nvPr/>
        </p:nvSpPr>
        <p:spPr>
          <a:xfrm rot="5400000">
            <a:off x="-304800" y="1485900"/>
            <a:ext cx="1828800" cy="457200"/>
          </a:xfrm>
          <a:prstGeom prst="rect">
            <a:avLst/>
          </a:prstGeom>
          <a:gradFill>
            <a:gsLst>
              <a:gs pos="0">
                <a:srgbClr val="BABABA"/>
              </a:gs>
              <a:gs pos="35000">
                <a:srgbClr val="CFCFCF"/>
              </a:gs>
              <a:gs pos="100000">
                <a:srgbClr val="EDEDED"/>
              </a:gs>
            </a:gsLst>
            <a:lin ang="16200038" scaled="0"/>
          </a:gradFill>
          <a:ln w="9525"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chemeClr val="dk1"/>
              </a:buClr>
              <a:buSzPts val="338"/>
              <a:buFont typeface="Arial"/>
              <a:buNone/>
            </a:pPr>
            <a:r>
              <a:rPr lang="en-US" sz="1350" b="0" i="0" u="none" strike="noStrike" cap="none">
                <a:solidFill>
                  <a:schemeClr val="dk1"/>
                </a:solidFill>
                <a:latin typeface="Arial"/>
                <a:ea typeface="Arial"/>
                <a:cs typeface="Arial"/>
                <a:sym typeface="Arial"/>
              </a:rPr>
              <a:t>Parser</a:t>
            </a:r>
            <a:endParaRPr/>
          </a:p>
        </p:txBody>
      </p:sp>
      <p:grpSp>
        <p:nvGrpSpPr>
          <p:cNvPr id="387" name="Google Shape;387;p62"/>
          <p:cNvGrpSpPr/>
          <p:nvPr/>
        </p:nvGrpSpPr>
        <p:grpSpPr>
          <a:xfrm>
            <a:off x="990658" y="1200267"/>
            <a:ext cx="1524233" cy="1428779"/>
            <a:chOff x="1485649" y="3204982"/>
            <a:chExt cx="1124480" cy="2169089"/>
          </a:xfrm>
        </p:grpSpPr>
        <p:sp>
          <p:nvSpPr>
            <p:cNvPr id="388" name="Google Shape;388;p6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Arial"/>
                <a:ea typeface="Arial"/>
                <a:cs typeface="Arial"/>
                <a:sym typeface="Arial"/>
              </a:endParaRPr>
            </a:p>
          </p:txBody>
        </p:sp>
        <p:sp>
          <p:nvSpPr>
            <p:cNvPr id="389" name="Google Shape;389;p6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grpSp>
        <p:nvGrpSpPr>
          <p:cNvPr id="390" name="Google Shape;390;p62"/>
          <p:cNvGrpSpPr/>
          <p:nvPr/>
        </p:nvGrpSpPr>
        <p:grpSpPr>
          <a:xfrm>
            <a:off x="2819458" y="1207796"/>
            <a:ext cx="1524233" cy="1421187"/>
            <a:chOff x="1485649" y="3204982"/>
            <a:chExt cx="1124480" cy="2169089"/>
          </a:xfrm>
        </p:grpSpPr>
        <p:sp>
          <p:nvSpPr>
            <p:cNvPr id="391" name="Google Shape;391;p6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Arial"/>
                <a:ea typeface="Arial"/>
                <a:cs typeface="Arial"/>
                <a:sym typeface="Arial"/>
              </a:endParaRPr>
            </a:p>
          </p:txBody>
        </p:sp>
        <p:sp>
          <p:nvSpPr>
            <p:cNvPr id="392" name="Google Shape;392;p6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grpSp>
        <p:nvGrpSpPr>
          <p:cNvPr id="393" name="Google Shape;393;p62"/>
          <p:cNvGrpSpPr/>
          <p:nvPr/>
        </p:nvGrpSpPr>
        <p:grpSpPr>
          <a:xfrm>
            <a:off x="4648257" y="1207794"/>
            <a:ext cx="1524233" cy="1421187"/>
            <a:chOff x="1485649" y="3204982"/>
            <a:chExt cx="1124480" cy="2169089"/>
          </a:xfrm>
        </p:grpSpPr>
        <p:sp>
          <p:nvSpPr>
            <p:cNvPr id="394" name="Google Shape;394;p6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Arial"/>
                <a:ea typeface="Arial"/>
                <a:cs typeface="Arial"/>
                <a:sym typeface="Arial"/>
              </a:endParaRPr>
            </a:p>
          </p:txBody>
        </p:sp>
        <p:sp>
          <p:nvSpPr>
            <p:cNvPr id="395" name="Google Shape;395;p6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grpSp>
        <p:nvGrpSpPr>
          <p:cNvPr id="396" name="Google Shape;396;p62"/>
          <p:cNvGrpSpPr/>
          <p:nvPr/>
        </p:nvGrpSpPr>
        <p:grpSpPr>
          <a:xfrm>
            <a:off x="6477057" y="1168577"/>
            <a:ext cx="1524233" cy="1460448"/>
            <a:chOff x="1485649" y="3204982"/>
            <a:chExt cx="1124480" cy="2169089"/>
          </a:xfrm>
        </p:grpSpPr>
        <p:sp>
          <p:nvSpPr>
            <p:cNvPr id="397" name="Google Shape;397;p6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Arial"/>
                <a:ea typeface="Arial"/>
                <a:cs typeface="Arial"/>
                <a:sym typeface="Arial"/>
              </a:endParaRPr>
            </a:p>
          </p:txBody>
        </p:sp>
        <p:sp>
          <p:nvSpPr>
            <p:cNvPr id="398" name="Google Shape;398;p6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sp>
        <p:nvSpPr>
          <p:cNvPr id="399" name="Google Shape;399;p62"/>
          <p:cNvSpPr/>
          <p:nvPr/>
        </p:nvSpPr>
        <p:spPr>
          <a:xfrm rot="5400000">
            <a:off x="7467598" y="1485900"/>
            <a:ext cx="1828800" cy="457200"/>
          </a:xfrm>
          <a:prstGeom prst="rect">
            <a:avLst/>
          </a:prstGeom>
          <a:gradFill>
            <a:gsLst>
              <a:gs pos="0">
                <a:srgbClr val="BABABA"/>
              </a:gs>
              <a:gs pos="35000">
                <a:srgbClr val="CFCFCF"/>
              </a:gs>
              <a:gs pos="100000">
                <a:srgbClr val="EDEDED"/>
              </a:gs>
            </a:gsLst>
            <a:lin ang="16200038" scaled="0"/>
          </a:gradFill>
          <a:ln w="9525"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chemeClr val="dk1"/>
              </a:buClr>
              <a:buSzPts val="338"/>
              <a:buFont typeface="Arial"/>
              <a:buNone/>
            </a:pPr>
            <a:r>
              <a:rPr lang="en-US" sz="1350" b="0" i="0" u="none" strike="noStrike" cap="none">
                <a:solidFill>
                  <a:schemeClr val="dk1"/>
                </a:solidFill>
                <a:latin typeface="Arial"/>
                <a:ea typeface="Arial"/>
                <a:cs typeface="Arial"/>
                <a:sym typeface="Arial"/>
              </a:rPr>
              <a:t>Deparser</a:t>
            </a:r>
            <a:endParaRPr/>
          </a:p>
        </p:txBody>
      </p:sp>
      <p:sp>
        <p:nvSpPr>
          <p:cNvPr id="400" name="Google Shape;400;p62"/>
          <p:cNvSpPr/>
          <p:nvPr/>
        </p:nvSpPr>
        <p:spPr>
          <a:xfrm>
            <a:off x="685800" y="843349"/>
            <a:ext cx="7620000" cy="280500"/>
          </a:xfrm>
          <a:prstGeom prst="rect">
            <a:avLst/>
          </a:prstGeom>
          <a:solidFill>
            <a:schemeClr val="accent3"/>
          </a:solidFill>
          <a:ln w="25400" cap="flat" cmpd="sng">
            <a:solidFill>
              <a:srgbClr val="7188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350"/>
              <a:buFont typeface="Arial"/>
              <a:buNone/>
            </a:pPr>
            <a:r>
              <a:rPr lang="en-US" sz="1400" b="0" i="0" u="none" strike="noStrike" cap="none">
                <a:solidFill>
                  <a:schemeClr val="lt1"/>
                </a:solidFill>
                <a:latin typeface="Arial"/>
                <a:ea typeface="Arial"/>
                <a:cs typeface="Arial"/>
                <a:sym typeface="Arial"/>
              </a:rPr>
              <a:t>Metadata bus</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2">
  <p:cSld name="Content 2">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a:spcBef>
                <a:spcPts val="0"/>
              </a:spcBef>
              <a:spcAft>
                <a:spcPts val="0"/>
              </a:spcAft>
              <a:buSzPts val="1800"/>
              <a:buFont typeface="Arial"/>
              <a:buNone/>
              <a:defRPr sz="1800"/>
            </a:lvl2pPr>
            <a:lvl3pPr lvl="2" indent="0">
              <a:spcBef>
                <a:spcPts val="0"/>
              </a:spcBef>
              <a:spcAft>
                <a:spcPts val="0"/>
              </a:spcAft>
              <a:buSzPts val="1800"/>
              <a:buFont typeface="Arial"/>
              <a:buNone/>
              <a:defRPr sz="1800"/>
            </a:lvl3pPr>
            <a:lvl4pPr lvl="3" indent="0">
              <a:spcBef>
                <a:spcPts val="0"/>
              </a:spcBef>
              <a:spcAft>
                <a:spcPts val="0"/>
              </a:spcAft>
              <a:buSzPts val="1800"/>
              <a:buFont typeface="Arial"/>
              <a:buNone/>
              <a:defRPr sz="1800"/>
            </a:lvl4pPr>
            <a:lvl5pPr lvl="4" indent="0">
              <a:spcBef>
                <a:spcPts val="0"/>
              </a:spcBef>
              <a:spcAft>
                <a:spcPts val="0"/>
              </a:spcAft>
              <a:buSzPts val="1800"/>
              <a:buFont typeface="Arial"/>
              <a:buNone/>
              <a:defRPr sz="1800"/>
            </a:lvl5pPr>
            <a:lvl6pPr lvl="5" indent="0">
              <a:spcBef>
                <a:spcPts val="0"/>
              </a:spcBef>
              <a:spcAft>
                <a:spcPts val="0"/>
              </a:spcAft>
              <a:buSzPts val="1800"/>
              <a:buFont typeface="Arial"/>
              <a:buNone/>
              <a:defRPr sz="1800"/>
            </a:lvl6pPr>
            <a:lvl7pPr lvl="6" indent="0">
              <a:spcBef>
                <a:spcPts val="0"/>
              </a:spcBef>
              <a:spcAft>
                <a:spcPts val="0"/>
              </a:spcAft>
              <a:buSzPts val="1800"/>
              <a:buFont typeface="Arial"/>
              <a:buNone/>
              <a:defRPr sz="1800"/>
            </a:lvl7pPr>
            <a:lvl8pPr lvl="7" indent="0">
              <a:spcBef>
                <a:spcPts val="0"/>
              </a:spcBef>
              <a:spcAft>
                <a:spcPts val="0"/>
              </a:spcAft>
              <a:buSzPts val="1800"/>
              <a:buFont typeface="Arial"/>
              <a:buNone/>
              <a:defRPr sz="1800"/>
            </a:lvl8pPr>
            <a:lvl9pPr lvl="8" indent="0">
              <a:spcBef>
                <a:spcPts val="0"/>
              </a:spcBef>
              <a:spcAft>
                <a:spcPts val="0"/>
              </a:spcAft>
              <a:buSzPts val="1800"/>
              <a:buFont typeface="Arial"/>
              <a:buNone/>
              <a:defRPr sz="1800"/>
            </a:lvl9pPr>
          </a:lstStyle>
          <a:p>
            <a:endParaRPr/>
          </a:p>
        </p:txBody>
      </p:sp>
      <p:sp>
        <p:nvSpPr>
          <p:cNvPr id="38" name="Google Shape;38;p7"/>
          <p:cNvSpPr txBox="1">
            <a:spLocks noGrp="1"/>
          </p:cNvSpPr>
          <p:nvPr>
            <p:ph type="body" idx="1"/>
          </p:nvPr>
        </p:nvSpPr>
        <p:spPr>
          <a:xfrm>
            <a:off x="152400" y="742950"/>
            <a:ext cx="4284000" cy="41148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39" name="Google Shape;39;p7"/>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40" name="Google Shape;40;p7"/>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1" name="Google Shape;41;p7"/>
          <p:cNvSpPr txBox="1">
            <a:spLocks noGrp="1"/>
          </p:cNvSpPr>
          <p:nvPr>
            <p:ph type="body" idx="2"/>
          </p:nvPr>
        </p:nvSpPr>
        <p:spPr>
          <a:xfrm>
            <a:off x="4572000" y="742950"/>
            <a:ext cx="4284000" cy="41148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ontent 1 w/ Caption">
  <p:cSld name="Content 1 w/ Caption">
    <p:spTree>
      <p:nvGrpSpPr>
        <p:cNvPr id="1" name="Shape 401"/>
        <p:cNvGrpSpPr/>
        <p:nvPr/>
      </p:nvGrpSpPr>
      <p:grpSpPr>
        <a:xfrm>
          <a:off x="0" y="0"/>
          <a:ext cx="0" cy="0"/>
          <a:chOff x="0" y="0"/>
          <a:chExt cx="0" cy="0"/>
        </a:xfrm>
      </p:grpSpPr>
      <p:sp>
        <p:nvSpPr>
          <p:cNvPr id="402" name="Google Shape;402;p63"/>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403" name="Google Shape;403;p63"/>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404" name="Google Shape;404;p63"/>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05" name="Google Shape;405;p63"/>
          <p:cNvSpPr txBox="1">
            <a:spLocks noGrp="1"/>
          </p:cNvSpPr>
          <p:nvPr>
            <p:ph type="body" idx="1"/>
          </p:nvPr>
        </p:nvSpPr>
        <p:spPr>
          <a:xfrm>
            <a:off x="152400" y="742950"/>
            <a:ext cx="8686800" cy="3429000"/>
          </a:xfrm>
          <a:prstGeom prst="rect">
            <a:avLst/>
          </a:prstGeom>
          <a:noFill/>
          <a:ln>
            <a:noFill/>
          </a:ln>
        </p:spPr>
        <p:txBody>
          <a:bodyPr spcFirstLastPara="1" wrap="square" lIns="91425" tIns="91425" rIns="91425" bIns="91425" anchor="t" anchorCtr="0">
            <a:noAutofit/>
          </a:bodyPr>
          <a:lstStyle>
            <a:lvl1pPr marL="457200" marR="0" lvl="0" indent="-361950" algn="l" rtl="0">
              <a:lnSpc>
                <a:spcPct val="100000"/>
              </a:lnSpc>
              <a:spcBef>
                <a:spcPts val="75"/>
              </a:spcBef>
              <a:spcAft>
                <a:spcPts val="0"/>
              </a:spcAft>
              <a:buClr>
                <a:srgbClr val="3F3151"/>
              </a:buClr>
              <a:buSzPts val="2100"/>
              <a:buFont typeface="Merriweather Sans"/>
              <a:buChar char="•"/>
              <a:defRPr sz="2100" b="1" i="0" u="none" strike="noStrike" cap="none">
                <a:solidFill>
                  <a:schemeClr val="dk1"/>
                </a:solidFill>
                <a:latin typeface="Arial"/>
                <a:ea typeface="Arial"/>
                <a:cs typeface="Arial"/>
                <a:sym typeface="Arial"/>
              </a:defRPr>
            </a:lvl1pPr>
            <a:lvl2pPr marL="914400" marR="0" lvl="1" indent="-342900" algn="l" rtl="0">
              <a:lnSpc>
                <a:spcPct val="100000"/>
              </a:lnSpc>
              <a:spcBef>
                <a:spcPts val="75"/>
              </a:spcBef>
              <a:spcAft>
                <a:spcPts val="0"/>
              </a:spcAft>
              <a:buClr>
                <a:srgbClr val="205867"/>
              </a:buClr>
              <a:buSzPts val="1800"/>
              <a:buFont typeface="Merriweather Sans"/>
              <a:buChar char="◦"/>
              <a:defRPr sz="1800" b="0" i="0" u="none" strike="noStrike" cap="none">
                <a:solidFill>
                  <a:schemeClr val="dk1"/>
                </a:solidFill>
                <a:latin typeface="Arial"/>
                <a:ea typeface="Arial"/>
                <a:cs typeface="Arial"/>
                <a:sym typeface="Arial"/>
              </a:defRPr>
            </a:lvl2pPr>
            <a:lvl3pPr marL="1371600" marR="0" lvl="2" indent="-323850" algn="l" rtl="0">
              <a:lnSpc>
                <a:spcPct val="100000"/>
              </a:lnSpc>
              <a:spcBef>
                <a:spcPts val="56"/>
              </a:spcBef>
              <a:spcAft>
                <a:spcPts val="0"/>
              </a:spcAft>
              <a:buClr>
                <a:srgbClr val="1F1828"/>
              </a:buClr>
              <a:buSzPts val="1500"/>
              <a:buFont typeface="Merriweather Sans"/>
              <a:buChar char="■"/>
              <a:defRPr sz="150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406" name="Google Shape;406;p63"/>
          <p:cNvSpPr txBox="1">
            <a:spLocks noGrp="1"/>
          </p:cNvSpPr>
          <p:nvPr>
            <p:ph type="body" idx="2"/>
          </p:nvPr>
        </p:nvSpPr>
        <p:spPr>
          <a:xfrm>
            <a:off x="152400" y="4229101"/>
            <a:ext cx="8686800" cy="440400"/>
          </a:xfrm>
          <a:prstGeom prst="rect">
            <a:avLst/>
          </a:prstGeom>
          <a:noFill/>
          <a:ln>
            <a:noFill/>
          </a:ln>
        </p:spPr>
        <p:txBody>
          <a:bodyPr spcFirstLastPara="1" wrap="square" lIns="91425" tIns="91425" rIns="91425" bIns="91425" anchor="ctr" anchorCtr="0">
            <a:noAutofit/>
          </a:bodyPr>
          <a:lstStyle>
            <a:lvl1pPr marL="457200" marR="0" lvl="0" indent="-342900" algn="ctr" rtl="0">
              <a:lnSpc>
                <a:spcPct val="100000"/>
              </a:lnSpc>
              <a:spcBef>
                <a:spcPts val="360"/>
              </a:spcBef>
              <a:spcAft>
                <a:spcPts val="0"/>
              </a:spcAft>
              <a:buClr>
                <a:srgbClr val="3F3151"/>
              </a:buClr>
              <a:buSzPts val="1800"/>
              <a:buFont typeface="Noto Sans Symbols"/>
              <a:buChar char="●"/>
              <a:defRPr sz="18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no bar">
  <p:cSld name="Title no bar">
    <p:spTree>
      <p:nvGrpSpPr>
        <p:cNvPr id="1" name="Shape 407"/>
        <p:cNvGrpSpPr/>
        <p:nvPr/>
      </p:nvGrpSpPr>
      <p:grpSpPr>
        <a:xfrm>
          <a:off x="0" y="0"/>
          <a:ext cx="0" cy="0"/>
          <a:chOff x="0" y="0"/>
          <a:chExt cx="0" cy="0"/>
        </a:xfrm>
      </p:grpSpPr>
      <p:sp>
        <p:nvSpPr>
          <p:cNvPr id="408" name="Google Shape;408;p64"/>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409" name="Google Shape;409;p64"/>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DrawingGrid">
  <p:cSld name="DrawingGrid">
    <p:spTree>
      <p:nvGrpSpPr>
        <p:cNvPr id="1" name="Shape 410"/>
        <p:cNvGrpSpPr/>
        <p:nvPr/>
      </p:nvGrpSpPr>
      <p:grpSpPr>
        <a:xfrm>
          <a:off x="0" y="0"/>
          <a:ext cx="0" cy="0"/>
          <a:chOff x="0" y="0"/>
          <a:chExt cx="0" cy="0"/>
        </a:xfrm>
      </p:grpSpPr>
      <p:pic>
        <p:nvPicPr>
          <p:cNvPr id="411" name="Google Shape;411;p65"/>
          <p:cNvPicPr preferRelativeResize="0"/>
          <p:nvPr/>
        </p:nvPicPr>
        <p:blipFill rotWithShape="1">
          <a:blip r:embed="rId2">
            <a:alphaModFix/>
          </a:blip>
          <a:srcRect/>
          <a:stretch/>
        </p:blipFill>
        <p:spPr>
          <a:xfrm>
            <a:off x="304800" y="228600"/>
            <a:ext cx="8410749" cy="450962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2"/>
        <p:cNvGrpSpPr/>
        <p:nvPr/>
      </p:nvGrpSpPr>
      <p:grpSpPr>
        <a:xfrm>
          <a:off x="0" y="0"/>
          <a:ext cx="0" cy="0"/>
          <a:chOff x="0" y="0"/>
          <a:chExt cx="0" cy="0"/>
        </a:xfrm>
      </p:grpSpPr>
      <p:sp>
        <p:nvSpPr>
          <p:cNvPr id="413" name="Google Shape;413;p66"/>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lvl="1" indent="0" rtl="0">
              <a:spcBef>
                <a:spcPts val="0"/>
              </a:spcBef>
              <a:spcAft>
                <a:spcPts val="0"/>
              </a:spcAft>
              <a:buSzPts val="1400"/>
              <a:buFont typeface="Arial"/>
              <a:buChar char="○"/>
              <a:defRPr sz="1800"/>
            </a:lvl2pPr>
            <a:lvl3pPr lvl="2" indent="0" rtl="0">
              <a:spcBef>
                <a:spcPts val="0"/>
              </a:spcBef>
              <a:spcAft>
                <a:spcPts val="0"/>
              </a:spcAft>
              <a:buSzPts val="1400"/>
              <a:buFont typeface="Arial"/>
              <a:buChar char="■"/>
              <a:defRPr sz="1800"/>
            </a:lvl3pPr>
            <a:lvl4pPr lvl="3" indent="0" rtl="0">
              <a:spcBef>
                <a:spcPts val="0"/>
              </a:spcBef>
              <a:spcAft>
                <a:spcPts val="0"/>
              </a:spcAft>
              <a:buSzPts val="1400"/>
              <a:buFont typeface="Arial"/>
              <a:buChar char="●"/>
              <a:defRPr sz="1800"/>
            </a:lvl4pPr>
            <a:lvl5pPr lvl="4" indent="0" rtl="0">
              <a:spcBef>
                <a:spcPts val="0"/>
              </a:spcBef>
              <a:spcAft>
                <a:spcPts val="0"/>
              </a:spcAft>
              <a:buSzPts val="1400"/>
              <a:buFont typeface="Arial"/>
              <a:buChar char="○"/>
              <a:defRPr sz="1800"/>
            </a:lvl5pPr>
            <a:lvl6pPr lvl="5" indent="0" rtl="0">
              <a:spcBef>
                <a:spcPts val="0"/>
              </a:spcBef>
              <a:spcAft>
                <a:spcPts val="0"/>
              </a:spcAft>
              <a:buSzPts val="1400"/>
              <a:buFont typeface="Arial"/>
              <a:buChar char="■"/>
              <a:defRPr sz="1800"/>
            </a:lvl6pPr>
            <a:lvl7pPr lvl="6" indent="0" rtl="0">
              <a:spcBef>
                <a:spcPts val="0"/>
              </a:spcBef>
              <a:spcAft>
                <a:spcPts val="0"/>
              </a:spcAft>
              <a:buSzPts val="1400"/>
              <a:buFont typeface="Arial"/>
              <a:buChar char="●"/>
              <a:defRPr sz="1800"/>
            </a:lvl7pPr>
            <a:lvl8pPr lvl="7" indent="0" rtl="0">
              <a:spcBef>
                <a:spcPts val="0"/>
              </a:spcBef>
              <a:spcAft>
                <a:spcPts val="0"/>
              </a:spcAft>
              <a:buSzPts val="1400"/>
              <a:buFont typeface="Arial"/>
              <a:buChar char="○"/>
              <a:defRPr sz="1800"/>
            </a:lvl8pPr>
            <a:lvl9pPr lvl="8" indent="0" rtl="0">
              <a:spcBef>
                <a:spcPts val="0"/>
              </a:spcBef>
              <a:spcAft>
                <a:spcPts val="0"/>
              </a:spcAft>
              <a:buSzPts val="1400"/>
              <a:buFont typeface="Arial"/>
              <a:buChar char="■"/>
              <a:defRPr sz="1800"/>
            </a:lvl9pPr>
          </a:lstStyle>
          <a:p>
            <a:endParaRPr/>
          </a:p>
        </p:txBody>
      </p:sp>
      <p:sp>
        <p:nvSpPr>
          <p:cNvPr id="414" name="Google Shape;414;p66"/>
          <p:cNvSpPr txBox="1">
            <a:spLocks noGrp="1"/>
          </p:cNvSpPr>
          <p:nvPr>
            <p:ph type="body" idx="1"/>
          </p:nvPr>
        </p:nvSpPr>
        <p:spPr>
          <a:xfrm>
            <a:off x="311700" y="847675"/>
            <a:ext cx="8520600" cy="3957600"/>
          </a:xfrm>
          <a:prstGeom prst="rect">
            <a:avLst/>
          </a:prstGeom>
          <a:noFill/>
          <a:ln>
            <a:noFill/>
          </a:ln>
        </p:spPr>
        <p:txBody>
          <a:bodyPr spcFirstLastPara="1" wrap="square" lIns="91425" tIns="91425" rIns="91425" bIns="91425" anchor="ctr"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5" name="Google Shape;415;p66"/>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sz="825">
              <a:solidFill>
                <a:srgbClr val="888888"/>
              </a:solidFill>
            </a:endParaRPr>
          </a:p>
        </p:txBody>
      </p:sp>
      <p:pic>
        <p:nvPicPr>
          <p:cNvPr id="416" name="Google Shape;416;p66" descr="onos-logo-fliprotate.notext.png"/>
          <p:cNvPicPr preferRelativeResize="0"/>
          <p:nvPr/>
        </p:nvPicPr>
        <p:blipFill rotWithShape="1">
          <a:blip r:embed="rId2">
            <a:alphaModFix/>
          </a:blip>
          <a:srcRect/>
          <a:stretch/>
        </p:blipFill>
        <p:spPr>
          <a:xfrm flipH="1">
            <a:off x="8175550" y="66175"/>
            <a:ext cx="875850" cy="87585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421"/>
        <p:cNvGrpSpPr/>
        <p:nvPr/>
      </p:nvGrpSpPr>
      <p:grpSpPr>
        <a:xfrm>
          <a:off x="0" y="0"/>
          <a:ext cx="0" cy="0"/>
          <a:chOff x="0" y="0"/>
          <a:chExt cx="0" cy="0"/>
        </a:xfrm>
      </p:grpSpPr>
      <p:sp>
        <p:nvSpPr>
          <p:cNvPr id="422" name="Google Shape;422;p68"/>
          <p:cNvSpPr txBox="1">
            <a:spLocks noGrp="1"/>
          </p:cNvSpPr>
          <p:nvPr>
            <p:ph type="title"/>
          </p:nvPr>
        </p:nvSpPr>
        <p:spPr>
          <a:xfrm>
            <a:off x="1617132" y="590550"/>
            <a:ext cx="7247400" cy="9399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423" name="Google Shape;423;p68"/>
          <p:cNvSpPr txBox="1">
            <a:spLocks noGrp="1"/>
          </p:cNvSpPr>
          <p:nvPr>
            <p:ph type="body" idx="1"/>
          </p:nvPr>
        </p:nvSpPr>
        <p:spPr>
          <a:xfrm>
            <a:off x="2322735" y="1700435"/>
            <a:ext cx="6541800" cy="27093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310"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51"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424" name="Google Shape;424;p68"/>
          <p:cNvSpPr/>
          <p:nvPr/>
        </p:nvSpPr>
        <p:spPr>
          <a:xfrm>
            <a:off x="1617133" y="1530349"/>
            <a:ext cx="7247400" cy="936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425" name="Google Shape;425;p68"/>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Content 1">
  <p:cSld name="Content 1">
    <p:spTree>
      <p:nvGrpSpPr>
        <p:cNvPr id="1" name="Shape 426"/>
        <p:cNvGrpSpPr/>
        <p:nvPr/>
      </p:nvGrpSpPr>
      <p:grpSpPr>
        <a:xfrm>
          <a:off x="0" y="0"/>
          <a:ext cx="0" cy="0"/>
          <a:chOff x="0" y="0"/>
          <a:chExt cx="0" cy="0"/>
        </a:xfrm>
      </p:grpSpPr>
      <p:sp>
        <p:nvSpPr>
          <p:cNvPr id="427" name="Google Shape;427;p69"/>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428" name="Google Shape;428;p69"/>
          <p:cNvSpPr txBox="1">
            <a:spLocks noGrp="1"/>
          </p:cNvSpPr>
          <p:nvPr>
            <p:ph type="body" idx="1"/>
          </p:nvPr>
        </p:nvSpPr>
        <p:spPr>
          <a:xfrm>
            <a:off x="152400" y="742951"/>
            <a:ext cx="8686800" cy="4114800"/>
          </a:xfrm>
          <a:prstGeom prst="rect">
            <a:avLst/>
          </a:prstGeom>
          <a:noFill/>
          <a:ln>
            <a:noFill/>
          </a:ln>
        </p:spPr>
        <p:txBody>
          <a:bodyPr spcFirstLastPara="1" wrap="square" lIns="91425" tIns="91425" rIns="91425" bIns="91425" anchor="t" anchorCtr="0">
            <a:noAutofit/>
          </a:bodyPr>
          <a:lstStyle>
            <a:lvl1pPr marL="457200" marR="0" lvl="0" indent="-361950" algn="l" rtl="0">
              <a:lnSpc>
                <a:spcPct val="100000"/>
              </a:lnSpc>
              <a:spcBef>
                <a:spcPts val="75"/>
              </a:spcBef>
              <a:spcAft>
                <a:spcPts val="0"/>
              </a:spcAft>
              <a:buClr>
                <a:srgbClr val="3F3151"/>
              </a:buClr>
              <a:buSzPts val="2100"/>
              <a:buFont typeface="Merriweather Sans"/>
              <a:buChar char="•"/>
              <a:defRPr sz="2100" b="1" i="0" u="none" strike="noStrike" cap="none">
                <a:solidFill>
                  <a:schemeClr val="dk1"/>
                </a:solidFill>
                <a:latin typeface="Arial"/>
                <a:ea typeface="Arial"/>
                <a:cs typeface="Arial"/>
                <a:sym typeface="Arial"/>
              </a:defRPr>
            </a:lvl1pPr>
            <a:lvl2pPr marL="914400" marR="0" lvl="1" indent="-342900" algn="l" rtl="0">
              <a:lnSpc>
                <a:spcPct val="100000"/>
              </a:lnSpc>
              <a:spcBef>
                <a:spcPts val="75"/>
              </a:spcBef>
              <a:spcAft>
                <a:spcPts val="0"/>
              </a:spcAft>
              <a:buClr>
                <a:srgbClr val="205867"/>
              </a:buClr>
              <a:buSzPts val="1800"/>
              <a:buFont typeface="Merriweather Sans"/>
              <a:buChar char="◦"/>
              <a:defRPr sz="1800" b="0" i="0" u="none" strike="noStrike" cap="none">
                <a:solidFill>
                  <a:schemeClr val="dk1"/>
                </a:solidFill>
                <a:latin typeface="Arial"/>
                <a:ea typeface="Arial"/>
                <a:cs typeface="Arial"/>
                <a:sym typeface="Arial"/>
              </a:defRPr>
            </a:lvl2pPr>
            <a:lvl3pPr marL="1371600" marR="0" lvl="2" indent="-323850" algn="l" rtl="0">
              <a:lnSpc>
                <a:spcPct val="100000"/>
              </a:lnSpc>
              <a:spcBef>
                <a:spcPts val="56"/>
              </a:spcBef>
              <a:spcAft>
                <a:spcPts val="0"/>
              </a:spcAft>
              <a:buClr>
                <a:srgbClr val="1F1828"/>
              </a:buClr>
              <a:buSzPts val="1500"/>
              <a:buFont typeface="Merriweather Sans"/>
              <a:buChar char="■"/>
              <a:defRPr sz="1500" b="0" i="0" u="none" strike="noStrike" cap="none">
                <a:solidFill>
                  <a:schemeClr val="dk1"/>
                </a:solidFill>
                <a:latin typeface="Arial"/>
                <a:ea typeface="Arial"/>
                <a:cs typeface="Arial"/>
                <a:sym typeface="Arial"/>
              </a:defRPr>
            </a:lvl3pPr>
            <a:lvl4pPr marL="1828800" marR="0" lvl="3" indent="-304800" algn="l" rtl="0">
              <a:lnSpc>
                <a:spcPct val="100000"/>
              </a:lnSpc>
              <a:spcBef>
                <a:spcPts val="38"/>
              </a:spcBef>
              <a:spcAft>
                <a:spcPts val="0"/>
              </a:spcAft>
              <a:buClr>
                <a:srgbClr val="205867"/>
              </a:buClr>
              <a:buSzPts val="1200"/>
              <a:buFont typeface="Merriweather Sans"/>
              <a:buChar char="□"/>
              <a:defRPr sz="1200" b="0" i="0" u="none" strike="noStrike" cap="none">
                <a:solidFill>
                  <a:schemeClr val="dk1"/>
                </a:solidFill>
                <a:latin typeface="Arial"/>
                <a:ea typeface="Arial"/>
                <a:cs typeface="Arial"/>
                <a:sym typeface="Arial"/>
              </a:defRPr>
            </a:lvl4pPr>
            <a:lvl5pPr marL="2286000" marR="0" lvl="4" indent="-304545" algn="l" rtl="0">
              <a:lnSpc>
                <a:spcPct val="100000"/>
              </a:lnSpc>
              <a:spcBef>
                <a:spcPts val="239"/>
              </a:spcBef>
              <a:spcAft>
                <a:spcPts val="0"/>
              </a:spcAft>
              <a:buClr>
                <a:srgbClr val="974806"/>
              </a:buClr>
              <a:buSzPts val="1196"/>
              <a:buFont typeface="Arial"/>
              <a:buChar char="○"/>
              <a:defRPr sz="1196" b="0" i="0" u="none" strike="noStrike" cap="none">
                <a:solidFill>
                  <a:schemeClr val="dk1"/>
                </a:solidFill>
                <a:latin typeface="Arial"/>
                <a:ea typeface="Arial"/>
                <a:cs typeface="Arial"/>
                <a:sym typeface="Arial"/>
              </a:defRPr>
            </a:lvl5pPr>
            <a:lvl6pPr marL="2743200" marR="0" lvl="5" indent="-304292" algn="l" rtl="0">
              <a:lnSpc>
                <a:spcPct val="100000"/>
              </a:lnSpc>
              <a:spcBef>
                <a:spcPts val="239"/>
              </a:spcBef>
              <a:spcAft>
                <a:spcPts val="0"/>
              </a:spcAft>
              <a:buClr>
                <a:schemeClr val="dk1"/>
              </a:buClr>
              <a:buSzPts val="1192"/>
              <a:buFont typeface="Arial"/>
              <a:buChar char="•"/>
              <a:defRPr sz="1196" b="0" i="0" u="none" strike="noStrike" cap="none">
                <a:solidFill>
                  <a:schemeClr val="dk1"/>
                </a:solidFill>
                <a:latin typeface="Arial"/>
                <a:ea typeface="Arial"/>
                <a:cs typeface="Arial"/>
                <a:sym typeface="Arial"/>
              </a:defRPr>
            </a:lvl6pPr>
            <a:lvl7pPr marL="3200400" marR="0" lvl="6" indent="-304292" algn="l" rtl="0">
              <a:lnSpc>
                <a:spcPct val="100000"/>
              </a:lnSpc>
              <a:spcBef>
                <a:spcPts val="239"/>
              </a:spcBef>
              <a:spcAft>
                <a:spcPts val="0"/>
              </a:spcAft>
              <a:buClr>
                <a:schemeClr val="dk1"/>
              </a:buClr>
              <a:buSzPts val="1192"/>
              <a:buFont typeface="Arial"/>
              <a:buChar char="•"/>
              <a:defRPr sz="1196" b="0" i="0" u="none" strike="noStrike" cap="none">
                <a:solidFill>
                  <a:schemeClr val="dk1"/>
                </a:solidFill>
                <a:latin typeface="Arial"/>
                <a:ea typeface="Arial"/>
                <a:cs typeface="Arial"/>
                <a:sym typeface="Arial"/>
              </a:defRPr>
            </a:lvl7pPr>
            <a:lvl8pPr marL="3657600" marR="0" lvl="7" indent="-304292" algn="l" rtl="0">
              <a:lnSpc>
                <a:spcPct val="100000"/>
              </a:lnSpc>
              <a:spcBef>
                <a:spcPts val="239"/>
              </a:spcBef>
              <a:spcAft>
                <a:spcPts val="0"/>
              </a:spcAft>
              <a:buClr>
                <a:schemeClr val="dk1"/>
              </a:buClr>
              <a:buSzPts val="1192"/>
              <a:buFont typeface="Arial"/>
              <a:buChar char="•"/>
              <a:defRPr sz="1196" b="0" i="0" u="none" strike="noStrike" cap="none">
                <a:solidFill>
                  <a:schemeClr val="dk1"/>
                </a:solidFill>
                <a:latin typeface="Arial"/>
                <a:ea typeface="Arial"/>
                <a:cs typeface="Arial"/>
                <a:sym typeface="Arial"/>
              </a:defRPr>
            </a:lvl8pPr>
            <a:lvl9pPr marL="4114800" marR="0" lvl="8" indent="-304292" algn="l" rtl="0">
              <a:lnSpc>
                <a:spcPct val="100000"/>
              </a:lnSpc>
              <a:spcBef>
                <a:spcPts val="239"/>
              </a:spcBef>
              <a:spcAft>
                <a:spcPts val="0"/>
              </a:spcAft>
              <a:buClr>
                <a:schemeClr val="dk1"/>
              </a:buClr>
              <a:buSzPts val="1192"/>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429" name="Google Shape;429;p69"/>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430" name="Google Shape;430;p69"/>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31"/>
        <p:cNvGrpSpPr/>
        <p:nvPr/>
      </p:nvGrpSpPr>
      <p:grpSpPr>
        <a:xfrm>
          <a:off x="0" y="0"/>
          <a:ext cx="0" cy="0"/>
          <a:chOff x="0" y="0"/>
          <a:chExt cx="0" cy="0"/>
        </a:xfrm>
      </p:grpSpPr>
      <p:sp>
        <p:nvSpPr>
          <p:cNvPr id="432" name="Google Shape;432;p70"/>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433" name="Google Shape;433;p70"/>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34" name="Google Shape;434;p70"/>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Code 1">
  <p:cSld name="Code 1">
    <p:spTree>
      <p:nvGrpSpPr>
        <p:cNvPr id="1" name="Shape 435"/>
        <p:cNvGrpSpPr/>
        <p:nvPr/>
      </p:nvGrpSpPr>
      <p:grpSpPr>
        <a:xfrm>
          <a:off x="0" y="0"/>
          <a:ext cx="0" cy="0"/>
          <a:chOff x="0" y="0"/>
          <a:chExt cx="0" cy="0"/>
        </a:xfrm>
      </p:grpSpPr>
      <p:sp>
        <p:nvSpPr>
          <p:cNvPr id="436" name="Google Shape;436;p71"/>
          <p:cNvSpPr txBox="1">
            <a:spLocks noGrp="1"/>
          </p:cNvSpPr>
          <p:nvPr>
            <p:ph type="body" idx="1"/>
          </p:nvPr>
        </p:nvSpPr>
        <p:spPr>
          <a:xfrm>
            <a:off x="152400" y="742950"/>
            <a:ext cx="4267200"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noAutofit/>
          </a:bodyPr>
          <a:lstStyle>
            <a:lvl1pPr marL="457200" marR="0" lvl="0" indent="-285750" algn="l" rtl="0">
              <a:lnSpc>
                <a:spcPct val="100000"/>
              </a:lnSpc>
              <a:spcBef>
                <a:spcPts val="75"/>
              </a:spcBef>
              <a:spcAft>
                <a:spcPts val="0"/>
              </a:spcAft>
              <a:buClr>
                <a:srgbClr val="3F3151"/>
              </a:buClr>
              <a:buSzPts val="900"/>
              <a:buFont typeface="Merriweather Sans"/>
              <a:buChar char="●"/>
              <a:defRPr sz="900" b="0"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11263" algn="l" rtl="0">
              <a:lnSpc>
                <a:spcPct val="100000"/>
              </a:lnSpc>
              <a:spcBef>
                <a:spcPts val="56"/>
              </a:spcBef>
              <a:spcAft>
                <a:spcPts val="0"/>
              </a:spcAft>
              <a:buClr>
                <a:srgbClr val="1F1828"/>
              </a:buClr>
              <a:buSzPts val="1302"/>
              <a:buFont typeface="Merriweather Sans"/>
              <a:buChar char="■"/>
              <a:defRPr sz="1350" b="0" i="0" u="none" strike="noStrike" cap="none">
                <a:solidFill>
                  <a:schemeClr val="dk1"/>
                </a:solidFill>
                <a:latin typeface="Arial"/>
                <a:ea typeface="Arial"/>
                <a:cs typeface="Arial"/>
                <a:sym typeface="Arial"/>
              </a:defRPr>
            </a:lvl3pPr>
            <a:lvl4pPr marL="1828800" marR="0" lvl="3" indent="-292244" algn="l" rtl="0">
              <a:lnSpc>
                <a:spcPct val="100000"/>
              </a:lnSpc>
              <a:spcBef>
                <a:spcPts val="38"/>
              </a:spcBef>
              <a:spcAft>
                <a:spcPts val="0"/>
              </a:spcAft>
              <a:buClr>
                <a:srgbClr val="205867"/>
              </a:buClr>
              <a:buSzPts val="1002"/>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437" name="Google Shape;437;p71"/>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438" name="Google Shape;438;p71"/>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439" name="Google Shape;439;p71"/>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40" name="Google Shape;440;p71"/>
          <p:cNvSpPr txBox="1">
            <a:spLocks noGrp="1"/>
          </p:cNvSpPr>
          <p:nvPr>
            <p:ph type="body" idx="2"/>
          </p:nvPr>
        </p:nvSpPr>
        <p:spPr>
          <a:xfrm>
            <a:off x="4572000" y="742950"/>
            <a:ext cx="4284000" cy="4114800"/>
          </a:xfrm>
          <a:prstGeom prst="rect">
            <a:avLst/>
          </a:prstGeom>
          <a:noFill/>
          <a:ln>
            <a:noFill/>
          </a:ln>
        </p:spPr>
        <p:txBody>
          <a:bodyPr spcFirstLastPara="1" wrap="square" lIns="91425" tIns="91425" rIns="91425" bIns="91425" anchor="t" anchorCtr="0">
            <a:noAutofit/>
          </a:bodyPr>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310"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Code 5">
  <p:cSld name="Code 5">
    <p:spTree>
      <p:nvGrpSpPr>
        <p:cNvPr id="1" name="Shape 441"/>
        <p:cNvGrpSpPr/>
        <p:nvPr/>
      </p:nvGrpSpPr>
      <p:grpSpPr>
        <a:xfrm>
          <a:off x="0" y="0"/>
          <a:ext cx="0" cy="0"/>
          <a:chOff x="0" y="0"/>
          <a:chExt cx="0" cy="0"/>
        </a:xfrm>
      </p:grpSpPr>
      <p:sp>
        <p:nvSpPr>
          <p:cNvPr id="442" name="Google Shape;442;p72"/>
          <p:cNvSpPr txBox="1">
            <a:spLocks noGrp="1"/>
          </p:cNvSpPr>
          <p:nvPr>
            <p:ph type="body" idx="1"/>
          </p:nvPr>
        </p:nvSpPr>
        <p:spPr>
          <a:xfrm>
            <a:off x="152400" y="742950"/>
            <a:ext cx="4419600"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noAutofit/>
          </a:bodyPr>
          <a:lstStyle>
            <a:lvl1pPr marL="457200" marR="0" lvl="0" indent="-285750" algn="l" rtl="0">
              <a:lnSpc>
                <a:spcPct val="100000"/>
              </a:lnSpc>
              <a:spcBef>
                <a:spcPts val="75"/>
              </a:spcBef>
              <a:spcAft>
                <a:spcPts val="0"/>
              </a:spcAft>
              <a:buClr>
                <a:srgbClr val="3F3151"/>
              </a:buClr>
              <a:buSzPts val="900"/>
              <a:buFont typeface="Merriweather Sans"/>
              <a:buChar char="●"/>
              <a:defRPr sz="900" b="0"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11263" algn="l" rtl="0">
              <a:lnSpc>
                <a:spcPct val="100000"/>
              </a:lnSpc>
              <a:spcBef>
                <a:spcPts val="56"/>
              </a:spcBef>
              <a:spcAft>
                <a:spcPts val="0"/>
              </a:spcAft>
              <a:buClr>
                <a:srgbClr val="1F1828"/>
              </a:buClr>
              <a:buSzPts val="1302"/>
              <a:buFont typeface="Merriweather Sans"/>
              <a:buChar char="■"/>
              <a:defRPr sz="1350" b="0" i="0" u="none" strike="noStrike" cap="none">
                <a:solidFill>
                  <a:schemeClr val="dk1"/>
                </a:solidFill>
                <a:latin typeface="Arial"/>
                <a:ea typeface="Arial"/>
                <a:cs typeface="Arial"/>
                <a:sym typeface="Arial"/>
              </a:defRPr>
            </a:lvl3pPr>
            <a:lvl4pPr marL="1828800" marR="0" lvl="3" indent="-292244" algn="l" rtl="0">
              <a:lnSpc>
                <a:spcPct val="100000"/>
              </a:lnSpc>
              <a:spcBef>
                <a:spcPts val="38"/>
              </a:spcBef>
              <a:spcAft>
                <a:spcPts val="0"/>
              </a:spcAft>
              <a:buClr>
                <a:srgbClr val="205867"/>
              </a:buClr>
              <a:buSzPts val="1002"/>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443" name="Google Shape;443;p72"/>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444" name="Google Shape;444;p72"/>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445" name="Google Shape;445;p72"/>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Code">
  <p:cSld name="Code">
    <p:spTree>
      <p:nvGrpSpPr>
        <p:cNvPr id="1" name="Shape 446"/>
        <p:cNvGrpSpPr/>
        <p:nvPr/>
      </p:nvGrpSpPr>
      <p:grpSpPr>
        <a:xfrm>
          <a:off x="0" y="0"/>
          <a:ext cx="0" cy="0"/>
          <a:chOff x="0" y="0"/>
          <a:chExt cx="0" cy="0"/>
        </a:xfrm>
      </p:grpSpPr>
      <p:sp>
        <p:nvSpPr>
          <p:cNvPr id="447" name="Google Shape;447;p73"/>
          <p:cNvSpPr txBox="1">
            <a:spLocks noGrp="1"/>
          </p:cNvSpPr>
          <p:nvPr>
            <p:ph type="body" idx="1"/>
          </p:nvPr>
        </p:nvSpPr>
        <p:spPr>
          <a:xfrm>
            <a:off x="152400" y="742950"/>
            <a:ext cx="8686800"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noAutofit/>
          </a:bodyPr>
          <a:lstStyle>
            <a:lvl1pPr marL="457200" marR="0" lvl="0" indent="-285750" algn="l" rtl="0">
              <a:lnSpc>
                <a:spcPct val="100000"/>
              </a:lnSpc>
              <a:spcBef>
                <a:spcPts val="75"/>
              </a:spcBef>
              <a:spcAft>
                <a:spcPts val="0"/>
              </a:spcAft>
              <a:buClr>
                <a:srgbClr val="3F3151"/>
              </a:buClr>
              <a:buSzPts val="900"/>
              <a:buFont typeface="Merriweather Sans"/>
              <a:buChar char="●"/>
              <a:defRPr sz="900" b="0"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11263" algn="l" rtl="0">
              <a:lnSpc>
                <a:spcPct val="100000"/>
              </a:lnSpc>
              <a:spcBef>
                <a:spcPts val="56"/>
              </a:spcBef>
              <a:spcAft>
                <a:spcPts val="0"/>
              </a:spcAft>
              <a:buClr>
                <a:srgbClr val="1F1828"/>
              </a:buClr>
              <a:buSzPts val="1302"/>
              <a:buFont typeface="Merriweather Sans"/>
              <a:buChar char="■"/>
              <a:defRPr sz="1350" b="0" i="0" u="none" strike="noStrike" cap="none">
                <a:solidFill>
                  <a:schemeClr val="dk1"/>
                </a:solidFill>
                <a:latin typeface="Arial"/>
                <a:ea typeface="Arial"/>
                <a:cs typeface="Arial"/>
                <a:sym typeface="Arial"/>
              </a:defRPr>
            </a:lvl3pPr>
            <a:lvl4pPr marL="1828800" marR="0" lvl="3" indent="-292244" algn="l" rtl="0">
              <a:lnSpc>
                <a:spcPct val="100000"/>
              </a:lnSpc>
              <a:spcBef>
                <a:spcPts val="38"/>
              </a:spcBef>
              <a:spcAft>
                <a:spcPts val="0"/>
              </a:spcAft>
              <a:buClr>
                <a:srgbClr val="205867"/>
              </a:buClr>
              <a:buSzPts val="1002"/>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448" name="Google Shape;448;p73"/>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449" name="Google Shape;449;p73"/>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450" name="Google Shape;450;p73"/>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2 Big/Sm">
  <p:cSld name="Content 2 Big/Sm">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a:spcBef>
                <a:spcPts val="0"/>
              </a:spcBef>
              <a:spcAft>
                <a:spcPts val="0"/>
              </a:spcAft>
              <a:buSzPts val="1800"/>
              <a:buFont typeface="Arial"/>
              <a:buNone/>
              <a:defRPr sz="1800"/>
            </a:lvl2pPr>
            <a:lvl3pPr lvl="2" indent="0">
              <a:spcBef>
                <a:spcPts val="0"/>
              </a:spcBef>
              <a:spcAft>
                <a:spcPts val="0"/>
              </a:spcAft>
              <a:buSzPts val="1800"/>
              <a:buFont typeface="Arial"/>
              <a:buNone/>
              <a:defRPr sz="1800"/>
            </a:lvl3pPr>
            <a:lvl4pPr lvl="3" indent="0">
              <a:spcBef>
                <a:spcPts val="0"/>
              </a:spcBef>
              <a:spcAft>
                <a:spcPts val="0"/>
              </a:spcAft>
              <a:buSzPts val="1800"/>
              <a:buFont typeface="Arial"/>
              <a:buNone/>
              <a:defRPr sz="1800"/>
            </a:lvl4pPr>
            <a:lvl5pPr lvl="4" indent="0">
              <a:spcBef>
                <a:spcPts val="0"/>
              </a:spcBef>
              <a:spcAft>
                <a:spcPts val="0"/>
              </a:spcAft>
              <a:buSzPts val="1800"/>
              <a:buFont typeface="Arial"/>
              <a:buNone/>
              <a:defRPr sz="1800"/>
            </a:lvl5pPr>
            <a:lvl6pPr lvl="5" indent="0">
              <a:spcBef>
                <a:spcPts val="0"/>
              </a:spcBef>
              <a:spcAft>
                <a:spcPts val="0"/>
              </a:spcAft>
              <a:buSzPts val="1800"/>
              <a:buFont typeface="Arial"/>
              <a:buNone/>
              <a:defRPr sz="1800"/>
            </a:lvl6pPr>
            <a:lvl7pPr lvl="6" indent="0">
              <a:spcBef>
                <a:spcPts val="0"/>
              </a:spcBef>
              <a:spcAft>
                <a:spcPts val="0"/>
              </a:spcAft>
              <a:buSzPts val="1800"/>
              <a:buFont typeface="Arial"/>
              <a:buNone/>
              <a:defRPr sz="1800"/>
            </a:lvl7pPr>
            <a:lvl8pPr lvl="7" indent="0">
              <a:spcBef>
                <a:spcPts val="0"/>
              </a:spcBef>
              <a:spcAft>
                <a:spcPts val="0"/>
              </a:spcAft>
              <a:buSzPts val="1800"/>
              <a:buFont typeface="Arial"/>
              <a:buNone/>
              <a:defRPr sz="1800"/>
            </a:lvl8pPr>
            <a:lvl9pPr lvl="8" indent="0">
              <a:spcBef>
                <a:spcPts val="0"/>
              </a:spcBef>
              <a:spcAft>
                <a:spcPts val="0"/>
              </a:spcAft>
              <a:buSzPts val="1800"/>
              <a:buFont typeface="Arial"/>
              <a:buNone/>
              <a:defRPr sz="1800"/>
            </a:lvl9pPr>
          </a:lstStyle>
          <a:p>
            <a:endParaRPr/>
          </a:p>
        </p:txBody>
      </p:sp>
      <p:sp>
        <p:nvSpPr>
          <p:cNvPr id="44" name="Google Shape;44;p8"/>
          <p:cNvSpPr txBox="1">
            <a:spLocks noGrp="1"/>
          </p:cNvSpPr>
          <p:nvPr>
            <p:ph type="body" idx="1"/>
          </p:nvPr>
        </p:nvSpPr>
        <p:spPr>
          <a:xfrm>
            <a:off x="152401" y="742950"/>
            <a:ext cx="2802600" cy="4114800"/>
          </a:xfrm>
          <a:prstGeom prst="rect">
            <a:avLst/>
          </a:prstGeom>
          <a:noFill/>
          <a:ln>
            <a:noFill/>
          </a:ln>
        </p:spPr>
        <p:txBody>
          <a:bodyPr spcFirstLastPara="1" wrap="square" lIns="91425" tIns="91425" rIns="91425" bIns="91425" anchor="t" anchorCtr="0">
            <a:noAutofit/>
          </a:bodyPr>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292"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45" name="Google Shape;45;p8"/>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46" name="Google Shape;46;p8"/>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7" name="Google Shape;47;p8"/>
          <p:cNvSpPr txBox="1">
            <a:spLocks noGrp="1"/>
          </p:cNvSpPr>
          <p:nvPr>
            <p:ph type="body" idx="2"/>
          </p:nvPr>
        </p:nvSpPr>
        <p:spPr>
          <a:xfrm>
            <a:off x="3048000" y="742950"/>
            <a:ext cx="5867400" cy="41148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Content 2">
  <p:cSld name="Content 2">
    <p:spTree>
      <p:nvGrpSpPr>
        <p:cNvPr id="1" name="Shape 451"/>
        <p:cNvGrpSpPr/>
        <p:nvPr/>
      </p:nvGrpSpPr>
      <p:grpSpPr>
        <a:xfrm>
          <a:off x="0" y="0"/>
          <a:ext cx="0" cy="0"/>
          <a:chOff x="0" y="0"/>
          <a:chExt cx="0" cy="0"/>
        </a:xfrm>
      </p:grpSpPr>
      <p:sp>
        <p:nvSpPr>
          <p:cNvPr id="452" name="Google Shape;452;p74"/>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453" name="Google Shape;453;p74"/>
          <p:cNvSpPr txBox="1">
            <a:spLocks noGrp="1"/>
          </p:cNvSpPr>
          <p:nvPr>
            <p:ph type="body" idx="1"/>
          </p:nvPr>
        </p:nvSpPr>
        <p:spPr>
          <a:xfrm>
            <a:off x="152400" y="742950"/>
            <a:ext cx="4284000" cy="41148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310"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51"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454" name="Google Shape;454;p74"/>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455" name="Google Shape;455;p74"/>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56" name="Google Shape;456;p74"/>
          <p:cNvSpPr txBox="1">
            <a:spLocks noGrp="1"/>
          </p:cNvSpPr>
          <p:nvPr>
            <p:ph type="body" idx="2"/>
          </p:nvPr>
        </p:nvSpPr>
        <p:spPr>
          <a:xfrm>
            <a:off x="4572000" y="742950"/>
            <a:ext cx="4284000" cy="41148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310"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51"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Content 2 Big/Sm">
  <p:cSld name="Content 2 Big/Sm">
    <p:spTree>
      <p:nvGrpSpPr>
        <p:cNvPr id="1" name="Shape 457"/>
        <p:cNvGrpSpPr/>
        <p:nvPr/>
      </p:nvGrpSpPr>
      <p:grpSpPr>
        <a:xfrm>
          <a:off x="0" y="0"/>
          <a:ext cx="0" cy="0"/>
          <a:chOff x="0" y="0"/>
          <a:chExt cx="0" cy="0"/>
        </a:xfrm>
      </p:grpSpPr>
      <p:sp>
        <p:nvSpPr>
          <p:cNvPr id="458" name="Google Shape;458;p75"/>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459" name="Google Shape;459;p75"/>
          <p:cNvSpPr txBox="1">
            <a:spLocks noGrp="1"/>
          </p:cNvSpPr>
          <p:nvPr>
            <p:ph type="body" idx="1"/>
          </p:nvPr>
        </p:nvSpPr>
        <p:spPr>
          <a:xfrm>
            <a:off x="152401" y="742950"/>
            <a:ext cx="2802600" cy="4114800"/>
          </a:xfrm>
          <a:prstGeom prst="rect">
            <a:avLst/>
          </a:prstGeom>
          <a:noFill/>
          <a:ln>
            <a:noFill/>
          </a:ln>
        </p:spPr>
        <p:txBody>
          <a:bodyPr spcFirstLastPara="1" wrap="square" lIns="91425" tIns="91425" rIns="91425" bIns="91425" anchor="t" anchorCtr="0">
            <a:noAutofit/>
          </a:bodyPr>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310"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460" name="Google Shape;460;p75"/>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461" name="Google Shape;461;p75"/>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62" name="Google Shape;462;p75"/>
          <p:cNvSpPr txBox="1">
            <a:spLocks noGrp="1"/>
          </p:cNvSpPr>
          <p:nvPr>
            <p:ph type="body" idx="2"/>
          </p:nvPr>
        </p:nvSpPr>
        <p:spPr>
          <a:xfrm>
            <a:off x="3048000" y="742950"/>
            <a:ext cx="5867400" cy="41148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310"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51"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ontent 2 w/ heading">
  <p:cSld name="Content 2 w/ heading">
    <p:spTree>
      <p:nvGrpSpPr>
        <p:cNvPr id="1" name="Shape 463"/>
        <p:cNvGrpSpPr/>
        <p:nvPr/>
      </p:nvGrpSpPr>
      <p:grpSpPr>
        <a:xfrm>
          <a:off x="0" y="0"/>
          <a:ext cx="0" cy="0"/>
          <a:chOff x="0" y="0"/>
          <a:chExt cx="0" cy="0"/>
        </a:xfrm>
      </p:grpSpPr>
      <p:sp>
        <p:nvSpPr>
          <p:cNvPr id="464" name="Google Shape;464;p76"/>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465" name="Google Shape;465;p76"/>
          <p:cNvSpPr/>
          <p:nvPr/>
        </p:nvSpPr>
        <p:spPr>
          <a:xfrm>
            <a:off x="152400" y="607222"/>
            <a:ext cx="8686800" cy="81300"/>
          </a:xfrm>
          <a:prstGeom prst="roundRect">
            <a:avLst>
              <a:gd name="adj" fmla="val 16667"/>
            </a:avLst>
          </a:prstGeom>
          <a:solidFill>
            <a:srgbClr val="8CC6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466" name="Google Shape;466;p76"/>
          <p:cNvSpPr txBox="1">
            <a:spLocks noGrp="1"/>
          </p:cNvSpPr>
          <p:nvPr>
            <p:ph type="body" idx="1"/>
          </p:nvPr>
        </p:nvSpPr>
        <p:spPr>
          <a:xfrm>
            <a:off x="152605" y="788531"/>
            <a:ext cx="4284000" cy="440400"/>
          </a:xfrm>
          <a:prstGeom prst="rect">
            <a:avLst/>
          </a:prstGeom>
          <a:noFill/>
          <a:ln>
            <a:noFill/>
          </a:ln>
        </p:spPr>
        <p:txBody>
          <a:bodyPr spcFirstLastPara="1" wrap="square" lIns="91425" tIns="91425" rIns="91425" bIns="91425" anchor="ctr" anchorCtr="0">
            <a:noAutofit/>
          </a:bodyPr>
          <a:lstStyle>
            <a:lvl1pPr marL="457200" marR="0" lvl="0" indent="-342900" algn="ctr" rtl="0">
              <a:lnSpc>
                <a:spcPct val="100000"/>
              </a:lnSpc>
              <a:spcBef>
                <a:spcPts val="360"/>
              </a:spcBef>
              <a:spcAft>
                <a:spcPts val="0"/>
              </a:spcAft>
              <a:buClr>
                <a:srgbClr val="3F3151"/>
              </a:buClr>
              <a:buSzPts val="1800"/>
              <a:buFont typeface="Noto Sans Symbols"/>
              <a:buChar char="●"/>
              <a:defRPr sz="18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77"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77"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467" name="Google Shape;467;p76"/>
          <p:cNvSpPr txBox="1">
            <a:spLocks noGrp="1"/>
          </p:cNvSpPr>
          <p:nvPr>
            <p:ph type="body" idx="2"/>
          </p:nvPr>
        </p:nvSpPr>
        <p:spPr>
          <a:xfrm>
            <a:off x="4555067" y="788531"/>
            <a:ext cx="4284000" cy="440400"/>
          </a:xfrm>
          <a:prstGeom prst="rect">
            <a:avLst/>
          </a:prstGeom>
          <a:noFill/>
          <a:ln>
            <a:noFill/>
          </a:ln>
        </p:spPr>
        <p:txBody>
          <a:bodyPr spcFirstLastPara="1" wrap="square" lIns="91425" tIns="91425" rIns="91425" bIns="91425" anchor="ctr" anchorCtr="0">
            <a:noAutofit/>
          </a:bodyPr>
          <a:lstStyle>
            <a:lvl1pPr marL="457200" marR="0" lvl="0" indent="-342900" algn="ctr" rtl="0">
              <a:lnSpc>
                <a:spcPct val="100000"/>
              </a:lnSpc>
              <a:spcBef>
                <a:spcPts val="360"/>
              </a:spcBef>
              <a:spcAft>
                <a:spcPts val="0"/>
              </a:spcAft>
              <a:buClr>
                <a:srgbClr val="3F3151"/>
              </a:buClr>
              <a:buSzPts val="1800"/>
              <a:buFont typeface="Noto Sans Symbols"/>
              <a:buChar char="●"/>
              <a:defRPr sz="18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77"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77"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468" name="Google Shape;468;p76"/>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69" name="Google Shape;469;p76"/>
          <p:cNvSpPr txBox="1">
            <a:spLocks noGrp="1"/>
          </p:cNvSpPr>
          <p:nvPr>
            <p:ph type="body" idx="3"/>
          </p:nvPr>
        </p:nvSpPr>
        <p:spPr>
          <a:xfrm>
            <a:off x="152400" y="1257300"/>
            <a:ext cx="4284000" cy="36006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310"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51"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470" name="Google Shape;470;p76"/>
          <p:cNvSpPr txBox="1">
            <a:spLocks noGrp="1"/>
          </p:cNvSpPr>
          <p:nvPr>
            <p:ph type="body" idx="4"/>
          </p:nvPr>
        </p:nvSpPr>
        <p:spPr>
          <a:xfrm>
            <a:off x="4572000" y="1257300"/>
            <a:ext cx="4284000" cy="36006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310"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51"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ontent 3">
  <p:cSld name="Content 3">
    <p:spTree>
      <p:nvGrpSpPr>
        <p:cNvPr id="1" name="Shape 471"/>
        <p:cNvGrpSpPr/>
        <p:nvPr/>
      </p:nvGrpSpPr>
      <p:grpSpPr>
        <a:xfrm>
          <a:off x="0" y="0"/>
          <a:ext cx="0" cy="0"/>
          <a:chOff x="0" y="0"/>
          <a:chExt cx="0" cy="0"/>
        </a:xfrm>
      </p:grpSpPr>
      <p:sp>
        <p:nvSpPr>
          <p:cNvPr id="472" name="Google Shape;472;p77"/>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473" name="Google Shape;473;p77"/>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474" name="Google Shape;474;p77"/>
          <p:cNvSpPr txBox="1">
            <a:spLocks noGrp="1"/>
          </p:cNvSpPr>
          <p:nvPr>
            <p:ph type="body" idx="1"/>
          </p:nvPr>
        </p:nvSpPr>
        <p:spPr>
          <a:xfrm>
            <a:off x="152401" y="742950"/>
            <a:ext cx="2895600" cy="457200"/>
          </a:xfrm>
          <a:prstGeom prst="rect">
            <a:avLst/>
          </a:prstGeom>
          <a:noFill/>
          <a:ln>
            <a:noFill/>
          </a:ln>
        </p:spPr>
        <p:txBody>
          <a:bodyPr spcFirstLastPara="1" wrap="square" lIns="91425" tIns="91425" rIns="91425" bIns="91425" anchor="ctr" anchorCtr="0">
            <a:noAutofit/>
          </a:bodyPr>
          <a:lstStyle>
            <a:lvl1pPr marL="457200" marR="0" lvl="0" indent="-323850" algn="ctr" rtl="0">
              <a:lnSpc>
                <a:spcPct val="100000"/>
              </a:lnSpc>
              <a:spcBef>
                <a:spcPts val="300"/>
              </a:spcBef>
              <a:spcAft>
                <a:spcPts val="0"/>
              </a:spcAft>
              <a:buClr>
                <a:srgbClr val="3F3151"/>
              </a:buClr>
              <a:buSzPts val="1500"/>
              <a:buFont typeface="Noto Sans Symbols"/>
              <a:buChar char="●"/>
              <a:defRPr sz="15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77"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77"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475" name="Google Shape;475;p77"/>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76" name="Google Shape;476;p77"/>
          <p:cNvSpPr txBox="1">
            <a:spLocks noGrp="1"/>
          </p:cNvSpPr>
          <p:nvPr>
            <p:ph type="body" idx="2"/>
          </p:nvPr>
        </p:nvSpPr>
        <p:spPr>
          <a:xfrm>
            <a:off x="152400" y="1257300"/>
            <a:ext cx="2895600" cy="3600600"/>
          </a:xfrm>
          <a:prstGeom prst="rect">
            <a:avLst/>
          </a:prstGeom>
          <a:noFill/>
          <a:ln>
            <a:noFill/>
          </a:ln>
        </p:spPr>
        <p:txBody>
          <a:bodyPr spcFirstLastPara="1" wrap="square" lIns="91425" tIns="91425" rIns="91425" bIns="91425" anchor="t" anchorCtr="0">
            <a:noAutofit/>
          </a:bodyPr>
          <a:lstStyle>
            <a:lvl1pPr marL="457200" marR="0" lvl="0" indent="-308310" algn="l" rtl="0">
              <a:lnSpc>
                <a:spcPct val="100000"/>
              </a:lnSpc>
              <a:spcBef>
                <a:spcPts val="75"/>
              </a:spcBef>
              <a:spcAft>
                <a:spcPts val="0"/>
              </a:spcAft>
              <a:buClr>
                <a:srgbClr val="3F3151"/>
              </a:buClr>
              <a:buSzPts val="1255"/>
              <a:buFont typeface="Merriweather Sans"/>
              <a:buChar char="•"/>
              <a:defRPr sz="1350" b="1" i="0" u="none" strike="noStrike" cap="none">
                <a:solidFill>
                  <a:schemeClr val="dk1"/>
                </a:solidFill>
                <a:latin typeface="Arial"/>
                <a:ea typeface="Arial"/>
                <a:cs typeface="Arial"/>
                <a:sym typeface="Arial"/>
              </a:defRPr>
            </a:lvl1pPr>
            <a:lvl2pPr marL="914400" marR="0" lvl="1" indent="-304800" algn="l" rtl="0">
              <a:lnSpc>
                <a:spcPct val="100000"/>
              </a:lnSpc>
              <a:spcBef>
                <a:spcPts val="75"/>
              </a:spcBef>
              <a:spcAft>
                <a:spcPts val="0"/>
              </a:spcAft>
              <a:buClr>
                <a:srgbClr val="205867"/>
              </a:buClr>
              <a:buSzPts val="1200"/>
              <a:buFont typeface="Merriweather Sans"/>
              <a:buChar char="◦"/>
              <a:defRPr sz="1200" b="0" i="0" u="none" strike="noStrike" cap="none">
                <a:solidFill>
                  <a:schemeClr val="dk1"/>
                </a:solidFill>
                <a:latin typeface="Arial"/>
                <a:ea typeface="Arial"/>
                <a:cs typeface="Arial"/>
                <a:sym typeface="Arial"/>
              </a:defRPr>
            </a:lvl2pPr>
            <a:lvl3pPr marL="1371600" marR="0" lvl="2" indent="-289351" algn="l" rtl="0">
              <a:lnSpc>
                <a:spcPct val="100000"/>
              </a:lnSpc>
              <a:spcBef>
                <a:spcPts val="56"/>
              </a:spcBef>
              <a:spcAft>
                <a:spcPts val="0"/>
              </a:spcAft>
              <a:buClr>
                <a:srgbClr val="1F1828"/>
              </a:buClr>
              <a:buSzPts val="957"/>
              <a:buFont typeface="Merriweather Sans"/>
              <a:buChar char="■"/>
              <a:defRPr sz="105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477" name="Google Shape;477;p77"/>
          <p:cNvSpPr txBox="1">
            <a:spLocks noGrp="1"/>
          </p:cNvSpPr>
          <p:nvPr>
            <p:ph type="body" idx="3"/>
          </p:nvPr>
        </p:nvSpPr>
        <p:spPr>
          <a:xfrm>
            <a:off x="3124200" y="742950"/>
            <a:ext cx="2895600" cy="457200"/>
          </a:xfrm>
          <a:prstGeom prst="rect">
            <a:avLst/>
          </a:prstGeom>
          <a:noFill/>
          <a:ln>
            <a:noFill/>
          </a:ln>
        </p:spPr>
        <p:txBody>
          <a:bodyPr spcFirstLastPara="1" wrap="square" lIns="91425" tIns="91425" rIns="91425" bIns="91425" anchor="ctr" anchorCtr="0">
            <a:noAutofit/>
          </a:bodyPr>
          <a:lstStyle>
            <a:lvl1pPr marL="457200" marR="0" lvl="0" indent="-323850" algn="ctr" rtl="0">
              <a:lnSpc>
                <a:spcPct val="100000"/>
              </a:lnSpc>
              <a:spcBef>
                <a:spcPts val="300"/>
              </a:spcBef>
              <a:spcAft>
                <a:spcPts val="0"/>
              </a:spcAft>
              <a:buClr>
                <a:srgbClr val="3F3151"/>
              </a:buClr>
              <a:buSzPts val="1500"/>
              <a:buFont typeface="Noto Sans Symbols"/>
              <a:buChar char="●"/>
              <a:defRPr sz="15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77"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77"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478" name="Google Shape;478;p77"/>
          <p:cNvSpPr txBox="1">
            <a:spLocks noGrp="1"/>
          </p:cNvSpPr>
          <p:nvPr>
            <p:ph type="body" idx="4"/>
          </p:nvPr>
        </p:nvSpPr>
        <p:spPr>
          <a:xfrm>
            <a:off x="3124200" y="1257300"/>
            <a:ext cx="2895600" cy="3600600"/>
          </a:xfrm>
          <a:prstGeom prst="rect">
            <a:avLst/>
          </a:prstGeom>
          <a:noFill/>
          <a:ln>
            <a:noFill/>
          </a:ln>
        </p:spPr>
        <p:txBody>
          <a:bodyPr spcFirstLastPara="1" wrap="square" lIns="91425" tIns="91425" rIns="91425" bIns="91425" anchor="t" anchorCtr="0">
            <a:noAutofit/>
          </a:bodyPr>
          <a:lstStyle>
            <a:lvl1pPr marL="457200" marR="0" lvl="0" indent="-308310" algn="l" rtl="0">
              <a:lnSpc>
                <a:spcPct val="100000"/>
              </a:lnSpc>
              <a:spcBef>
                <a:spcPts val="75"/>
              </a:spcBef>
              <a:spcAft>
                <a:spcPts val="0"/>
              </a:spcAft>
              <a:buClr>
                <a:srgbClr val="3F3151"/>
              </a:buClr>
              <a:buSzPts val="1255"/>
              <a:buFont typeface="Merriweather Sans"/>
              <a:buChar char="•"/>
              <a:defRPr sz="1350" b="1" i="0" u="none" strike="noStrike" cap="none">
                <a:solidFill>
                  <a:schemeClr val="dk1"/>
                </a:solidFill>
                <a:latin typeface="Arial"/>
                <a:ea typeface="Arial"/>
                <a:cs typeface="Arial"/>
                <a:sym typeface="Arial"/>
              </a:defRPr>
            </a:lvl1pPr>
            <a:lvl2pPr marL="914400" marR="0" lvl="1" indent="-304800" algn="l" rtl="0">
              <a:lnSpc>
                <a:spcPct val="100000"/>
              </a:lnSpc>
              <a:spcBef>
                <a:spcPts val="75"/>
              </a:spcBef>
              <a:spcAft>
                <a:spcPts val="0"/>
              </a:spcAft>
              <a:buClr>
                <a:srgbClr val="205867"/>
              </a:buClr>
              <a:buSzPts val="1200"/>
              <a:buFont typeface="Merriweather Sans"/>
              <a:buChar char="◦"/>
              <a:defRPr sz="1200" b="0" i="0" u="none" strike="noStrike" cap="none">
                <a:solidFill>
                  <a:schemeClr val="dk1"/>
                </a:solidFill>
                <a:latin typeface="Arial"/>
                <a:ea typeface="Arial"/>
                <a:cs typeface="Arial"/>
                <a:sym typeface="Arial"/>
              </a:defRPr>
            </a:lvl2pPr>
            <a:lvl3pPr marL="1371600" marR="0" lvl="2" indent="-289351" algn="l" rtl="0">
              <a:lnSpc>
                <a:spcPct val="100000"/>
              </a:lnSpc>
              <a:spcBef>
                <a:spcPts val="56"/>
              </a:spcBef>
              <a:spcAft>
                <a:spcPts val="0"/>
              </a:spcAft>
              <a:buClr>
                <a:srgbClr val="1F1828"/>
              </a:buClr>
              <a:buSzPts val="957"/>
              <a:buFont typeface="Merriweather Sans"/>
              <a:buChar char="■"/>
              <a:defRPr sz="105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479" name="Google Shape;479;p77"/>
          <p:cNvSpPr txBox="1">
            <a:spLocks noGrp="1"/>
          </p:cNvSpPr>
          <p:nvPr>
            <p:ph type="body" idx="5"/>
          </p:nvPr>
        </p:nvSpPr>
        <p:spPr>
          <a:xfrm>
            <a:off x="6096001" y="742950"/>
            <a:ext cx="2895600" cy="457200"/>
          </a:xfrm>
          <a:prstGeom prst="rect">
            <a:avLst/>
          </a:prstGeom>
          <a:noFill/>
          <a:ln>
            <a:noFill/>
          </a:ln>
        </p:spPr>
        <p:txBody>
          <a:bodyPr spcFirstLastPara="1" wrap="square" lIns="91425" tIns="91425" rIns="91425" bIns="91425" anchor="ctr" anchorCtr="0">
            <a:noAutofit/>
          </a:bodyPr>
          <a:lstStyle>
            <a:lvl1pPr marL="457200" marR="0" lvl="0" indent="-323850" algn="ctr" rtl="0">
              <a:lnSpc>
                <a:spcPct val="100000"/>
              </a:lnSpc>
              <a:spcBef>
                <a:spcPts val="300"/>
              </a:spcBef>
              <a:spcAft>
                <a:spcPts val="0"/>
              </a:spcAft>
              <a:buClr>
                <a:srgbClr val="3F3151"/>
              </a:buClr>
              <a:buSzPts val="1500"/>
              <a:buFont typeface="Noto Sans Symbols"/>
              <a:buChar char="●"/>
              <a:defRPr sz="15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77"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77"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480" name="Google Shape;480;p77"/>
          <p:cNvSpPr txBox="1">
            <a:spLocks noGrp="1"/>
          </p:cNvSpPr>
          <p:nvPr>
            <p:ph type="body" idx="6"/>
          </p:nvPr>
        </p:nvSpPr>
        <p:spPr>
          <a:xfrm>
            <a:off x="6096000" y="1257300"/>
            <a:ext cx="2895600" cy="3600600"/>
          </a:xfrm>
          <a:prstGeom prst="rect">
            <a:avLst/>
          </a:prstGeom>
          <a:noFill/>
          <a:ln>
            <a:noFill/>
          </a:ln>
        </p:spPr>
        <p:txBody>
          <a:bodyPr spcFirstLastPara="1" wrap="square" lIns="91425" tIns="91425" rIns="91425" bIns="91425" anchor="t" anchorCtr="0">
            <a:noAutofit/>
          </a:bodyPr>
          <a:lstStyle>
            <a:lvl1pPr marL="457200" marR="0" lvl="0" indent="-308310" algn="l" rtl="0">
              <a:lnSpc>
                <a:spcPct val="100000"/>
              </a:lnSpc>
              <a:spcBef>
                <a:spcPts val="75"/>
              </a:spcBef>
              <a:spcAft>
                <a:spcPts val="0"/>
              </a:spcAft>
              <a:buClr>
                <a:srgbClr val="3F3151"/>
              </a:buClr>
              <a:buSzPts val="1255"/>
              <a:buFont typeface="Merriweather Sans"/>
              <a:buChar char="•"/>
              <a:defRPr sz="1350" b="1" i="0" u="none" strike="noStrike" cap="none">
                <a:solidFill>
                  <a:schemeClr val="dk1"/>
                </a:solidFill>
                <a:latin typeface="Arial"/>
                <a:ea typeface="Arial"/>
                <a:cs typeface="Arial"/>
                <a:sym typeface="Arial"/>
              </a:defRPr>
            </a:lvl1pPr>
            <a:lvl2pPr marL="914400" marR="0" lvl="1" indent="-304800" algn="l" rtl="0">
              <a:lnSpc>
                <a:spcPct val="100000"/>
              </a:lnSpc>
              <a:spcBef>
                <a:spcPts val="75"/>
              </a:spcBef>
              <a:spcAft>
                <a:spcPts val="0"/>
              </a:spcAft>
              <a:buClr>
                <a:srgbClr val="205867"/>
              </a:buClr>
              <a:buSzPts val="1200"/>
              <a:buFont typeface="Merriweather Sans"/>
              <a:buChar char="◦"/>
              <a:defRPr sz="1200" b="0" i="0" u="none" strike="noStrike" cap="none">
                <a:solidFill>
                  <a:schemeClr val="dk1"/>
                </a:solidFill>
                <a:latin typeface="Arial"/>
                <a:ea typeface="Arial"/>
                <a:cs typeface="Arial"/>
                <a:sym typeface="Arial"/>
              </a:defRPr>
            </a:lvl2pPr>
            <a:lvl3pPr marL="1371600" marR="0" lvl="2" indent="-289351" algn="l" rtl="0">
              <a:lnSpc>
                <a:spcPct val="100000"/>
              </a:lnSpc>
              <a:spcBef>
                <a:spcPts val="56"/>
              </a:spcBef>
              <a:spcAft>
                <a:spcPts val="0"/>
              </a:spcAft>
              <a:buClr>
                <a:srgbClr val="1F1828"/>
              </a:buClr>
              <a:buSzPts val="957"/>
              <a:buFont typeface="Merriweather Sans"/>
              <a:buChar char="■"/>
              <a:defRPr sz="105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Content 2 Horz Big/Sm">
  <p:cSld name="Content 2 Horz Big/Sm">
    <p:spTree>
      <p:nvGrpSpPr>
        <p:cNvPr id="1" name="Shape 481"/>
        <p:cNvGrpSpPr/>
        <p:nvPr/>
      </p:nvGrpSpPr>
      <p:grpSpPr>
        <a:xfrm>
          <a:off x="0" y="0"/>
          <a:ext cx="0" cy="0"/>
          <a:chOff x="0" y="0"/>
          <a:chExt cx="0" cy="0"/>
        </a:xfrm>
      </p:grpSpPr>
      <p:sp>
        <p:nvSpPr>
          <p:cNvPr id="482" name="Google Shape;482;p78"/>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483" name="Google Shape;483;p78"/>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484" name="Google Shape;484;p78"/>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85" name="Google Shape;485;p78"/>
          <p:cNvSpPr txBox="1">
            <a:spLocks noGrp="1"/>
          </p:cNvSpPr>
          <p:nvPr>
            <p:ph type="body" idx="1"/>
          </p:nvPr>
        </p:nvSpPr>
        <p:spPr>
          <a:xfrm>
            <a:off x="152400" y="742950"/>
            <a:ext cx="8686800" cy="8001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310"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51"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486" name="Google Shape;486;p78"/>
          <p:cNvSpPr txBox="1">
            <a:spLocks noGrp="1"/>
          </p:cNvSpPr>
          <p:nvPr>
            <p:ph type="body" idx="2"/>
          </p:nvPr>
        </p:nvSpPr>
        <p:spPr>
          <a:xfrm>
            <a:off x="152400" y="1600200"/>
            <a:ext cx="8686800" cy="32577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310"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51"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1_Content 2 Horz Big/Sm">
  <p:cSld name="1_Content 2 Horz Big/Sm">
    <p:spTree>
      <p:nvGrpSpPr>
        <p:cNvPr id="1" name="Shape 487"/>
        <p:cNvGrpSpPr/>
        <p:nvPr/>
      </p:nvGrpSpPr>
      <p:grpSpPr>
        <a:xfrm>
          <a:off x="0" y="0"/>
          <a:ext cx="0" cy="0"/>
          <a:chOff x="0" y="0"/>
          <a:chExt cx="0" cy="0"/>
        </a:xfrm>
      </p:grpSpPr>
      <p:sp>
        <p:nvSpPr>
          <p:cNvPr id="488" name="Google Shape;488;p79"/>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489" name="Google Shape;489;p79"/>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490" name="Google Shape;490;p79"/>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91" name="Google Shape;491;p79"/>
          <p:cNvSpPr txBox="1">
            <a:spLocks noGrp="1"/>
          </p:cNvSpPr>
          <p:nvPr>
            <p:ph type="body" idx="1"/>
          </p:nvPr>
        </p:nvSpPr>
        <p:spPr>
          <a:xfrm>
            <a:off x="152400" y="3638551"/>
            <a:ext cx="4267200" cy="11430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00000"/>
              </a:lnSpc>
              <a:spcBef>
                <a:spcPts val="75"/>
              </a:spcBef>
              <a:spcAft>
                <a:spcPts val="0"/>
              </a:spcAft>
              <a:buClr>
                <a:srgbClr val="3F3151"/>
              </a:buClr>
              <a:buSzPts val="1600"/>
              <a:buFont typeface="Merriweather Sans"/>
              <a:buChar char="•"/>
              <a:defRPr sz="1600" b="1" i="0" u="none" strike="noStrike" cap="none">
                <a:solidFill>
                  <a:schemeClr val="dk1"/>
                </a:solidFill>
                <a:latin typeface="Arial"/>
                <a:ea typeface="Arial"/>
                <a:cs typeface="Arial"/>
                <a:sym typeface="Arial"/>
              </a:defRPr>
            </a:lvl1pPr>
            <a:lvl2pPr marL="914400" marR="0" lvl="1" indent="-317500" algn="l" rtl="0">
              <a:lnSpc>
                <a:spcPct val="100000"/>
              </a:lnSpc>
              <a:spcBef>
                <a:spcPts val="75"/>
              </a:spcBef>
              <a:spcAft>
                <a:spcPts val="0"/>
              </a:spcAft>
              <a:buClr>
                <a:srgbClr val="205867"/>
              </a:buClr>
              <a:buSzPts val="1400"/>
              <a:buFont typeface="Merriweather Sans"/>
              <a:buChar char="◦"/>
              <a:defRPr sz="140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9351"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492" name="Google Shape;492;p79"/>
          <p:cNvSpPr txBox="1">
            <a:spLocks noGrp="1"/>
          </p:cNvSpPr>
          <p:nvPr>
            <p:ph type="body" idx="2"/>
          </p:nvPr>
        </p:nvSpPr>
        <p:spPr>
          <a:xfrm>
            <a:off x="152400" y="742950"/>
            <a:ext cx="8686800" cy="2819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310"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51"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493" name="Google Shape;493;p79"/>
          <p:cNvSpPr txBox="1">
            <a:spLocks noGrp="1"/>
          </p:cNvSpPr>
          <p:nvPr>
            <p:ph type="body" idx="3"/>
          </p:nvPr>
        </p:nvSpPr>
        <p:spPr>
          <a:xfrm>
            <a:off x="4572000" y="3638550"/>
            <a:ext cx="4267200" cy="11430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00000"/>
              </a:lnSpc>
              <a:spcBef>
                <a:spcPts val="75"/>
              </a:spcBef>
              <a:spcAft>
                <a:spcPts val="0"/>
              </a:spcAft>
              <a:buClr>
                <a:srgbClr val="3F3151"/>
              </a:buClr>
              <a:buSzPts val="1600"/>
              <a:buFont typeface="Merriweather Sans"/>
              <a:buChar char="•"/>
              <a:defRPr sz="1600" b="1" i="0" u="none" strike="noStrike" cap="none">
                <a:solidFill>
                  <a:schemeClr val="dk1"/>
                </a:solidFill>
                <a:latin typeface="Arial"/>
                <a:ea typeface="Arial"/>
                <a:cs typeface="Arial"/>
                <a:sym typeface="Arial"/>
              </a:defRPr>
            </a:lvl1pPr>
            <a:lvl2pPr marL="914400" marR="0" lvl="1" indent="-317500" algn="l" rtl="0">
              <a:lnSpc>
                <a:spcPct val="100000"/>
              </a:lnSpc>
              <a:spcBef>
                <a:spcPts val="75"/>
              </a:spcBef>
              <a:spcAft>
                <a:spcPts val="0"/>
              </a:spcAft>
              <a:buClr>
                <a:srgbClr val="205867"/>
              </a:buClr>
              <a:buSzPts val="1400"/>
              <a:buFont typeface="Merriweather Sans"/>
              <a:buChar char="◦"/>
              <a:defRPr sz="140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9351"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ode 2">
  <p:cSld name="Code 2">
    <p:spTree>
      <p:nvGrpSpPr>
        <p:cNvPr id="1" name="Shape 494"/>
        <p:cNvGrpSpPr/>
        <p:nvPr/>
      </p:nvGrpSpPr>
      <p:grpSpPr>
        <a:xfrm>
          <a:off x="0" y="0"/>
          <a:ext cx="0" cy="0"/>
          <a:chOff x="0" y="0"/>
          <a:chExt cx="0" cy="0"/>
        </a:xfrm>
      </p:grpSpPr>
      <p:sp>
        <p:nvSpPr>
          <p:cNvPr id="495" name="Google Shape;495;p80"/>
          <p:cNvSpPr txBox="1">
            <a:spLocks noGrp="1"/>
          </p:cNvSpPr>
          <p:nvPr>
            <p:ph type="body" idx="1"/>
          </p:nvPr>
        </p:nvSpPr>
        <p:spPr>
          <a:xfrm>
            <a:off x="152400" y="742950"/>
            <a:ext cx="4267200"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noAutofit/>
          </a:bodyPr>
          <a:lstStyle>
            <a:lvl1pPr marL="457200" marR="0" lvl="0" indent="-285750" algn="l" rtl="0">
              <a:lnSpc>
                <a:spcPct val="100000"/>
              </a:lnSpc>
              <a:spcBef>
                <a:spcPts val="180"/>
              </a:spcBef>
              <a:spcAft>
                <a:spcPts val="0"/>
              </a:spcAft>
              <a:buClr>
                <a:srgbClr val="3F3151"/>
              </a:buClr>
              <a:buSzPts val="900"/>
              <a:buFont typeface="Noto Sans Symbols"/>
              <a:buChar char="▪"/>
              <a:defRPr sz="900" b="0"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77"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77"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496" name="Google Shape;496;p80"/>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497" name="Google Shape;497;p80"/>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498" name="Google Shape;498;p80"/>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99" name="Google Shape;499;p80"/>
          <p:cNvSpPr txBox="1">
            <a:spLocks noGrp="1"/>
          </p:cNvSpPr>
          <p:nvPr>
            <p:ph type="body" idx="2"/>
          </p:nvPr>
        </p:nvSpPr>
        <p:spPr>
          <a:xfrm>
            <a:off x="4572000" y="742950"/>
            <a:ext cx="4284000" cy="2057400"/>
          </a:xfrm>
          <a:prstGeom prst="rect">
            <a:avLst/>
          </a:prstGeom>
          <a:noFill/>
          <a:ln>
            <a:noFill/>
          </a:ln>
        </p:spPr>
        <p:txBody>
          <a:bodyPr spcFirstLastPara="1" wrap="square" lIns="91425" tIns="91425" rIns="91425" bIns="91425" anchor="t" anchorCtr="0">
            <a:noAutofit/>
          </a:bodyPr>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310"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500" name="Google Shape;500;p80"/>
          <p:cNvSpPr txBox="1">
            <a:spLocks noGrp="1"/>
          </p:cNvSpPr>
          <p:nvPr>
            <p:ph type="body" idx="3"/>
          </p:nvPr>
        </p:nvSpPr>
        <p:spPr>
          <a:xfrm>
            <a:off x="4572000" y="2857500"/>
            <a:ext cx="4284000" cy="2000400"/>
          </a:xfrm>
          <a:prstGeom prst="rect">
            <a:avLst/>
          </a:prstGeom>
          <a:noFill/>
          <a:ln>
            <a:noFill/>
          </a:ln>
        </p:spPr>
        <p:txBody>
          <a:bodyPr spcFirstLastPara="1" wrap="square" lIns="91425" tIns="91425" rIns="91425" bIns="91425" anchor="t" anchorCtr="0">
            <a:noAutofit/>
          </a:bodyPr>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310"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ode 3">
  <p:cSld name="Code 3">
    <p:spTree>
      <p:nvGrpSpPr>
        <p:cNvPr id="1" name="Shape 501"/>
        <p:cNvGrpSpPr/>
        <p:nvPr/>
      </p:nvGrpSpPr>
      <p:grpSpPr>
        <a:xfrm>
          <a:off x="0" y="0"/>
          <a:ext cx="0" cy="0"/>
          <a:chOff x="0" y="0"/>
          <a:chExt cx="0" cy="0"/>
        </a:xfrm>
      </p:grpSpPr>
      <p:sp>
        <p:nvSpPr>
          <p:cNvPr id="502" name="Google Shape;502;p81"/>
          <p:cNvSpPr txBox="1">
            <a:spLocks noGrp="1"/>
          </p:cNvSpPr>
          <p:nvPr>
            <p:ph type="body" idx="1"/>
          </p:nvPr>
        </p:nvSpPr>
        <p:spPr>
          <a:xfrm>
            <a:off x="152400" y="742950"/>
            <a:ext cx="4267200" cy="28575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noAutofit/>
          </a:bodyPr>
          <a:lstStyle>
            <a:lvl1pPr marL="457200" marR="0" lvl="0" indent="-285750" algn="l" rtl="0">
              <a:lnSpc>
                <a:spcPct val="100000"/>
              </a:lnSpc>
              <a:spcBef>
                <a:spcPts val="180"/>
              </a:spcBef>
              <a:spcAft>
                <a:spcPts val="0"/>
              </a:spcAft>
              <a:buClr>
                <a:srgbClr val="3F3151"/>
              </a:buClr>
              <a:buSzPts val="900"/>
              <a:buFont typeface="Noto Sans Symbols"/>
              <a:buChar char="▪"/>
              <a:defRPr sz="900" b="0"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77"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77"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503" name="Google Shape;503;p81"/>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504" name="Google Shape;504;p81"/>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505" name="Google Shape;505;p81"/>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506" name="Google Shape;506;p81"/>
          <p:cNvSpPr txBox="1">
            <a:spLocks noGrp="1"/>
          </p:cNvSpPr>
          <p:nvPr>
            <p:ph type="body" idx="2"/>
          </p:nvPr>
        </p:nvSpPr>
        <p:spPr>
          <a:xfrm>
            <a:off x="4572000" y="742950"/>
            <a:ext cx="4284000" cy="2857500"/>
          </a:xfrm>
          <a:prstGeom prst="rect">
            <a:avLst/>
          </a:prstGeom>
          <a:noFill/>
          <a:ln>
            <a:noFill/>
          </a:ln>
        </p:spPr>
        <p:txBody>
          <a:bodyPr spcFirstLastPara="1" wrap="square" lIns="91425" tIns="91425" rIns="91425" bIns="91425" anchor="t" anchorCtr="0">
            <a:noAutofit/>
          </a:bodyPr>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310"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507" name="Google Shape;507;p81"/>
          <p:cNvSpPr txBox="1">
            <a:spLocks noGrp="1"/>
          </p:cNvSpPr>
          <p:nvPr>
            <p:ph type="body" idx="3"/>
          </p:nvPr>
        </p:nvSpPr>
        <p:spPr>
          <a:xfrm>
            <a:off x="152400" y="3657600"/>
            <a:ext cx="8703600" cy="1200300"/>
          </a:xfrm>
          <a:prstGeom prst="rect">
            <a:avLst/>
          </a:prstGeom>
          <a:noFill/>
          <a:ln>
            <a:noFill/>
          </a:ln>
        </p:spPr>
        <p:txBody>
          <a:bodyPr spcFirstLastPara="1" wrap="square" lIns="91425" tIns="91425" rIns="91425" bIns="91425" anchor="t" anchorCtr="0">
            <a:noAutofit/>
          </a:bodyPr>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310"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Pipeline 1">
  <p:cSld name="Pipeline 1">
    <p:spTree>
      <p:nvGrpSpPr>
        <p:cNvPr id="1" name="Shape 508"/>
        <p:cNvGrpSpPr/>
        <p:nvPr/>
      </p:nvGrpSpPr>
      <p:grpSpPr>
        <a:xfrm>
          <a:off x="0" y="0"/>
          <a:ext cx="0" cy="0"/>
          <a:chOff x="0" y="0"/>
          <a:chExt cx="0" cy="0"/>
        </a:xfrm>
      </p:grpSpPr>
      <p:sp>
        <p:nvSpPr>
          <p:cNvPr id="509" name="Google Shape;509;p82"/>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510" name="Google Shape;510;p82"/>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511" name="Google Shape;511;p82"/>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512" name="Google Shape;512;p82"/>
          <p:cNvSpPr txBox="1">
            <a:spLocks noGrp="1"/>
          </p:cNvSpPr>
          <p:nvPr>
            <p:ph type="body" idx="1"/>
          </p:nvPr>
        </p:nvSpPr>
        <p:spPr>
          <a:xfrm>
            <a:off x="152400" y="2857500"/>
            <a:ext cx="8686800" cy="2000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310"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51"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513" name="Google Shape;513;p82"/>
          <p:cNvSpPr/>
          <p:nvPr/>
        </p:nvSpPr>
        <p:spPr>
          <a:xfrm rot="5400000">
            <a:off x="-304800" y="1485900"/>
            <a:ext cx="1828800" cy="457200"/>
          </a:xfrm>
          <a:prstGeom prst="rect">
            <a:avLst/>
          </a:prstGeom>
          <a:gradFill>
            <a:gsLst>
              <a:gs pos="0">
                <a:srgbClr val="BABABA"/>
              </a:gs>
              <a:gs pos="35000">
                <a:srgbClr val="CFCFCF"/>
              </a:gs>
              <a:gs pos="100000">
                <a:srgbClr val="EDEDED"/>
              </a:gs>
            </a:gsLst>
            <a:lin ang="16200038" scaled="0"/>
          </a:gradFill>
          <a:ln w="9525"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chemeClr val="dk1"/>
              </a:buClr>
              <a:buSzPts val="338"/>
              <a:buFont typeface="Arial"/>
              <a:buNone/>
            </a:pPr>
            <a:r>
              <a:rPr lang="en-US" sz="1350" b="0" i="0" u="none" strike="noStrike" cap="none">
                <a:solidFill>
                  <a:schemeClr val="dk1"/>
                </a:solidFill>
                <a:latin typeface="Arial"/>
                <a:ea typeface="Arial"/>
                <a:cs typeface="Arial"/>
                <a:sym typeface="Arial"/>
              </a:rPr>
              <a:t>Parser</a:t>
            </a:r>
            <a:endParaRPr/>
          </a:p>
        </p:txBody>
      </p:sp>
      <p:grpSp>
        <p:nvGrpSpPr>
          <p:cNvPr id="514" name="Google Shape;514;p82"/>
          <p:cNvGrpSpPr/>
          <p:nvPr/>
        </p:nvGrpSpPr>
        <p:grpSpPr>
          <a:xfrm>
            <a:off x="990658" y="1200267"/>
            <a:ext cx="1524233" cy="1428779"/>
            <a:chOff x="1485649" y="3204982"/>
            <a:chExt cx="1124480" cy="2169089"/>
          </a:xfrm>
        </p:grpSpPr>
        <p:sp>
          <p:nvSpPr>
            <p:cNvPr id="515" name="Google Shape;515;p8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Arial"/>
                <a:ea typeface="Arial"/>
                <a:cs typeface="Arial"/>
                <a:sym typeface="Arial"/>
              </a:endParaRPr>
            </a:p>
          </p:txBody>
        </p:sp>
        <p:sp>
          <p:nvSpPr>
            <p:cNvPr id="516" name="Google Shape;516;p8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grpSp>
        <p:nvGrpSpPr>
          <p:cNvPr id="517" name="Google Shape;517;p82"/>
          <p:cNvGrpSpPr/>
          <p:nvPr/>
        </p:nvGrpSpPr>
        <p:grpSpPr>
          <a:xfrm>
            <a:off x="2819458" y="1207796"/>
            <a:ext cx="1524233" cy="1421187"/>
            <a:chOff x="1485649" y="3204982"/>
            <a:chExt cx="1124480" cy="2169089"/>
          </a:xfrm>
        </p:grpSpPr>
        <p:sp>
          <p:nvSpPr>
            <p:cNvPr id="518" name="Google Shape;518;p8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Arial"/>
                <a:ea typeface="Arial"/>
                <a:cs typeface="Arial"/>
                <a:sym typeface="Arial"/>
              </a:endParaRPr>
            </a:p>
          </p:txBody>
        </p:sp>
        <p:sp>
          <p:nvSpPr>
            <p:cNvPr id="519" name="Google Shape;519;p8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grpSp>
        <p:nvGrpSpPr>
          <p:cNvPr id="520" name="Google Shape;520;p82"/>
          <p:cNvGrpSpPr/>
          <p:nvPr/>
        </p:nvGrpSpPr>
        <p:grpSpPr>
          <a:xfrm>
            <a:off x="4648257" y="1207794"/>
            <a:ext cx="1524233" cy="1421187"/>
            <a:chOff x="1485649" y="3204982"/>
            <a:chExt cx="1124480" cy="2169089"/>
          </a:xfrm>
        </p:grpSpPr>
        <p:sp>
          <p:nvSpPr>
            <p:cNvPr id="521" name="Google Shape;521;p8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Arial"/>
                <a:ea typeface="Arial"/>
                <a:cs typeface="Arial"/>
                <a:sym typeface="Arial"/>
              </a:endParaRPr>
            </a:p>
          </p:txBody>
        </p:sp>
        <p:sp>
          <p:nvSpPr>
            <p:cNvPr id="522" name="Google Shape;522;p8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grpSp>
        <p:nvGrpSpPr>
          <p:cNvPr id="523" name="Google Shape;523;p82"/>
          <p:cNvGrpSpPr/>
          <p:nvPr/>
        </p:nvGrpSpPr>
        <p:grpSpPr>
          <a:xfrm>
            <a:off x="6477057" y="1168577"/>
            <a:ext cx="1524233" cy="1460448"/>
            <a:chOff x="1485649" y="3204982"/>
            <a:chExt cx="1124480" cy="2169089"/>
          </a:xfrm>
        </p:grpSpPr>
        <p:sp>
          <p:nvSpPr>
            <p:cNvPr id="524" name="Google Shape;524;p8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Arial"/>
                <a:ea typeface="Arial"/>
                <a:cs typeface="Arial"/>
                <a:sym typeface="Arial"/>
              </a:endParaRPr>
            </a:p>
          </p:txBody>
        </p:sp>
        <p:sp>
          <p:nvSpPr>
            <p:cNvPr id="525" name="Google Shape;525;p8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sp>
        <p:nvSpPr>
          <p:cNvPr id="526" name="Google Shape;526;p82"/>
          <p:cNvSpPr/>
          <p:nvPr/>
        </p:nvSpPr>
        <p:spPr>
          <a:xfrm rot="5400000">
            <a:off x="7467598" y="1485900"/>
            <a:ext cx="1828800" cy="457200"/>
          </a:xfrm>
          <a:prstGeom prst="rect">
            <a:avLst/>
          </a:prstGeom>
          <a:gradFill>
            <a:gsLst>
              <a:gs pos="0">
                <a:srgbClr val="BABABA"/>
              </a:gs>
              <a:gs pos="35000">
                <a:srgbClr val="CFCFCF"/>
              </a:gs>
              <a:gs pos="100000">
                <a:srgbClr val="EDEDED"/>
              </a:gs>
            </a:gsLst>
            <a:lin ang="16200038" scaled="0"/>
          </a:gradFill>
          <a:ln w="9525"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chemeClr val="dk1"/>
              </a:buClr>
              <a:buSzPts val="338"/>
              <a:buFont typeface="Arial"/>
              <a:buNone/>
            </a:pPr>
            <a:r>
              <a:rPr lang="en-US" sz="1350" b="0" i="0" u="none" strike="noStrike" cap="none">
                <a:solidFill>
                  <a:schemeClr val="dk1"/>
                </a:solidFill>
                <a:latin typeface="Arial"/>
                <a:ea typeface="Arial"/>
                <a:cs typeface="Arial"/>
                <a:sym typeface="Arial"/>
              </a:rPr>
              <a:t>Deparser</a:t>
            </a:r>
            <a:endParaRPr/>
          </a:p>
        </p:txBody>
      </p:sp>
      <p:sp>
        <p:nvSpPr>
          <p:cNvPr id="527" name="Google Shape;527;p82"/>
          <p:cNvSpPr/>
          <p:nvPr/>
        </p:nvSpPr>
        <p:spPr>
          <a:xfrm>
            <a:off x="685800" y="843349"/>
            <a:ext cx="7620000" cy="280500"/>
          </a:xfrm>
          <a:prstGeom prst="rect">
            <a:avLst/>
          </a:prstGeom>
          <a:solidFill>
            <a:schemeClr val="accent3"/>
          </a:solidFill>
          <a:ln w="25400" cap="flat" cmpd="sng">
            <a:solidFill>
              <a:srgbClr val="7188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350"/>
              <a:buFont typeface="Arial"/>
              <a:buNone/>
            </a:pPr>
            <a:r>
              <a:rPr lang="en-US" sz="1400" b="0" i="0" u="none" strike="noStrike" cap="none">
                <a:solidFill>
                  <a:schemeClr val="lt1"/>
                </a:solidFill>
                <a:latin typeface="Arial"/>
                <a:ea typeface="Arial"/>
                <a:cs typeface="Arial"/>
                <a:sym typeface="Arial"/>
              </a:rPr>
              <a:t>Metadata bus</a:t>
            </a:r>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ontent 1 w/ Caption">
  <p:cSld name="Content 1 w/ Caption">
    <p:spTree>
      <p:nvGrpSpPr>
        <p:cNvPr id="1" name="Shape 528"/>
        <p:cNvGrpSpPr/>
        <p:nvPr/>
      </p:nvGrpSpPr>
      <p:grpSpPr>
        <a:xfrm>
          <a:off x="0" y="0"/>
          <a:ext cx="0" cy="0"/>
          <a:chOff x="0" y="0"/>
          <a:chExt cx="0" cy="0"/>
        </a:xfrm>
      </p:grpSpPr>
      <p:sp>
        <p:nvSpPr>
          <p:cNvPr id="529" name="Google Shape;529;p83"/>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530" name="Google Shape;530;p83"/>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531" name="Google Shape;531;p83"/>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532" name="Google Shape;532;p83"/>
          <p:cNvSpPr txBox="1">
            <a:spLocks noGrp="1"/>
          </p:cNvSpPr>
          <p:nvPr>
            <p:ph type="body" idx="1"/>
          </p:nvPr>
        </p:nvSpPr>
        <p:spPr>
          <a:xfrm>
            <a:off x="152400" y="742950"/>
            <a:ext cx="8686800" cy="3429000"/>
          </a:xfrm>
          <a:prstGeom prst="rect">
            <a:avLst/>
          </a:prstGeom>
          <a:noFill/>
          <a:ln>
            <a:noFill/>
          </a:ln>
        </p:spPr>
        <p:txBody>
          <a:bodyPr spcFirstLastPara="1" wrap="square" lIns="91425" tIns="91425" rIns="91425" bIns="91425" anchor="t" anchorCtr="0">
            <a:noAutofit/>
          </a:bodyPr>
          <a:lstStyle>
            <a:lvl1pPr marL="457200" marR="0" lvl="0" indent="-361950" algn="l" rtl="0">
              <a:lnSpc>
                <a:spcPct val="100000"/>
              </a:lnSpc>
              <a:spcBef>
                <a:spcPts val="75"/>
              </a:spcBef>
              <a:spcAft>
                <a:spcPts val="0"/>
              </a:spcAft>
              <a:buClr>
                <a:srgbClr val="3F3151"/>
              </a:buClr>
              <a:buSzPts val="2100"/>
              <a:buFont typeface="Merriweather Sans"/>
              <a:buChar char="•"/>
              <a:defRPr sz="2100" b="1" i="0" u="none" strike="noStrike" cap="none">
                <a:solidFill>
                  <a:schemeClr val="dk1"/>
                </a:solidFill>
                <a:latin typeface="Arial"/>
                <a:ea typeface="Arial"/>
                <a:cs typeface="Arial"/>
                <a:sym typeface="Arial"/>
              </a:defRPr>
            </a:lvl1pPr>
            <a:lvl2pPr marL="914400" marR="0" lvl="1" indent="-342900" algn="l" rtl="0">
              <a:lnSpc>
                <a:spcPct val="100000"/>
              </a:lnSpc>
              <a:spcBef>
                <a:spcPts val="75"/>
              </a:spcBef>
              <a:spcAft>
                <a:spcPts val="0"/>
              </a:spcAft>
              <a:buClr>
                <a:srgbClr val="205867"/>
              </a:buClr>
              <a:buSzPts val="1800"/>
              <a:buFont typeface="Merriweather Sans"/>
              <a:buChar char="◦"/>
              <a:defRPr sz="1800" b="0" i="0" u="none" strike="noStrike" cap="none">
                <a:solidFill>
                  <a:schemeClr val="dk1"/>
                </a:solidFill>
                <a:latin typeface="Arial"/>
                <a:ea typeface="Arial"/>
                <a:cs typeface="Arial"/>
                <a:sym typeface="Arial"/>
              </a:defRPr>
            </a:lvl2pPr>
            <a:lvl3pPr marL="1371600" marR="0" lvl="2" indent="-323850" algn="l" rtl="0">
              <a:lnSpc>
                <a:spcPct val="100000"/>
              </a:lnSpc>
              <a:spcBef>
                <a:spcPts val="56"/>
              </a:spcBef>
              <a:spcAft>
                <a:spcPts val="0"/>
              </a:spcAft>
              <a:buClr>
                <a:srgbClr val="1F1828"/>
              </a:buClr>
              <a:buSzPts val="1500"/>
              <a:buFont typeface="Merriweather Sans"/>
              <a:buChar char="■"/>
              <a:defRPr sz="1500" b="0" i="0" u="none" strike="noStrike" cap="none">
                <a:solidFill>
                  <a:schemeClr val="dk1"/>
                </a:solidFill>
                <a:latin typeface="Arial"/>
                <a:ea typeface="Arial"/>
                <a:cs typeface="Arial"/>
                <a:sym typeface="Arial"/>
              </a:defRPr>
            </a:lvl3pPr>
            <a:lvl4pPr marL="1828800" marR="0" lvl="3" indent="-289351"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9"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533" name="Google Shape;533;p83"/>
          <p:cNvSpPr txBox="1">
            <a:spLocks noGrp="1"/>
          </p:cNvSpPr>
          <p:nvPr>
            <p:ph type="body" idx="2"/>
          </p:nvPr>
        </p:nvSpPr>
        <p:spPr>
          <a:xfrm>
            <a:off x="152400" y="4229101"/>
            <a:ext cx="8686800" cy="440400"/>
          </a:xfrm>
          <a:prstGeom prst="rect">
            <a:avLst/>
          </a:prstGeom>
          <a:noFill/>
          <a:ln>
            <a:noFill/>
          </a:ln>
        </p:spPr>
        <p:txBody>
          <a:bodyPr spcFirstLastPara="1" wrap="square" lIns="91425" tIns="91425" rIns="91425" bIns="91425" anchor="ctr" anchorCtr="0">
            <a:noAutofit/>
          </a:bodyPr>
          <a:lstStyle>
            <a:lvl1pPr marL="457200" marR="0" lvl="0" indent="-342900" algn="ctr" rtl="0">
              <a:lnSpc>
                <a:spcPct val="100000"/>
              </a:lnSpc>
              <a:spcBef>
                <a:spcPts val="360"/>
              </a:spcBef>
              <a:spcAft>
                <a:spcPts val="0"/>
              </a:spcAft>
              <a:buClr>
                <a:srgbClr val="3F3151"/>
              </a:buClr>
              <a:buSzPts val="1800"/>
              <a:buFont typeface="Noto Sans Symbols"/>
              <a:buChar char="●"/>
              <a:defRPr sz="18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77"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77"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2 w/ heading">
  <p:cSld name="Content 2 w/ heading">
    <p:spTree>
      <p:nvGrpSpPr>
        <p:cNvPr id="1" name="Shape 48"/>
        <p:cNvGrpSpPr/>
        <p:nvPr/>
      </p:nvGrpSpPr>
      <p:grpSpPr>
        <a:xfrm>
          <a:off x="0" y="0"/>
          <a:ext cx="0" cy="0"/>
          <a:chOff x="0" y="0"/>
          <a:chExt cx="0" cy="0"/>
        </a:xfrm>
      </p:grpSpPr>
      <p:sp>
        <p:nvSpPr>
          <p:cNvPr id="49" name="Google Shape;49;p9"/>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a:spcBef>
                <a:spcPts val="0"/>
              </a:spcBef>
              <a:spcAft>
                <a:spcPts val="0"/>
              </a:spcAft>
              <a:buSzPts val="1800"/>
              <a:buFont typeface="Arial"/>
              <a:buNone/>
              <a:defRPr sz="1800"/>
            </a:lvl2pPr>
            <a:lvl3pPr lvl="2" indent="0">
              <a:spcBef>
                <a:spcPts val="0"/>
              </a:spcBef>
              <a:spcAft>
                <a:spcPts val="0"/>
              </a:spcAft>
              <a:buSzPts val="1800"/>
              <a:buFont typeface="Arial"/>
              <a:buNone/>
              <a:defRPr sz="1800"/>
            </a:lvl3pPr>
            <a:lvl4pPr lvl="3" indent="0">
              <a:spcBef>
                <a:spcPts val="0"/>
              </a:spcBef>
              <a:spcAft>
                <a:spcPts val="0"/>
              </a:spcAft>
              <a:buSzPts val="1800"/>
              <a:buFont typeface="Arial"/>
              <a:buNone/>
              <a:defRPr sz="1800"/>
            </a:lvl4pPr>
            <a:lvl5pPr lvl="4" indent="0">
              <a:spcBef>
                <a:spcPts val="0"/>
              </a:spcBef>
              <a:spcAft>
                <a:spcPts val="0"/>
              </a:spcAft>
              <a:buSzPts val="1800"/>
              <a:buFont typeface="Arial"/>
              <a:buNone/>
              <a:defRPr sz="1800"/>
            </a:lvl5pPr>
            <a:lvl6pPr lvl="5" indent="0">
              <a:spcBef>
                <a:spcPts val="0"/>
              </a:spcBef>
              <a:spcAft>
                <a:spcPts val="0"/>
              </a:spcAft>
              <a:buSzPts val="1800"/>
              <a:buFont typeface="Arial"/>
              <a:buNone/>
              <a:defRPr sz="1800"/>
            </a:lvl6pPr>
            <a:lvl7pPr lvl="6" indent="0">
              <a:spcBef>
                <a:spcPts val="0"/>
              </a:spcBef>
              <a:spcAft>
                <a:spcPts val="0"/>
              </a:spcAft>
              <a:buSzPts val="1800"/>
              <a:buFont typeface="Arial"/>
              <a:buNone/>
              <a:defRPr sz="1800"/>
            </a:lvl7pPr>
            <a:lvl8pPr lvl="7" indent="0">
              <a:spcBef>
                <a:spcPts val="0"/>
              </a:spcBef>
              <a:spcAft>
                <a:spcPts val="0"/>
              </a:spcAft>
              <a:buSzPts val="1800"/>
              <a:buFont typeface="Arial"/>
              <a:buNone/>
              <a:defRPr sz="1800"/>
            </a:lvl8pPr>
            <a:lvl9pPr lvl="8" indent="0">
              <a:spcBef>
                <a:spcPts val="0"/>
              </a:spcBef>
              <a:spcAft>
                <a:spcPts val="0"/>
              </a:spcAft>
              <a:buSzPts val="1800"/>
              <a:buFont typeface="Arial"/>
              <a:buNone/>
              <a:defRPr sz="1800"/>
            </a:lvl9pPr>
          </a:lstStyle>
          <a:p>
            <a:endParaRPr/>
          </a:p>
        </p:txBody>
      </p:sp>
      <p:sp>
        <p:nvSpPr>
          <p:cNvPr id="50" name="Google Shape;50;p9"/>
          <p:cNvSpPr/>
          <p:nvPr/>
        </p:nvSpPr>
        <p:spPr>
          <a:xfrm>
            <a:off x="152400" y="607222"/>
            <a:ext cx="8686800" cy="81300"/>
          </a:xfrm>
          <a:prstGeom prst="roundRect">
            <a:avLst>
              <a:gd name="adj" fmla="val 16667"/>
            </a:avLst>
          </a:prstGeom>
          <a:solidFill>
            <a:srgbClr val="8CC6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51" name="Google Shape;51;p9"/>
          <p:cNvSpPr txBox="1">
            <a:spLocks noGrp="1"/>
          </p:cNvSpPr>
          <p:nvPr>
            <p:ph type="body" idx="1"/>
          </p:nvPr>
        </p:nvSpPr>
        <p:spPr>
          <a:xfrm>
            <a:off x="152605" y="788531"/>
            <a:ext cx="4284000" cy="440400"/>
          </a:xfrm>
          <a:prstGeom prst="rect">
            <a:avLst/>
          </a:prstGeom>
          <a:noFill/>
          <a:ln>
            <a:noFill/>
          </a:ln>
        </p:spPr>
        <p:txBody>
          <a:bodyPr spcFirstLastPara="1" wrap="square" lIns="91425" tIns="91425" rIns="91425" bIns="91425" anchor="ctr" anchorCtr="0">
            <a:noAutofit/>
          </a:bodyPr>
          <a:lstStyle>
            <a:lvl1pPr marL="457200" marR="0" lvl="0" indent="-342900" algn="ctr" rtl="0">
              <a:lnSpc>
                <a:spcPct val="100000"/>
              </a:lnSpc>
              <a:spcBef>
                <a:spcPts val="360"/>
              </a:spcBef>
              <a:spcAft>
                <a:spcPts val="0"/>
              </a:spcAft>
              <a:buClr>
                <a:srgbClr val="3F3151"/>
              </a:buClr>
              <a:buSzPts val="1800"/>
              <a:buFont typeface="Noto Sans Symbols"/>
              <a:buChar char="●"/>
              <a:defRPr sz="18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52" name="Google Shape;52;p9"/>
          <p:cNvSpPr txBox="1">
            <a:spLocks noGrp="1"/>
          </p:cNvSpPr>
          <p:nvPr>
            <p:ph type="body" idx="2"/>
          </p:nvPr>
        </p:nvSpPr>
        <p:spPr>
          <a:xfrm>
            <a:off x="4555067" y="788531"/>
            <a:ext cx="4284000" cy="440400"/>
          </a:xfrm>
          <a:prstGeom prst="rect">
            <a:avLst/>
          </a:prstGeom>
          <a:noFill/>
          <a:ln>
            <a:noFill/>
          </a:ln>
        </p:spPr>
        <p:txBody>
          <a:bodyPr spcFirstLastPara="1" wrap="square" lIns="91425" tIns="91425" rIns="91425" bIns="91425" anchor="ctr" anchorCtr="0">
            <a:noAutofit/>
          </a:bodyPr>
          <a:lstStyle>
            <a:lvl1pPr marL="457200" marR="0" lvl="0" indent="-342900" algn="ctr" rtl="0">
              <a:lnSpc>
                <a:spcPct val="100000"/>
              </a:lnSpc>
              <a:spcBef>
                <a:spcPts val="360"/>
              </a:spcBef>
              <a:spcAft>
                <a:spcPts val="0"/>
              </a:spcAft>
              <a:buClr>
                <a:srgbClr val="3F3151"/>
              </a:buClr>
              <a:buSzPts val="1800"/>
              <a:buFont typeface="Noto Sans Symbols"/>
              <a:buChar char="●"/>
              <a:defRPr sz="18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53" name="Google Shape;53;p9"/>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54" name="Google Shape;54;p9"/>
          <p:cNvSpPr txBox="1">
            <a:spLocks noGrp="1"/>
          </p:cNvSpPr>
          <p:nvPr>
            <p:ph type="body" idx="3"/>
          </p:nvPr>
        </p:nvSpPr>
        <p:spPr>
          <a:xfrm>
            <a:off x="152400" y="1257300"/>
            <a:ext cx="4284000" cy="36006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55" name="Google Shape;55;p9"/>
          <p:cNvSpPr txBox="1">
            <a:spLocks noGrp="1"/>
          </p:cNvSpPr>
          <p:nvPr>
            <p:ph type="body" idx="4"/>
          </p:nvPr>
        </p:nvSpPr>
        <p:spPr>
          <a:xfrm>
            <a:off x="4572000" y="1257300"/>
            <a:ext cx="4284000" cy="36006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no bar">
  <p:cSld name="Title no bar">
    <p:spTree>
      <p:nvGrpSpPr>
        <p:cNvPr id="1" name="Shape 534"/>
        <p:cNvGrpSpPr/>
        <p:nvPr/>
      </p:nvGrpSpPr>
      <p:grpSpPr>
        <a:xfrm>
          <a:off x="0" y="0"/>
          <a:ext cx="0" cy="0"/>
          <a:chOff x="0" y="0"/>
          <a:chExt cx="0" cy="0"/>
        </a:xfrm>
      </p:grpSpPr>
      <p:sp>
        <p:nvSpPr>
          <p:cNvPr id="535" name="Google Shape;535;p84"/>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536" name="Google Shape;536;p84"/>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DrawingGrid">
  <p:cSld name="DrawingGrid">
    <p:spTree>
      <p:nvGrpSpPr>
        <p:cNvPr id="1" name="Shape 537"/>
        <p:cNvGrpSpPr/>
        <p:nvPr/>
      </p:nvGrpSpPr>
      <p:grpSpPr>
        <a:xfrm>
          <a:off x="0" y="0"/>
          <a:ext cx="0" cy="0"/>
          <a:chOff x="0" y="0"/>
          <a:chExt cx="0" cy="0"/>
        </a:xfrm>
      </p:grpSpPr>
      <p:pic>
        <p:nvPicPr>
          <p:cNvPr id="538" name="Google Shape;538;p85"/>
          <p:cNvPicPr preferRelativeResize="0"/>
          <p:nvPr/>
        </p:nvPicPr>
        <p:blipFill rotWithShape="1">
          <a:blip r:embed="rId2">
            <a:alphaModFix/>
          </a:blip>
          <a:srcRect/>
          <a:stretch/>
        </p:blipFill>
        <p:spPr>
          <a:xfrm>
            <a:off x="304800" y="228600"/>
            <a:ext cx="8410749" cy="4509620"/>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39"/>
        <p:cNvGrpSpPr/>
        <p:nvPr/>
      </p:nvGrpSpPr>
      <p:grpSpPr>
        <a:xfrm>
          <a:off x="0" y="0"/>
          <a:ext cx="0" cy="0"/>
          <a:chOff x="0" y="0"/>
          <a:chExt cx="0" cy="0"/>
        </a:xfrm>
      </p:grpSpPr>
      <p:sp>
        <p:nvSpPr>
          <p:cNvPr id="540" name="Google Shape;540;p86"/>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1pPr>
            <a:lvl2pPr lvl="1" indent="0" algn="ctr" rtl="0">
              <a:spcBef>
                <a:spcPts val="0"/>
              </a:spcBef>
              <a:spcAft>
                <a:spcPts val="0"/>
              </a:spcAft>
              <a:buSzPts val="1400"/>
              <a:buNone/>
              <a:defRPr sz="5200"/>
            </a:lvl2pPr>
            <a:lvl3pPr lvl="2" indent="0" algn="ctr" rtl="0">
              <a:spcBef>
                <a:spcPts val="0"/>
              </a:spcBef>
              <a:spcAft>
                <a:spcPts val="0"/>
              </a:spcAft>
              <a:buSzPts val="1400"/>
              <a:buNone/>
              <a:defRPr sz="5200"/>
            </a:lvl3pPr>
            <a:lvl4pPr lvl="3" indent="0" algn="ctr" rtl="0">
              <a:spcBef>
                <a:spcPts val="0"/>
              </a:spcBef>
              <a:spcAft>
                <a:spcPts val="0"/>
              </a:spcAft>
              <a:buSzPts val="1400"/>
              <a:buNone/>
              <a:defRPr sz="5200"/>
            </a:lvl4pPr>
            <a:lvl5pPr lvl="4" indent="0" algn="ctr" rtl="0">
              <a:spcBef>
                <a:spcPts val="0"/>
              </a:spcBef>
              <a:spcAft>
                <a:spcPts val="0"/>
              </a:spcAft>
              <a:buSzPts val="1400"/>
              <a:buNone/>
              <a:defRPr sz="5200"/>
            </a:lvl5pPr>
            <a:lvl6pPr lvl="5" indent="0" algn="ctr" rtl="0">
              <a:spcBef>
                <a:spcPts val="0"/>
              </a:spcBef>
              <a:spcAft>
                <a:spcPts val="0"/>
              </a:spcAft>
              <a:buSzPts val="1400"/>
              <a:buNone/>
              <a:defRPr sz="5200"/>
            </a:lvl6pPr>
            <a:lvl7pPr lvl="6" indent="0" algn="ctr" rtl="0">
              <a:spcBef>
                <a:spcPts val="0"/>
              </a:spcBef>
              <a:spcAft>
                <a:spcPts val="0"/>
              </a:spcAft>
              <a:buSzPts val="1400"/>
              <a:buNone/>
              <a:defRPr sz="5200"/>
            </a:lvl7pPr>
            <a:lvl8pPr lvl="7" indent="0" algn="ctr" rtl="0">
              <a:spcBef>
                <a:spcPts val="0"/>
              </a:spcBef>
              <a:spcAft>
                <a:spcPts val="0"/>
              </a:spcAft>
              <a:buSzPts val="1400"/>
              <a:buNone/>
              <a:defRPr sz="5200"/>
            </a:lvl8pPr>
            <a:lvl9pPr lvl="8" indent="0" algn="ctr" rtl="0">
              <a:spcBef>
                <a:spcPts val="0"/>
              </a:spcBef>
              <a:spcAft>
                <a:spcPts val="0"/>
              </a:spcAft>
              <a:buSzPts val="1400"/>
              <a:buNone/>
              <a:defRPr sz="5200"/>
            </a:lvl9pPr>
          </a:lstStyle>
          <a:p>
            <a:endParaRPr/>
          </a:p>
        </p:txBody>
      </p:sp>
      <p:sp>
        <p:nvSpPr>
          <p:cNvPr id="541" name="Google Shape;541;p86"/>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542" name="Google Shape;542;p86"/>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sz="825">
              <a:solidFill>
                <a:srgbClr val="888888"/>
              </a:solidFil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43"/>
        <p:cNvGrpSpPr/>
        <p:nvPr/>
      </p:nvGrpSpPr>
      <p:grpSpPr>
        <a:xfrm>
          <a:off x="0" y="0"/>
          <a:ext cx="0" cy="0"/>
          <a:chOff x="0" y="0"/>
          <a:chExt cx="0" cy="0"/>
        </a:xfrm>
      </p:grpSpPr>
      <p:sp>
        <p:nvSpPr>
          <p:cNvPr id="544" name="Google Shape;544;p87"/>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545" name="Google Shape;545;p87"/>
          <p:cNvSpPr txBox="1">
            <a:spLocks noGrp="1"/>
          </p:cNvSpPr>
          <p:nvPr>
            <p:ph type="body" idx="1"/>
          </p:nvPr>
        </p:nvSpPr>
        <p:spPr>
          <a:xfrm>
            <a:off x="311700" y="847675"/>
            <a:ext cx="8520600" cy="39576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546" name="Google Shape;546;p87"/>
          <p:cNvSpPr txBox="1">
            <a:spLocks noGrp="1"/>
          </p:cNvSpPr>
          <p:nvPr>
            <p:ph type="sldNum" idx="12"/>
          </p:nvPr>
        </p:nvSpPr>
        <p:spPr>
          <a:xfrm>
            <a:off x="8472458" y="4663217"/>
            <a:ext cx="548700" cy="393600"/>
          </a:xfrm>
          <a:prstGeom prst="rect">
            <a:avLst/>
          </a:prstGeom>
        </p:spPr>
        <p:txBody>
          <a:bodyPr spcFirstLastPara="1" wrap="square" lIns="91425" tIns="45700" rIns="91425" bIns="457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pic>
        <p:nvPicPr>
          <p:cNvPr id="547" name="Google Shape;547;p87" descr="onos-logo-fliprotate.notext.png"/>
          <p:cNvPicPr preferRelativeResize="0"/>
          <p:nvPr/>
        </p:nvPicPr>
        <p:blipFill>
          <a:blip r:embed="rId2">
            <a:alphaModFix/>
          </a:blip>
          <a:stretch>
            <a:fillRect/>
          </a:stretch>
        </p:blipFill>
        <p:spPr>
          <a:xfrm flipH="1">
            <a:off x="8175550" y="66175"/>
            <a:ext cx="875850" cy="87585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552"/>
        <p:cNvGrpSpPr/>
        <p:nvPr/>
      </p:nvGrpSpPr>
      <p:grpSpPr>
        <a:xfrm>
          <a:off x="0" y="0"/>
          <a:ext cx="0" cy="0"/>
          <a:chOff x="0" y="0"/>
          <a:chExt cx="0" cy="0"/>
        </a:xfrm>
      </p:grpSpPr>
      <p:sp>
        <p:nvSpPr>
          <p:cNvPr id="553" name="Google Shape;553;p89"/>
          <p:cNvSpPr txBox="1">
            <a:spLocks noGrp="1"/>
          </p:cNvSpPr>
          <p:nvPr>
            <p:ph type="title"/>
          </p:nvPr>
        </p:nvSpPr>
        <p:spPr>
          <a:xfrm>
            <a:off x="1617132" y="590550"/>
            <a:ext cx="7247400" cy="9399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a:spcBef>
                <a:spcPts val="0"/>
              </a:spcBef>
              <a:spcAft>
                <a:spcPts val="0"/>
              </a:spcAft>
              <a:buSzPts val="1800"/>
              <a:buFont typeface="Arial"/>
              <a:buNone/>
              <a:defRPr sz="1800"/>
            </a:lvl2pPr>
            <a:lvl3pPr lvl="2" indent="0">
              <a:spcBef>
                <a:spcPts val="0"/>
              </a:spcBef>
              <a:spcAft>
                <a:spcPts val="0"/>
              </a:spcAft>
              <a:buSzPts val="1800"/>
              <a:buFont typeface="Arial"/>
              <a:buNone/>
              <a:defRPr sz="1800"/>
            </a:lvl3pPr>
            <a:lvl4pPr lvl="3" indent="0">
              <a:spcBef>
                <a:spcPts val="0"/>
              </a:spcBef>
              <a:spcAft>
                <a:spcPts val="0"/>
              </a:spcAft>
              <a:buSzPts val="1800"/>
              <a:buFont typeface="Arial"/>
              <a:buNone/>
              <a:defRPr sz="1800"/>
            </a:lvl4pPr>
            <a:lvl5pPr lvl="4" indent="0">
              <a:spcBef>
                <a:spcPts val="0"/>
              </a:spcBef>
              <a:spcAft>
                <a:spcPts val="0"/>
              </a:spcAft>
              <a:buSzPts val="1800"/>
              <a:buFont typeface="Arial"/>
              <a:buNone/>
              <a:defRPr sz="1800"/>
            </a:lvl5pPr>
            <a:lvl6pPr lvl="5" indent="0">
              <a:spcBef>
                <a:spcPts val="0"/>
              </a:spcBef>
              <a:spcAft>
                <a:spcPts val="0"/>
              </a:spcAft>
              <a:buSzPts val="1800"/>
              <a:buFont typeface="Arial"/>
              <a:buNone/>
              <a:defRPr sz="1800"/>
            </a:lvl6pPr>
            <a:lvl7pPr lvl="6" indent="0">
              <a:spcBef>
                <a:spcPts val="0"/>
              </a:spcBef>
              <a:spcAft>
                <a:spcPts val="0"/>
              </a:spcAft>
              <a:buSzPts val="1800"/>
              <a:buFont typeface="Arial"/>
              <a:buNone/>
              <a:defRPr sz="1800"/>
            </a:lvl7pPr>
            <a:lvl8pPr lvl="7" indent="0">
              <a:spcBef>
                <a:spcPts val="0"/>
              </a:spcBef>
              <a:spcAft>
                <a:spcPts val="0"/>
              </a:spcAft>
              <a:buSzPts val="1800"/>
              <a:buFont typeface="Arial"/>
              <a:buNone/>
              <a:defRPr sz="1800"/>
            </a:lvl8pPr>
            <a:lvl9pPr lvl="8" indent="0">
              <a:spcBef>
                <a:spcPts val="0"/>
              </a:spcBef>
              <a:spcAft>
                <a:spcPts val="0"/>
              </a:spcAft>
              <a:buSzPts val="1800"/>
              <a:buFont typeface="Arial"/>
              <a:buNone/>
              <a:defRPr sz="1800"/>
            </a:lvl9pPr>
          </a:lstStyle>
          <a:p>
            <a:endParaRPr/>
          </a:p>
        </p:txBody>
      </p:sp>
      <p:sp>
        <p:nvSpPr>
          <p:cNvPr id="554" name="Google Shape;554;p89"/>
          <p:cNvSpPr txBox="1">
            <a:spLocks noGrp="1"/>
          </p:cNvSpPr>
          <p:nvPr>
            <p:ph type="body" idx="1"/>
          </p:nvPr>
        </p:nvSpPr>
        <p:spPr>
          <a:xfrm>
            <a:off x="2322735" y="1700435"/>
            <a:ext cx="6541800" cy="27093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555" name="Google Shape;555;p89"/>
          <p:cNvSpPr/>
          <p:nvPr/>
        </p:nvSpPr>
        <p:spPr>
          <a:xfrm>
            <a:off x="1617133" y="1530349"/>
            <a:ext cx="7247400" cy="936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556" name="Google Shape;556;p89"/>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ontent 1">
  <p:cSld name="Content 1">
    <p:spTree>
      <p:nvGrpSpPr>
        <p:cNvPr id="1" name="Shape 557"/>
        <p:cNvGrpSpPr/>
        <p:nvPr/>
      </p:nvGrpSpPr>
      <p:grpSpPr>
        <a:xfrm>
          <a:off x="0" y="0"/>
          <a:ext cx="0" cy="0"/>
          <a:chOff x="0" y="0"/>
          <a:chExt cx="0" cy="0"/>
        </a:xfrm>
      </p:grpSpPr>
      <p:sp>
        <p:nvSpPr>
          <p:cNvPr id="558" name="Google Shape;558;p90"/>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559" name="Google Shape;559;p90"/>
          <p:cNvSpPr txBox="1">
            <a:spLocks noGrp="1"/>
          </p:cNvSpPr>
          <p:nvPr>
            <p:ph type="body" idx="1"/>
          </p:nvPr>
        </p:nvSpPr>
        <p:spPr>
          <a:xfrm>
            <a:off x="152400" y="742951"/>
            <a:ext cx="8686800" cy="4114800"/>
          </a:xfrm>
          <a:prstGeom prst="rect">
            <a:avLst/>
          </a:prstGeom>
          <a:noFill/>
          <a:ln>
            <a:noFill/>
          </a:ln>
        </p:spPr>
        <p:txBody>
          <a:bodyPr spcFirstLastPara="1" wrap="square" lIns="91425" tIns="91425" rIns="91425" bIns="91425" anchor="t" anchorCtr="0">
            <a:noAutofit/>
          </a:bodyPr>
          <a:lstStyle>
            <a:lvl1pPr marL="457200" marR="0" lvl="0" indent="-361950" algn="l" rtl="0">
              <a:lnSpc>
                <a:spcPct val="100000"/>
              </a:lnSpc>
              <a:spcBef>
                <a:spcPts val="75"/>
              </a:spcBef>
              <a:spcAft>
                <a:spcPts val="0"/>
              </a:spcAft>
              <a:buClr>
                <a:srgbClr val="3F3151"/>
              </a:buClr>
              <a:buSzPts val="2100"/>
              <a:buFont typeface="Merriweather Sans"/>
              <a:buChar char="•"/>
              <a:defRPr sz="2100" b="1" i="0" u="none" strike="noStrike" cap="none">
                <a:solidFill>
                  <a:schemeClr val="dk1"/>
                </a:solidFill>
                <a:latin typeface="Arial"/>
                <a:ea typeface="Arial"/>
                <a:cs typeface="Arial"/>
                <a:sym typeface="Arial"/>
              </a:defRPr>
            </a:lvl1pPr>
            <a:lvl2pPr marL="914400" marR="0" lvl="1" indent="-342900" algn="l" rtl="0">
              <a:lnSpc>
                <a:spcPct val="100000"/>
              </a:lnSpc>
              <a:spcBef>
                <a:spcPts val="75"/>
              </a:spcBef>
              <a:spcAft>
                <a:spcPts val="0"/>
              </a:spcAft>
              <a:buClr>
                <a:srgbClr val="205867"/>
              </a:buClr>
              <a:buSzPts val="1800"/>
              <a:buFont typeface="Merriweather Sans"/>
              <a:buChar char="◦"/>
              <a:defRPr sz="1800" b="0" i="0" u="none" strike="noStrike" cap="none">
                <a:solidFill>
                  <a:schemeClr val="dk1"/>
                </a:solidFill>
                <a:latin typeface="Arial"/>
                <a:ea typeface="Arial"/>
                <a:cs typeface="Arial"/>
                <a:sym typeface="Arial"/>
              </a:defRPr>
            </a:lvl2pPr>
            <a:lvl3pPr marL="1371600" marR="0" lvl="2" indent="-323850" algn="l" rtl="0">
              <a:lnSpc>
                <a:spcPct val="100000"/>
              </a:lnSpc>
              <a:spcBef>
                <a:spcPts val="56"/>
              </a:spcBef>
              <a:spcAft>
                <a:spcPts val="0"/>
              </a:spcAft>
              <a:buClr>
                <a:srgbClr val="1F1828"/>
              </a:buClr>
              <a:buSzPts val="1500"/>
              <a:buFont typeface="Merriweather Sans"/>
              <a:buChar char="■"/>
              <a:defRPr sz="1500" b="0" i="0" u="none" strike="noStrike" cap="none">
                <a:solidFill>
                  <a:schemeClr val="dk1"/>
                </a:solidFill>
                <a:latin typeface="Arial"/>
                <a:ea typeface="Arial"/>
                <a:cs typeface="Arial"/>
                <a:sym typeface="Arial"/>
              </a:defRPr>
            </a:lvl3pPr>
            <a:lvl4pPr marL="1828800" marR="0" lvl="3" indent="-304800" algn="l" rtl="0">
              <a:lnSpc>
                <a:spcPct val="100000"/>
              </a:lnSpc>
              <a:spcBef>
                <a:spcPts val="38"/>
              </a:spcBef>
              <a:spcAft>
                <a:spcPts val="0"/>
              </a:spcAft>
              <a:buClr>
                <a:srgbClr val="205867"/>
              </a:buClr>
              <a:buSzPts val="1200"/>
              <a:buFont typeface="Merriweather Sans"/>
              <a:buChar char="□"/>
              <a:defRPr sz="1200" b="0" i="0" u="none" strike="noStrike" cap="none">
                <a:solidFill>
                  <a:schemeClr val="dk1"/>
                </a:solidFill>
                <a:latin typeface="Arial"/>
                <a:ea typeface="Arial"/>
                <a:cs typeface="Arial"/>
                <a:sym typeface="Arial"/>
              </a:defRPr>
            </a:lvl4pPr>
            <a:lvl5pPr marL="2286000" marR="0" lvl="4" indent="-304545" algn="l" rtl="0">
              <a:lnSpc>
                <a:spcPct val="100000"/>
              </a:lnSpc>
              <a:spcBef>
                <a:spcPts val="239"/>
              </a:spcBef>
              <a:spcAft>
                <a:spcPts val="0"/>
              </a:spcAft>
              <a:buClr>
                <a:srgbClr val="974806"/>
              </a:buClr>
              <a:buSzPts val="1196"/>
              <a:buFont typeface="Arial"/>
              <a:buChar char="○"/>
              <a:defRPr sz="1196" b="0" i="0" u="none" strike="noStrike" cap="none">
                <a:solidFill>
                  <a:schemeClr val="dk1"/>
                </a:solidFill>
                <a:latin typeface="Arial"/>
                <a:ea typeface="Arial"/>
                <a:cs typeface="Arial"/>
                <a:sym typeface="Arial"/>
              </a:defRPr>
            </a:lvl5pPr>
            <a:lvl6pPr marL="2743200" marR="0" lvl="5" indent="-304292" algn="l" rtl="0">
              <a:lnSpc>
                <a:spcPct val="100000"/>
              </a:lnSpc>
              <a:spcBef>
                <a:spcPts val="239"/>
              </a:spcBef>
              <a:spcAft>
                <a:spcPts val="0"/>
              </a:spcAft>
              <a:buClr>
                <a:schemeClr val="dk1"/>
              </a:buClr>
              <a:buSzPts val="1192"/>
              <a:buFont typeface="Arial"/>
              <a:buChar char="•"/>
              <a:defRPr sz="1196" b="0" i="0" u="none" strike="noStrike" cap="none">
                <a:solidFill>
                  <a:schemeClr val="dk1"/>
                </a:solidFill>
                <a:latin typeface="Arial"/>
                <a:ea typeface="Arial"/>
                <a:cs typeface="Arial"/>
                <a:sym typeface="Arial"/>
              </a:defRPr>
            </a:lvl6pPr>
            <a:lvl7pPr marL="3200400" marR="0" lvl="6" indent="-304292" algn="l" rtl="0">
              <a:lnSpc>
                <a:spcPct val="100000"/>
              </a:lnSpc>
              <a:spcBef>
                <a:spcPts val="239"/>
              </a:spcBef>
              <a:spcAft>
                <a:spcPts val="0"/>
              </a:spcAft>
              <a:buClr>
                <a:schemeClr val="dk1"/>
              </a:buClr>
              <a:buSzPts val="1192"/>
              <a:buFont typeface="Arial"/>
              <a:buChar char="•"/>
              <a:defRPr sz="1196" b="0" i="0" u="none" strike="noStrike" cap="none">
                <a:solidFill>
                  <a:schemeClr val="dk1"/>
                </a:solidFill>
                <a:latin typeface="Arial"/>
                <a:ea typeface="Arial"/>
                <a:cs typeface="Arial"/>
                <a:sym typeface="Arial"/>
              </a:defRPr>
            </a:lvl7pPr>
            <a:lvl8pPr marL="3657600" marR="0" lvl="7" indent="-304291" algn="l" rtl="0">
              <a:lnSpc>
                <a:spcPct val="100000"/>
              </a:lnSpc>
              <a:spcBef>
                <a:spcPts val="239"/>
              </a:spcBef>
              <a:spcAft>
                <a:spcPts val="0"/>
              </a:spcAft>
              <a:buClr>
                <a:schemeClr val="dk1"/>
              </a:buClr>
              <a:buSzPts val="1192"/>
              <a:buFont typeface="Arial"/>
              <a:buChar char="•"/>
              <a:defRPr sz="1196" b="0" i="0" u="none" strike="noStrike" cap="none">
                <a:solidFill>
                  <a:schemeClr val="dk1"/>
                </a:solidFill>
                <a:latin typeface="Arial"/>
                <a:ea typeface="Arial"/>
                <a:cs typeface="Arial"/>
                <a:sym typeface="Arial"/>
              </a:defRPr>
            </a:lvl8pPr>
            <a:lvl9pPr marL="4114800" marR="0" lvl="8" indent="-304291" algn="l" rtl="0">
              <a:lnSpc>
                <a:spcPct val="100000"/>
              </a:lnSpc>
              <a:spcBef>
                <a:spcPts val="239"/>
              </a:spcBef>
              <a:spcAft>
                <a:spcPts val="0"/>
              </a:spcAft>
              <a:buClr>
                <a:schemeClr val="dk1"/>
              </a:buClr>
              <a:buSzPts val="1192"/>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560" name="Google Shape;560;p90"/>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561" name="Google Shape;561;p90"/>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ode 1">
  <p:cSld name="Code 1">
    <p:spTree>
      <p:nvGrpSpPr>
        <p:cNvPr id="1" name="Shape 562"/>
        <p:cNvGrpSpPr/>
        <p:nvPr/>
      </p:nvGrpSpPr>
      <p:grpSpPr>
        <a:xfrm>
          <a:off x="0" y="0"/>
          <a:ext cx="0" cy="0"/>
          <a:chOff x="0" y="0"/>
          <a:chExt cx="0" cy="0"/>
        </a:xfrm>
      </p:grpSpPr>
      <p:sp>
        <p:nvSpPr>
          <p:cNvPr id="563" name="Google Shape;563;p91"/>
          <p:cNvSpPr txBox="1">
            <a:spLocks noGrp="1"/>
          </p:cNvSpPr>
          <p:nvPr>
            <p:ph type="body" idx="1"/>
          </p:nvPr>
        </p:nvSpPr>
        <p:spPr>
          <a:xfrm>
            <a:off x="152400" y="742950"/>
            <a:ext cx="4267200"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noAutofit/>
          </a:bodyPr>
          <a:lstStyle>
            <a:lvl1pPr marL="457200" marR="0" lvl="0" indent="-285750" algn="l" rtl="0">
              <a:lnSpc>
                <a:spcPct val="100000"/>
              </a:lnSpc>
              <a:spcBef>
                <a:spcPts val="75"/>
              </a:spcBef>
              <a:spcAft>
                <a:spcPts val="0"/>
              </a:spcAft>
              <a:buClr>
                <a:srgbClr val="3F3151"/>
              </a:buClr>
              <a:buSzPts val="900"/>
              <a:buFont typeface="Merriweather Sans"/>
              <a:buChar char="●"/>
              <a:defRPr sz="900" b="0"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11277" algn="l" rtl="0">
              <a:lnSpc>
                <a:spcPct val="100000"/>
              </a:lnSpc>
              <a:spcBef>
                <a:spcPts val="56"/>
              </a:spcBef>
              <a:spcAft>
                <a:spcPts val="0"/>
              </a:spcAft>
              <a:buClr>
                <a:srgbClr val="1F1828"/>
              </a:buClr>
              <a:buSzPts val="1302"/>
              <a:buFont typeface="Merriweather Sans"/>
              <a:buChar char="■"/>
              <a:defRPr sz="1350" b="0" i="0" u="none" strike="noStrike" cap="none">
                <a:solidFill>
                  <a:schemeClr val="dk1"/>
                </a:solidFill>
                <a:latin typeface="Arial"/>
                <a:ea typeface="Arial"/>
                <a:cs typeface="Arial"/>
                <a:sym typeface="Arial"/>
              </a:defRPr>
            </a:lvl3pPr>
            <a:lvl4pPr marL="1828800" marR="0" lvl="3" indent="-292227" algn="l" rtl="0">
              <a:lnSpc>
                <a:spcPct val="100000"/>
              </a:lnSpc>
              <a:spcBef>
                <a:spcPts val="38"/>
              </a:spcBef>
              <a:spcAft>
                <a:spcPts val="0"/>
              </a:spcAft>
              <a:buClr>
                <a:srgbClr val="205867"/>
              </a:buClr>
              <a:buSzPts val="1002"/>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564" name="Google Shape;564;p91"/>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sp>
        <p:nvSpPr>
          <p:cNvPr id="565" name="Google Shape;565;p91"/>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566" name="Google Shape;566;p91"/>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567" name="Google Shape;567;p91"/>
          <p:cNvSpPr txBox="1">
            <a:spLocks noGrp="1"/>
          </p:cNvSpPr>
          <p:nvPr>
            <p:ph type="body" idx="2"/>
          </p:nvPr>
        </p:nvSpPr>
        <p:spPr>
          <a:xfrm>
            <a:off x="4572000" y="742950"/>
            <a:ext cx="4284000" cy="4114800"/>
          </a:xfrm>
          <a:prstGeom prst="rect">
            <a:avLst/>
          </a:prstGeom>
          <a:noFill/>
          <a:ln>
            <a:noFill/>
          </a:ln>
        </p:spPr>
        <p:txBody>
          <a:bodyPr spcFirstLastPara="1" wrap="square" lIns="91425" tIns="91425" rIns="91425" bIns="91425" anchor="t" anchorCtr="0">
            <a:noAutofit/>
          </a:bodyPr>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292"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ontent 2">
  <p:cSld name="Content 2">
    <p:spTree>
      <p:nvGrpSpPr>
        <p:cNvPr id="1" name="Shape 568"/>
        <p:cNvGrpSpPr/>
        <p:nvPr/>
      </p:nvGrpSpPr>
      <p:grpSpPr>
        <a:xfrm>
          <a:off x="0" y="0"/>
          <a:ext cx="0" cy="0"/>
          <a:chOff x="0" y="0"/>
          <a:chExt cx="0" cy="0"/>
        </a:xfrm>
      </p:grpSpPr>
      <p:sp>
        <p:nvSpPr>
          <p:cNvPr id="569" name="Google Shape;569;p92"/>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a:spcBef>
                <a:spcPts val="0"/>
              </a:spcBef>
              <a:spcAft>
                <a:spcPts val="0"/>
              </a:spcAft>
              <a:buSzPts val="1800"/>
              <a:buFont typeface="Arial"/>
              <a:buNone/>
              <a:defRPr sz="1800"/>
            </a:lvl2pPr>
            <a:lvl3pPr lvl="2" indent="0">
              <a:spcBef>
                <a:spcPts val="0"/>
              </a:spcBef>
              <a:spcAft>
                <a:spcPts val="0"/>
              </a:spcAft>
              <a:buSzPts val="1800"/>
              <a:buFont typeface="Arial"/>
              <a:buNone/>
              <a:defRPr sz="1800"/>
            </a:lvl3pPr>
            <a:lvl4pPr lvl="3" indent="0">
              <a:spcBef>
                <a:spcPts val="0"/>
              </a:spcBef>
              <a:spcAft>
                <a:spcPts val="0"/>
              </a:spcAft>
              <a:buSzPts val="1800"/>
              <a:buFont typeface="Arial"/>
              <a:buNone/>
              <a:defRPr sz="1800"/>
            </a:lvl4pPr>
            <a:lvl5pPr lvl="4" indent="0">
              <a:spcBef>
                <a:spcPts val="0"/>
              </a:spcBef>
              <a:spcAft>
                <a:spcPts val="0"/>
              </a:spcAft>
              <a:buSzPts val="1800"/>
              <a:buFont typeface="Arial"/>
              <a:buNone/>
              <a:defRPr sz="1800"/>
            </a:lvl5pPr>
            <a:lvl6pPr lvl="5" indent="0">
              <a:spcBef>
                <a:spcPts val="0"/>
              </a:spcBef>
              <a:spcAft>
                <a:spcPts val="0"/>
              </a:spcAft>
              <a:buSzPts val="1800"/>
              <a:buFont typeface="Arial"/>
              <a:buNone/>
              <a:defRPr sz="1800"/>
            </a:lvl6pPr>
            <a:lvl7pPr lvl="6" indent="0">
              <a:spcBef>
                <a:spcPts val="0"/>
              </a:spcBef>
              <a:spcAft>
                <a:spcPts val="0"/>
              </a:spcAft>
              <a:buSzPts val="1800"/>
              <a:buFont typeface="Arial"/>
              <a:buNone/>
              <a:defRPr sz="1800"/>
            </a:lvl7pPr>
            <a:lvl8pPr lvl="7" indent="0">
              <a:spcBef>
                <a:spcPts val="0"/>
              </a:spcBef>
              <a:spcAft>
                <a:spcPts val="0"/>
              </a:spcAft>
              <a:buSzPts val="1800"/>
              <a:buFont typeface="Arial"/>
              <a:buNone/>
              <a:defRPr sz="1800"/>
            </a:lvl8pPr>
            <a:lvl9pPr lvl="8" indent="0">
              <a:spcBef>
                <a:spcPts val="0"/>
              </a:spcBef>
              <a:spcAft>
                <a:spcPts val="0"/>
              </a:spcAft>
              <a:buSzPts val="1800"/>
              <a:buFont typeface="Arial"/>
              <a:buNone/>
              <a:defRPr sz="1800"/>
            </a:lvl9pPr>
          </a:lstStyle>
          <a:p>
            <a:endParaRPr/>
          </a:p>
        </p:txBody>
      </p:sp>
      <p:sp>
        <p:nvSpPr>
          <p:cNvPr id="570" name="Google Shape;570;p92"/>
          <p:cNvSpPr txBox="1">
            <a:spLocks noGrp="1"/>
          </p:cNvSpPr>
          <p:nvPr>
            <p:ph type="body" idx="1"/>
          </p:nvPr>
        </p:nvSpPr>
        <p:spPr>
          <a:xfrm>
            <a:off x="152400" y="742950"/>
            <a:ext cx="4284000" cy="41148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571" name="Google Shape;571;p92"/>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572" name="Google Shape;572;p92"/>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573" name="Google Shape;573;p92"/>
          <p:cNvSpPr txBox="1">
            <a:spLocks noGrp="1"/>
          </p:cNvSpPr>
          <p:nvPr>
            <p:ph type="body" idx="2"/>
          </p:nvPr>
        </p:nvSpPr>
        <p:spPr>
          <a:xfrm>
            <a:off x="4572000" y="742950"/>
            <a:ext cx="4284000" cy="41148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ontent 2 Big/Sm">
  <p:cSld name="Content 2 Big/Sm">
    <p:spTree>
      <p:nvGrpSpPr>
        <p:cNvPr id="1" name="Shape 574"/>
        <p:cNvGrpSpPr/>
        <p:nvPr/>
      </p:nvGrpSpPr>
      <p:grpSpPr>
        <a:xfrm>
          <a:off x="0" y="0"/>
          <a:ext cx="0" cy="0"/>
          <a:chOff x="0" y="0"/>
          <a:chExt cx="0" cy="0"/>
        </a:xfrm>
      </p:grpSpPr>
      <p:sp>
        <p:nvSpPr>
          <p:cNvPr id="575" name="Google Shape;575;p93"/>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a:spcBef>
                <a:spcPts val="0"/>
              </a:spcBef>
              <a:spcAft>
                <a:spcPts val="0"/>
              </a:spcAft>
              <a:buSzPts val="1800"/>
              <a:buFont typeface="Arial"/>
              <a:buNone/>
              <a:defRPr sz="1800"/>
            </a:lvl2pPr>
            <a:lvl3pPr lvl="2" indent="0">
              <a:spcBef>
                <a:spcPts val="0"/>
              </a:spcBef>
              <a:spcAft>
                <a:spcPts val="0"/>
              </a:spcAft>
              <a:buSzPts val="1800"/>
              <a:buFont typeface="Arial"/>
              <a:buNone/>
              <a:defRPr sz="1800"/>
            </a:lvl3pPr>
            <a:lvl4pPr lvl="3" indent="0">
              <a:spcBef>
                <a:spcPts val="0"/>
              </a:spcBef>
              <a:spcAft>
                <a:spcPts val="0"/>
              </a:spcAft>
              <a:buSzPts val="1800"/>
              <a:buFont typeface="Arial"/>
              <a:buNone/>
              <a:defRPr sz="1800"/>
            </a:lvl4pPr>
            <a:lvl5pPr lvl="4" indent="0">
              <a:spcBef>
                <a:spcPts val="0"/>
              </a:spcBef>
              <a:spcAft>
                <a:spcPts val="0"/>
              </a:spcAft>
              <a:buSzPts val="1800"/>
              <a:buFont typeface="Arial"/>
              <a:buNone/>
              <a:defRPr sz="1800"/>
            </a:lvl5pPr>
            <a:lvl6pPr lvl="5" indent="0">
              <a:spcBef>
                <a:spcPts val="0"/>
              </a:spcBef>
              <a:spcAft>
                <a:spcPts val="0"/>
              </a:spcAft>
              <a:buSzPts val="1800"/>
              <a:buFont typeface="Arial"/>
              <a:buNone/>
              <a:defRPr sz="1800"/>
            </a:lvl6pPr>
            <a:lvl7pPr lvl="6" indent="0">
              <a:spcBef>
                <a:spcPts val="0"/>
              </a:spcBef>
              <a:spcAft>
                <a:spcPts val="0"/>
              </a:spcAft>
              <a:buSzPts val="1800"/>
              <a:buFont typeface="Arial"/>
              <a:buNone/>
              <a:defRPr sz="1800"/>
            </a:lvl7pPr>
            <a:lvl8pPr lvl="7" indent="0">
              <a:spcBef>
                <a:spcPts val="0"/>
              </a:spcBef>
              <a:spcAft>
                <a:spcPts val="0"/>
              </a:spcAft>
              <a:buSzPts val="1800"/>
              <a:buFont typeface="Arial"/>
              <a:buNone/>
              <a:defRPr sz="1800"/>
            </a:lvl8pPr>
            <a:lvl9pPr lvl="8" indent="0">
              <a:spcBef>
                <a:spcPts val="0"/>
              </a:spcBef>
              <a:spcAft>
                <a:spcPts val="0"/>
              </a:spcAft>
              <a:buSzPts val="1800"/>
              <a:buFont typeface="Arial"/>
              <a:buNone/>
              <a:defRPr sz="1800"/>
            </a:lvl9pPr>
          </a:lstStyle>
          <a:p>
            <a:endParaRPr/>
          </a:p>
        </p:txBody>
      </p:sp>
      <p:sp>
        <p:nvSpPr>
          <p:cNvPr id="576" name="Google Shape;576;p93"/>
          <p:cNvSpPr txBox="1">
            <a:spLocks noGrp="1"/>
          </p:cNvSpPr>
          <p:nvPr>
            <p:ph type="body" idx="1"/>
          </p:nvPr>
        </p:nvSpPr>
        <p:spPr>
          <a:xfrm>
            <a:off x="152401" y="742950"/>
            <a:ext cx="2802600" cy="4114800"/>
          </a:xfrm>
          <a:prstGeom prst="rect">
            <a:avLst/>
          </a:prstGeom>
          <a:noFill/>
          <a:ln>
            <a:noFill/>
          </a:ln>
        </p:spPr>
        <p:txBody>
          <a:bodyPr spcFirstLastPara="1" wrap="square" lIns="91425" tIns="91425" rIns="91425" bIns="91425" anchor="t" anchorCtr="0">
            <a:noAutofit/>
          </a:bodyPr>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292"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577" name="Google Shape;577;p93"/>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578" name="Google Shape;578;p93"/>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579" name="Google Shape;579;p93"/>
          <p:cNvSpPr txBox="1">
            <a:spLocks noGrp="1"/>
          </p:cNvSpPr>
          <p:nvPr>
            <p:ph type="body" idx="2"/>
          </p:nvPr>
        </p:nvSpPr>
        <p:spPr>
          <a:xfrm>
            <a:off x="3048000" y="742950"/>
            <a:ext cx="5867400" cy="41148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ontent 2 w/ heading">
  <p:cSld name="Content 2 w/ heading">
    <p:spTree>
      <p:nvGrpSpPr>
        <p:cNvPr id="1" name="Shape 580"/>
        <p:cNvGrpSpPr/>
        <p:nvPr/>
      </p:nvGrpSpPr>
      <p:grpSpPr>
        <a:xfrm>
          <a:off x="0" y="0"/>
          <a:ext cx="0" cy="0"/>
          <a:chOff x="0" y="0"/>
          <a:chExt cx="0" cy="0"/>
        </a:xfrm>
      </p:grpSpPr>
      <p:sp>
        <p:nvSpPr>
          <p:cNvPr id="581" name="Google Shape;581;p94"/>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a:spcBef>
                <a:spcPts val="0"/>
              </a:spcBef>
              <a:spcAft>
                <a:spcPts val="0"/>
              </a:spcAft>
              <a:buSzPts val="1800"/>
              <a:buFont typeface="Arial"/>
              <a:buNone/>
              <a:defRPr sz="1800"/>
            </a:lvl2pPr>
            <a:lvl3pPr lvl="2" indent="0">
              <a:spcBef>
                <a:spcPts val="0"/>
              </a:spcBef>
              <a:spcAft>
                <a:spcPts val="0"/>
              </a:spcAft>
              <a:buSzPts val="1800"/>
              <a:buFont typeface="Arial"/>
              <a:buNone/>
              <a:defRPr sz="1800"/>
            </a:lvl3pPr>
            <a:lvl4pPr lvl="3" indent="0">
              <a:spcBef>
                <a:spcPts val="0"/>
              </a:spcBef>
              <a:spcAft>
                <a:spcPts val="0"/>
              </a:spcAft>
              <a:buSzPts val="1800"/>
              <a:buFont typeface="Arial"/>
              <a:buNone/>
              <a:defRPr sz="1800"/>
            </a:lvl4pPr>
            <a:lvl5pPr lvl="4" indent="0">
              <a:spcBef>
                <a:spcPts val="0"/>
              </a:spcBef>
              <a:spcAft>
                <a:spcPts val="0"/>
              </a:spcAft>
              <a:buSzPts val="1800"/>
              <a:buFont typeface="Arial"/>
              <a:buNone/>
              <a:defRPr sz="1800"/>
            </a:lvl5pPr>
            <a:lvl6pPr lvl="5" indent="0">
              <a:spcBef>
                <a:spcPts val="0"/>
              </a:spcBef>
              <a:spcAft>
                <a:spcPts val="0"/>
              </a:spcAft>
              <a:buSzPts val="1800"/>
              <a:buFont typeface="Arial"/>
              <a:buNone/>
              <a:defRPr sz="1800"/>
            </a:lvl6pPr>
            <a:lvl7pPr lvl="6" indent="0">
              <a:spcBef>
                <a:spcPts val="0"/>
              </a:spcBef>
              <a:spcAft>
                <a:spcPts val="0"/>
              </a:spcAft>
              <a:buSzPts val="1800"/>
              <a:buFont typeface="Arial"/>
              <a:buNone/>
              <a:defRPr sz="1800"/>
            </a:lvl7pPr>
            <a:lvl8pPr lvl="7" indent="0">
              <a:spcBef>
                <a:spcPts val="0"/>
              </a:spcBef>
              <a:spcAft>
                <a:spcPts val="0"/>
              </a:spcAft>
              <a:buSzPts val="1800"/>
              <a:buFont typeface="Arial"/>
              <a:buNone/>
              <a:defRPr sz="1800"/>
            </a:lvl8pPr>
            <a:lvl9pPr lvl="8" indent="0">
              <a:spcBef>
                <a:spcPts val="0"/>
              </a:spcBef>
              <a:spcAft>
                <a:spcPts val="0"/>
              </a:spcAft>
              <a:buSzPts val="1800"/>
              <a:buFont typeface="Arial"/>
              <a:buNone/>
              <a:defRPr sz="1800"/>
            </a:lvl9pPr>
          </a:lstStyle>
          <a:p>
            <a:endParaRPr/>
          </a:p>
        </p:txBody>
      </p:sp>
      <p:sp>
        <p:nvSpPr>
          <p:cNvPr id="582" name="Google Shape;582;p94"/>
          <p:cNvSpPr/>
          <p:nvPr/>
        </p:nvSpPr>
        <p:spPr>
          <a:xfrm>
            <a:off x="152400" y="607222"/>
            <a:ext cx="8686800" cy="81300"/>
          </a:xfrm>
          <a:prstGeom prst="roundRect">
            <a:avLst>
              <a:gd name="adj" fmla="val 16667"/>
            </a:avLst>
          </a:prstGeom>
          <a:solidFill>
            <a:srgbClr val="8CC63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583" name="Google Shape;583;p94"/>
          <p:cNvSpPr txBox="1">
            <a:spLocks noGrp="1"/>
          </p:cNvSpPr>
          <p:nvPr>
            <p:ph type="body" idx="1"/>
          </p:nvPr>
        </p:nvSpPr>
        <p:spPr>
          <a:xfrm>
            <a:off x="152605" y="788531"/>
            <a:ext cx="4284000" cy="440400"/>
          </a:xfrm>
          <a:prstGeom prst="rect">
            <a:avLst/>
          </a:prstGeom>
          <a:noFill/>
          <a:ln>
            <a:noFill/>
          </a:ln>
        </p:spPr>
        <p:txBody>
          <a:bodyPr spcFirstLastPara="1" wrap="square" lIns="91425" tIns="91425" rIns="91425" bIns="91425" anchor="ctr" anchorCtr="0">
            <a:noAutofit/>
          </a:bodyPr>
          <a:lstStyle>
            <a:lvl1pPr marL="457200" marR="0" lvl="0" indent="-342900" algn="ctr" rtl="0">
              <a:lnSpc>
                <a:spcPct val="100000"/>
              </a:lnSpc>
              <a:spcBef>
                <a:spcPts val="360"/>
              </a:spcBef>
              <a:spcAft>
                <a:spcPts val="0"/>
              </a:spcAft>
              <a:buClr>
                <a:srgbClr val="3F3151"/>
              </a:buClr>
              <a:buSzPts val="1800"/>
              <a:buFont typeface="Noto Sans Symbols"/>
              <a:buChar char="●"/>
              <a:defRPr sz="18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584" name="Google Shape;584;p94"/>
          <p:cNvSpPr txBox="1">
            <a:spLocks noGrp="1"/>
          </p:cNvSpPr>
          <p:nvPr>
            <p:ph type="body" idx="2"/>
          </p:nvPr>
        </p:nvSpPr>
        <p:spPr>
          <a:xfrm>
            <a:off x="4555067" y="788531"/>
            <a:ext cx="4284000" cy="440400"/>
          </a:xfrm>
          <a:prstGeom prst="rect">
            <a:avLst/>
          </a:prstGeom>
          <a:noFill/>
          <a:ln>
            <a:noFill/>
          </a:ln>
        </p:spPr>
        <p:txBody>
          <a:bodyPr spcFirstLastPara="1" wrap="square" lIns="91425" tIns="91425" rIns="91425" bIns="91425" anchor="ctr" anchorCtr="0">
            <a:noAutofit/>
          </a:bodyPr>
          <a:lstStyle>
            <a:lvl1pPr marL="457200" marR="0" lvl="0" indent="-342900" algn="ctr" rtl="0">
              <a:lnSpc>
                <a:spcPct val="100000"/>
              </a:lnSpc>
              <a:spcBef>
                <a:spcPts val="360"/>
              </a:spcBef>
              <a:spcAft>
                <a:spcPts val="0"/>
              </a:spcAft>
              <a:buClr>
                <a:srgbClr val="3F3151"/>
              </a:buClr>
              <a:buSzPts val="1800"/>
              <a:buFont typeface="Noto Sans Symbols"/>
              <a:buChar char="●"/>
              <a:defRPr sz="18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585" name="Google Shape;585;p94"/>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586" name="Google Shape;586;p94"/>
          <p:cNvSpPr txBox="1">
            <a:spLocks noGrp="1"/>
          </p:cNvSpPr>
          <p:nvPr>
            <p:ph type="body" idx="3"/>
          </p:nvPr>
        </p:nvSpPr>
        <p:spPr>
          <a:xfrm>
            <a:off x="152400" y="1257300"/>
            <a:ext cx="4284000" cy="36006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587" name="Google Shape;587;p94"/>
          <p:cNvSpPr txBox="1">
            <a:spLocks noGrp="1"/>
          </p:cNvSpPr>
          <p:nvPr>
            <p:ph type="body" idx="4"/>
          </p:nvPr>
        </p:nvSpPr>
        <p:spPr>
          <a:xfrm>
            <a:off x="4572000" y="1257300"/>
            <a:ext cx="4284000" cy="36006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3">
  <p:cSld name="Content 3">
    <p:spTree>
      <p:nvGrpSpPr>
        <p:cNvPr id="1" name="Shape 56"/>
        <p:cNvGrpSpPr/>
        <p:nvPr/>
      </p:nvGrpSpPr>
      <p:grpSpPr>
        <a:xfrm>
          <a:off x="0" y="0"/>
          <a:ext cx="0" cy="0"/>
          <a:chOff x="0" y="0"/>
          <a:chExt cx="0" cy="0"/>
        </a:xfrm>
      </p:grpSpPr>
      <p:sp>
        <p:nvSpPr>
          <p:cNvPr id="57" name="Google Shape;57;p10"/>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a:spcBef>
                <a:spcPts val="0"/>
              </a:spcBef>
              <a:spcAft>
                <a:spcPts val="0"/>
              </a:spcAft>
              <a:buSzPts val="1800"/>
              <a:buFont typeface="Arial"/>
              <a:buNone/>
              <a:defRPr sz="1800"/>
            </a:lvl2pPr>
            <a:lvl3pPr lvl="2" indent="0">
              <a:spcBef>
                <a:spcPts val="0"/>
              </a:spcBef>
              <a:spcAft>
                <a:spcPts val="0"/>
              </a:spcAft>
              <a:buSzPts val="1800"/>
              <a:buFont typeface="Arial"/>
              <a:buNone/>
              <a:defRPr sz="1800"/>
            </a:lvl3pPr>
            <a:lvl4pPr lvl="3" indent="0">
              <a:spcBef>
                <a:spcPts val="0"/>
              </a:spcBef>
              <a:spcAft>
                <a:spcPts val="0"/>
              </a:spcAft>
              <a:buSzPts val="1800"/>
              <a:buFont typeface="Arial"/>
              <a:buNone/>
              <a:defRPr sz="1800"/>
            </a:lvl4pPr>
            <a:lvl5pPr lvl="4" indent="0">
              <a:spcBef>
                <a:spcPts val="0"/>
              </a:spcBef>
              <a:spcAft>
                <a:spcPts val="0"/>
              </a:spcAft>
              <a:buSzPts val="1800"/>
              <a:buFont typeface="Arial"/>
              <a:buNone/>
              <a:defRPr sz="1800"/>
            </a:lvl5pPr>
            <a:lvl6pPr lvl="5" indent="0">
              <a:spcBef>
                <a:spcPts val="0"/>
              </a:spcBef>
              <a:spcAft>
                <a:spcPts val="0"/>
              </a:spcAft>
              <a:buSzPts val="1800"/>
              <a:buFont typeface="Arial"/>
              <a:buNone/>
              <a:defRPr sz="1800"/>
            </a:lvl6pPr>
            <a:lvl7pPr lvl="6" indent="0">
              <a:spcBef>
                <a:spcPts val="0"/>
              </a:spcBef>
              <a:spcAft>
                <a:spcPts val="0"/>
              </a:spcAft>
              <a:buSzPts val="1800"/>
              <a:buFont typeface="Arial"/>
              <a:buNone/>
              <a:defRPr sz="1800"/>
            </a:lvl7pPr>
            <a:lvl8pPr lvl="7" indent="0">
              <a:spcBef>
                <a:spcPts val="0"/>
              </a:spcBef>
              <a:spcAft>
                <a:spcPts val="0"/>
              </a:spcAft>
              <a:buSzPts val="1800"/>
              <a:buFont typeface="Arial"/>
              <a:buNone/>
              <a:defRPr sz="1800"/>
            </a:lvl8pPr>
            <a:lvl9pPr lvl="8" indent="0">
              <a:spcBef>
                <a:spcPts val="0"/>
              </a:spcBef>
              <a:spcAft>
                <a:spcPts val="0"/>
              </a:spcAft>
              <a:buSzPts val="1800"/>
              <a:buFont typeface="Arial"/>
              <a:buNone/>
              <a:defRPr sz="1800"/>
            </a:lvl9pPr>
          </a:lstStyle>
          <a:p>
            <a:endParaRPr/>
          </a:p>
        </p:txBody>
      </p:sp>
      <p:sp>
        <p:nvSpPr>
          <p:cNvPr id="58" name="Google Shape;58;p10"/>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59" name="Google Shape;59;p10"/>
          <p:cNvSpPr txBox="1">
            <a:spLocks noGrp="1"/>
          </p:cNvSpPr>
          <p:nvPr>
            <p:ph type="body" idx="1"/>
          </p:nvPr>
        </p:nvSpPr>
        <p:spPr>
          <a:xfrm>
            <a:off x="152401" y="742950"/>
            <a:ext cx="2895600" cy="457200"/>
          </a:xfrm>
          <a:prstGeom prst="rect">
            <a:avLst/>
          </a:prstGeom>
          <a:noFill/>
          <a:ln>
            <a:noFill/>
          </a:ln>
        </p:spPr>
        <p:txBody>
          <a:bodyPr spcFirstLastPara="1" wrap="square" lIns="91425" tIns="91425" rIns="91425" bIns="91425" anchor="ctr" anchorCtr="0">
            <a:noAutofit/>
          </a:bodyPr>
          <a:lstStyle>
            <a:lvl1pPr marL="457200" marR="0" lvl="0" indent="-323850" algn="ctr" rtl="0">
              <a:lnSpc>
                <a:spcPct val="100000"/>
              </a:lnSpc>
              <a:spcBef>
                <a:spcPts val="300"/>
              </a:spcBef>
              <a:spcAft>
                <a:spcPts val="0"/>
              </a:spcAft>
              <a:buClr>
                <a:srgbClr val="3F3151"/>
              </a:buClr>
              <a:buSzPts val="1500"/>
              <a:buFont typeface="Noto Sans Symbols"/>
              <a:buChar char="●"/>
              <a:defRPr sz="15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60" name="Google Shape;60;p10"/>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61" name="Google Shape;61;p10"/>
          <p:cNvSpPr txBox="1">
            <a:spLocks noGrp="1"/>
          </p:cNvSpPr>
          <p:nvPr>
            <p:ph type="body" idx="2"/>
          </p:nvPr>
        </p:nvSpPr>
        <p:spPr>
          <a:xfrm>
            <a:off x="152400" y="1257300"/>
            <a:ext cx="2895600" cy="3600600"/>
          </a:xfrm>
          <a:prstGeom prst="rect">
            <a:avLst/>
          </a:prstGeom>
          <a:noFill/>
          <a:ln>
            <a:noFill/>
          </a:ln>
        </p:spPr>
        <p:txBody>
          <a:bodyPr spcFirstLastPara="1" wrap="square" lIns="91425" tIns="91425" rIns="91425" bIns="91425" anchor="t" anchorCtr="0">
            <a:noAutofit/>
          </a:bodyPr>
          <a:lstStyle>
            <a:lvl1pPr marL="457200" marR="0" lvl="0" indent="-308292" algn="l" rtl="0">
              <a:lnSpc>
                <a:spcPct val="100000"/>
              </a:lnSpc>
              <a:spcBef>
                <a:spcPts val="75"/>
              </a:spcBef>
              <a:spcAft>
                <a:spcPts val="0"/>
              </a:spcAft>
              <a:buClr>
                <a:srgbClr val="3F3151"/>
              </a:buClr>
              <a:buSzPts val="1255"/>
              <a:buFont typeface="Merriweather Sans"/>
              <a:buChar char="•"/>
              <a:defRPr sz="1350" b="1" i="0" u="none" strike="noStrike" cap="none">
                <a:solidFill>
                  <a:schemeClr val="dk1"/>
                </a:solidFill>
                <a:latin typeface="Arial"/>
                <a:ea typeface="Arial"/>
                <a:cs typeface="Arial"/>
                <a:sym typeface="Arial"/>
              </a:defRPr>
            </a:lvl1pPr>
            <a:lvl2pPr marL="914400" marR="0" lvl="1" indent="-304800" algn="l" rtl="0">
              <a:lnSpc>
                <a:spcPct val="100000"/>
              </a:lnSpc>
              <a:spcBef>
                <a:spcPts val="75"/>
              </a:spcBef>
              <a:spcAft>
                <a:spcPts val="0"/>
              </a:spcAft>
              <a:buClr>
                <a:srgbClr val="205867"/>
              </a:buClr>
              <a:buSzPts val="1200"/>
              <a:buFont typeface="Merriweather Sans"/>
              <a:buChar char="◦"/>
              <a:defRPr sz="1200" b="0" i="0" u="none" strike="noStrike" cap="none">
                <a:solidFill>
                  <a:schemeClr val="dk1"/>
                </a:solidFill>
                <a:latin typeface="Arial"/>
                <a:ea typeface="Arial"/>
                <a:cs typeface="Arial"/>
                <a:sym typeface="Arial"/>
              </a:defRPr>
            </a:lvl2pPr>
            <a:lvl3pPr marL="1371600" marR="0" lvl="2" indent="-289369" algn="l" rtl="0">
              <a:lnSpc>
                <a:spcPct val="100000"/>
              </a:lnSpc>
              <a:spcBef>
                <a:spcPts val="56"/>
              </a:spcBef>
              <a:spcAft>
                <a:spcPts val="0"/>
              </a:spcAft>
              <a:buClr>
                <a:srgbClr val="1F1828"/>
              </a:buClr>
              <a:buSzPts val="957"/>
              <a:buFont typeface="Merriweather Sans"/>
              <a:buChar char="■"/>
              <a:defRPr sz="105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62" name="Google Shape;62;p10"/>
          <p:cNvSpPr txBox="1">
            <a:spLocks noGrp="1"/>
          </p:cNvSpPr>
          <p:nvPr>
            <p:ph type="body" idx="3"/>
          </p:nvPr>
        </p:nvSpPr>
        <p:spPr>
          <a:xfrm>
            <a:off x="3124200" y="742950"/>
            <a:ext cx="2895600" cy="457200"/>
          </a:xfrm>
          <a:prstGeom prst="rect">
            <a:avLst/>
          </a:prstGeom>
          <a:noFill/>
          <a:ln>
            <a:noFill/>
          </a:ln>
        </p:spPr>
        <p:txBody>
          <a:bodyPr spcFirstLastPara="1" wrap="square" lIns="91425" tIns="91425" rIns="91425" bIns="91425" anchor="ctr" anchorCtr="0">
            <a:noAutofit/>
          </a:bodyPr>
          <a:lstStyle>
            <a:lvl1pPr marL="457200" marR="0" lvl="0" indent="-323850" algn="ctr" rtl="0">
              <a:lnSpc>
                <a:spcPct val="100000"/>
              </a:lnSpc>
              <a:spcBef>
                <a:spcPts val="300"/>
              </a:spcBef>
              <a:spcAft>
                <a:spcPts val="0"/>
              </a:spcAft>
              <a:buClr>
                <a:srgbClr val="3F3151"/>
              </a:buClr>
              <a:buSzPts val="1500"/>
              <a:buFont typeface="Noto Sans Symbols"/>
              <a:buChar char="●"/>
              <a:defRPr sz="15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63" name="Google Shape;63;p10"/>
          <p:cNvSpPr txBox="1">
            <a:spLocks noGrp="1"/>
          </p:cNvSpPr>
          <p:nvPr>
            <p:ph type="body" idx="4"/>
          </p:nvPr>
        </p:nvSpPr>
        <p:spPr>
          <a:xfrm>
            <a:off x="3124200" y="1257300"/>
            <a:ext cx="2895600" cy="3600600"/>
          </a:xfrm>
          <a:prstGeom prst="rect">
            <a:avLst/>
          </a:prstGeom>
          <a:noFill/>
          <a:ln>
            <a:noFill/>
          </a:ln>
        </p:spPr>
        <p:txBody>
          <a:bodyPr spcFirstLastPara="1" wrap="square" lIns="91425" tIns="91425" rIns="91425" bIns="91425" anchor="t" anchorCtr="0">
            <a:noAutofit/>
          </a:bodyPr>
          <a:lstStyle>
            <a:lvl1pPr marL="457200" marR="0" lvl="0" indent="-308292" algn="l" rtl="0">
              <a:lnSpc>
                <a:spcPct val="100000"/>
              </a:lnSpc>
              <a:spcBef>
                <a:spcPts val="75"/>
              </a:spcBef>
              <a:spcAft>
                <a:spcPts val="0"/>
              </a:spcAft>
              <a:buClr>
                <a:srgbClr val="3F3151"/>
              </a:buClr>
              <a:buSzPts val="1255"/>
              <a:buFont typeface="Merriweather Sans"/>
              <a:buChar char="•"/>
              <a:defRPr sz="1350" b="1" i="0" u="none" strike="noStrike" cap="none">
                <a:solidFill>
                  <a:schemeClr val="dk1"/>
                </a:solidFill>
                <a:latin typeface="Arial"/>
                <a:ea typeface="Arial"/>
                <a:cs typeface="Arial"/>
                <a:sym typeface="Arial"/>
              </a:defRPr>
            </a:lvl1pPr>
            <a:lvl2pPr marL="914400" marR="0" lvl="1" indent="-304800" algn="l" rtl="0">
              <a:lnSpc>
                <a:spcPct val="100000"/>
              </a:lnSpc>
              <a:spcBef>
                <a:spcPts val="75"/>
              </a:spcBef>
              <a:spcAft>
                <a:spcPts val="0"/>
              </a:spcAft>
              <a:buClr>
                <a:srgbClr val="205867"/>
              </a:buClr>
              <a:buSzPts val="1200"/>
              <a:buFont typeface="Merriweather Sans"/>
              <a:buChar char="◦"/>
              <a:defRPr sz="1200" b="0" i="0" u="none" strike="noStrike" cap="none">
                <a:solidFill>
                  <a:schemeClr val="dk1"/>
                </a:solidFill>
                <a:latin typeface="Arial"/>
                <a:ea typeface="Arial"/>
                <a:cs typeface="Arial"/>
                <a:sym typeface="Arial"/>
              </a:defRPr>
            </a:lvl2pPr>
            <a:lvl3pPr marL="1371600" marR="0" lvl="2" indent="-289369" algn="l" rtl="0">
              <a:lnSpc>
                <a:spcPct val="100000"/>
              </a:lnSpc>
              <a:spcBef>
                <a:spcPts val="56"/>
              </a:spcBef>
              <a:spcAft>
                <a:spcPts val="0"/>
              </a:spcAft>
              <a:buClr>
                <a:srgbClr val="1F1828"/>
              </a:buClr>
              <a:buSzPts val="957"/>
              <a:buFont typeface="Merriweather Sans"/>
              <a:buChar char="■"/>
              <a:defRPr sz="105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64" name="Google Shape;64;p10"/>
          <p:cNvSpPr txBox="1">
            <a:spLocks noGrp="1"/>
          </p:cNvSpPr>
          <p:nvPr>
            <p:ph type="body" idx="5"/>
          </p:nvPr>
        </p:nvSpPr>
        <p:spPr>
          <a:xfrm>
            <a:off x="6096001" y="742950"/>
            <a:ext cx="2895600" cy="457200"/>
          </a:xfrm>
          <a:prstGeom prst="rect">
            <a:avLst/>
          </a:prstGeom>
          <a:noFill/>
          <a:ln>
            <a:noFill/>
          </a:ln>
        </p:spPr>
        <p:txBody>
          <a:bodyPr spcFirstLastPara="1" wrap="square" lIns="91425" tIns="91425" rIns="91425" bIns="91425" anchor="ctr" anchorCtr="0">
            <a:noAutofit/>
          </a:bodyPr>
          <a:lstStyle>
            <a:lvl1pPr marL="457200" marR="0" lvl="0" indent="-323850" algn="ctr" rtl="0">
              <a:lnSpc>
                <a:spcPct val="100000"/>
              </a:lnSpc>
              <a:spcBef>
                <a:spcPts val="300"/>
              </a:spcBef>
              <a:spcAft>
                <a:spcPts val="0"/>
              </a:spcAft>
              <a:buClr>
                <a:srgbClr val="3F3151"/>
              </a:buClr>
              <a:buSzPts val="1500"/>
              <a:buFont typeface="Noto Sans Symbols"/>
              <a:buChar char="●"/>
              <a:defRPr sz="15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65" name="Google Shape;65;p10"/>
          <p:cNvSpPr txBox="1">
            <a:spLocks noGrp="1"/>
          </p:cNvSpPr>
          <p:nvPr>
            <p:ph type="body" idx="6"/>
          </p:nvPr>
        </p:nvSpPr>
        <p:spPr>
          <a:xfrm>
            <a:off x="6096000" y="1257300"/>
            <a:ext cx="2895600" cy="3600600"/>
          </a:xfrm>
          <a:prstGeom prst="rect">
            <a:avLst/>
          </a:prstGeom>
          <a:noFill/>
          <a:ln>
            <a:noFill/>
          </a:ln>
        </p:spPr>
        <p:txBody>
          <a:bodyPr spcFirstLastPara="1" wrap="square" lIns="91425" tIns="91425" rIns="91425" bIns="91425" anchor="t" anchorCtr="0">
            <a:noAutofit/>
          </a:bodyPr>
          <a:lstStyle>
            <a:lvl1pPr marL="457200" marR="0" lvl="0" indent="-308292" algn="l" rtl="0">
              <a:lnSpc>
                <a:spcPct val="100000"/>
              </a:lnSpc>
              <a:spcBef>
                <a:spcPts val="75"/>
              </a:spcBef>
              <a:spcAft>
                <a:spcPts val="0"/>
              </a:spcAft>
              <a:buClr>
                <a:srgbClr val="3F3151"/>
              </a:buClr>
              <a:buSzPts val="1255"/>
              <a:buFont typeface="Merriweather Sans"/>
              <a:buChar char="•"/>
              <a:defRPr sz="1350" b="1" i="0" u="none" strike="noStrike" cap="none">
                <a:solidFill>
                  <a:schemeClr val="dk1"/>
                </a:solidFill>
                <a:latin typeface="Arial"/>
                <a:ea typeface="Arial"/>
                <a:cs typeface="Arial"/>
                <a:sym typeface="Arial"/>
              </a:defRPr>
            </a:lvl1pPr>
            <a:lvl2pPr marL="914400" marR="0" lvl="1" indent="-304800" algn="l" rtl="0">
              <a:lnSpc>
                <a:spcPct val="100000"/>
              </a:lnSpc>
              <a:spcBef>
                <a:spcPts val="75"/>
              </a:spcBef>
              <a:spcAft>
                <a:spcPts val="0"/>
              </a:spcAft>
              <a:buClr>
                <a:srgbClr val="205867"/>
              </a:buClr>
              <a:buSzPts val="1200"/>
              <a:buFont typeface="Merriweather Sans"/>
              <a:buChar char="◦"/>
              <a:defRPr sz="1200" b="0" i="0" u="none" strike="noStrike" cap="none">
                <a:solidFill>
                  <a:schemeClr val="dk1"/>
                </a:solidFill>
                <a:latin typeface="Arial"/>
                <a:ea typeface="Arial"/>
                <a:cs typeface="Arial"/>
                <a:sym typeface="Arial"/>
              </a:defRPr>
            </a:lvl2pPr>
            <a:lvl3pPr marL="1371600" marR="0" lvl="2" indent="-289369" algn="l" rtl="0">
              <a:lnSpc>
                <a:spcPct val="100000"/>
              </a:lnSpc>
              <a:spcBef>
                <a:spcPts val="56"/>
              </a:spcBef>
              <a:spcAft>
                <a:spcPts val="0"/>
              </a:spcAft>
              <a:buClr>
                <a:srgbClr val="1F1828"/>
              </a:buClr>
              <a:buSzPts val="957"/>
              <a:buFont typeface="Merriweather Sans"/>
              <a:buChar char="■"/>
              <a:defRPr sz="105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ontent 3">
  <p:cSld name="Content 3">
    <p:spTree>
      <p:nvGrpSpPr>
        <p:cNvPr id="1" name="Shape 588"/>
        <p:cNvGrpSpPr/>
        <p:nvPr/>
      </p:nvGrpSpPr>
      <p:grpSpPr>
        <a:xfrm>
          <a:off x="0" y="0"/>
          <a:ext cx="0" cy="0"/>
          <a:chOff x="0" y="0"/>
          <a:chExt cx="0" cy="0"/>
        </a:xfrm>
      </p:grpSpPr>
      <p:sp>
        <p:nvSpPr>
          <p:cNvPr id="589" name="Google Shape;589;p95"/>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a:spcBef>
                <a:spcPts val="0"/>
              </a:spcBef>
              <a:spcAft>
                <a:spcPts val="0"/>
              </a:spcAft>
              <a:buSzPts val="1800"/>
              <a:buFont typeface="Arial"/>
              <a:buNone/>
              <a:defRPr sz="1800"/>
            </a:lvl2pPr>
            <a:lvl3pPr lvl="2" indent="0">
              <a:spcBef>
                <a:spcPts val="0"/>
              </a:spcBef>
              <a:spcAft>
                <a:spcPts val="0"/>
              </a:spcAft>
              <a:buSzPts val="1800"/>
              <a:buFont typeface="Arial"/>
              <a:buNone/>
              <a:defRPr sz="1800"/>
            </a:lvl3pPr>
            <a:lvl4pPr lvl="3" indent="0">
              <a:spcBef>
                <a:spcPts val="0"/>
              </a:spcBef>
              <a:spcAft>
                <a:spcPts val="0"/>
              </a:spcAft>
              <a:buSzPts val="1800"/>
              <a:buFont typeface="Arial"/>
              <a:buNone/>
              <a:defRPr sz="1800"/>
            </a:lvl4pPr>
            <a:lvl5pPr lvl="4" indent="0">
              <a:spcBef>
                <a:spcPts val="0"/>
              </a:spcBef>
              <a:spcAft>
                <a:spcPts val="0"/>
              </a:spcAft>
              <a:buSzPts val="1800"/>
              <a:buFont typeface="Arial"/>
              <a:buNone/>
              <a:defRPr sz="1800"/>
            </a:lvl5pPr>
            <a:lvl6pPr lvl="5" indent="0">
              <a:spcBef>
                <a:spcPts val="0"/>
              </a:spcBef>
              <a:spcAft>
                <a:spcPts val="0"/>
              </a:spcAft>
              <a:buSzPts val="1800"/>
              <a:buFont typeface="Arial"/>
              <a:buNone/>
              <a:defRPr sz="1800"/>
            </a:lvl6pPr>
            <a:lvl7pPr lvl="6" indent="0">
              <a:spcBef>
                <a:spcPts val="0"/>
              </a:spcBef>
              <a:spcAft>
                <a:spcPts val="0"/>
              </a:spcAft>
              <a:buSzPts val="1800"/>
              <a:buFont typeface="Arial"/>
              <a:buNone/>
              <a:defRPr sz="1800"/>
            </a:lvl7pPr>
            <a:lvl8pPr lvl="7" indent="0">
              <a:spcBef>
                <a:spcPts val="0"/>
              </a:spcBef>
              <a:spcAft>
                <a:spcPts val="0"/>
              </a:spcAft>
              <a:buSzPts val="1800"/>
              <a:buFont typeface="Arial"/>
              <a:buNone/>
              <a:defRPr sz="1800"/>
            </a:lvl8pPr>
            <a:lvl9pPr lvl="8" indent="0">
              <a:spcBef>
                <a:spcPts val="0"/>
              </a:spcBef>
              <a:spcAft>
                <a:spcPts val="0"/>
              </a:spcAft>
              <a:buSzPts val="1800"/>
              <a:buFont typeface="Arial"/>
              <a:buNone/>
              <a:defRPr sz="1800"/>
            </a:lvl9pPr>
          </a:lstStyle>
          <a:p>
            <a:endParaRPr/>
          </a:p>
        </p:txBody>
      </p:sp>
      <p:sp>
        <p:nvSpPr>
          <p:cNvPr id="590" name="Google Shape;590;p95"/>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591" name="Google Shape;591;p95"/>
          <p:cNvSpPr txBox="1">
            <a:spLocks noGrp="1"/>
          </p:cNvSpPr>
          <p:nvPr>
            <p:ph type="body" idx="1"/>
          </p:nvPr>
        </p:nvSpPr>
        <p:spPr>
          <a:xfrm>
            <a:off x="152401" y="742950"/>
            <a:ext cx="2895600" cy="457200"/>
          </a:xfrm>
          <a:prstGeom prst="rect">
            <a:avLst/>
          </a:prstGeom>
          <a:noFill/>
          <a:ln>
            <a:noFill/>
          </a:ln>
        </p:spPr>
        <p:txBody>
          <a:bodyPr spcFirstLastPara="1" wrap="square" lIns="91425" tIns="91425" rIns="91425" bIns="91425" anchor="ctr" anchorCtr="0">
            <a:noAutofit/>
          </a:bodyPr>
          <a:lstStyle>
            <a:lvl1pPr marL="457200" marR="0" lvl="0" indent="-323850" algn="ctr" rtl="0">
              <a:lnSpc>
                <a:spcPct val="100000"/>
              </a:lnSpc>
              <a:spcBef>
                <a:spcPts val="300"/>
              </a:spcBef>
              <a:spcAft>
                <a:spcPts val="0"/>
              </a:spcAft>
              <a:buClr>
                <a:srgbClr val="3F3151"/>
              </a:buClr>
              <a:buSzPts val="1500"/>
              <a:buFont typeface="Noto Sans Symbols"/>
              <a:buChar char="●"/>
              <a:defRPr sz="15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592" name="Google Shape;592;p95"/>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593" name="Google Shape;593;p95"/>
          <p:cNvSpPr txBox="1">
            <a:spLocks noGrp="1"/>
          </p:cNvSpPr>
          <p:nvPr>
            <p:ph type="body" idx="2"/>
          </p:nvPr>
        </p:nvSpPr>
        <p:spPr>
          <a:xfrm>
            <a:off x="152400" y="1257300"/>
            <a:ext cx="2895600" cy="3600600"/>
          </a:xfrm>
          <a:prstGeom prst="rect">
            <a:avLst/>
          </a:prstGeom>
          <a:noFill/>
          <a:ln>
            <a:noFill/>
          </a:ln>
        </p:spPr>
        <p:txBody>
          <a:bodyPr spcFirstLastPara="1" wrap="square" lIns="91425" tIns="91425" rIns="91425" bIns="91425" anchor="t" anchorCtr="0">
            <a:noAutofit/>
          </a:bodyPr>
          <a:lstStyle>
            <a:lvl1pPr marL="457200" marR="0" lvl="0" indent="-308292" algn="l" rtl="0">
              <a:lnSpc>
                <a:spcPct val="100000"/>
              </a:lnSpc>
              <a:spcBef>
                <a:spcPts val="75"/>
              </a:spcBef>
              <a:spcAft>
                <a:spcPts val="0"/>
              </a:spcAft>
              <a:buClr>
                <a:srgbClr val="3F3151"/>
              </a:buClr>
              <a:buSzPts val="1255"/>
              <a:buFont typeface="Merriweather Sans"/>
              <a:buChar char="•"/>
              <a:defRPr sz="1350" b="1" i="0" u="none" strike="noStrike" cap="none">
                <a:solidFill>
                  <a:schemeClr val="dk1"/>
                </a:solidFill>
                <a:latin typeface="Arial"/>
                <a:ea typeface="Arial"/>
                <a:cs typeface="Arial"/>
                <a:sym typeface="Arial"/>
              </a:defRPr>
            </a:lvl1pPr>
            <a:lvl2pPr marL="914400" marR="0" lvl="1" indent="-304800" algn="l" rtl="0">
              <a:lnSpc>
                <a:spcPct val="100000"/>
              </a:lnSpc>
              <a:spcBef>
                <a:spcPts val="75"/>
              </a:spcBef>
              <a:spcAft>
                <a:spcPts val="0"/>
              </a:spcAft>
              <a:buClr>
                <a:srgbClr val="205867"/>
              </a:buClr>
              <a:buSzPts val="1200"/>
              <a:buFont typeface="Merriweather Sans"/>
              <a:buChar char="◦"/>
              <a:defRPr sz="1200" b="0" i="0" u="none" strike="noStrike" cap="none">
                <a:solidFill>
                  <a:schemeClr val="dk1"/>
                </a:solidFill>
                <a:latin typeface="Arial"/>
                <a:ea typeface="Arial"/>
                <a:cs typeface="Arial"/>
                <a:sym typeface="Arial"/>
              </a:defRPr>
            </a:lvl2pPr>
            <a:lvl3pPr marL="1371600" marR="0" lvl="2" indent="-289369" algn="l" rtl="0">
              <a:lnSpc>
                <a:spcPct val="100000"/>
              </a:lnSpc>
              <a:spcBef>
                <a:spcPts val="56"/>
              </a:spcBef>
              <a:spcAft>
                <a:spcPts val="0"/>
              </a:spcAft>
              <a:buClr>
                <a:srgbClr val="1F1828"/>
              </a:buClr>
              <a:buSzPts val="957"/>
              <a:buFont typeface="Merriweather Sans"/>
              <a:buChar char="■"/>
              <a:defRPr sz="105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594" name="Google Shape;594;p95"/>
          <p:cNvSpPr txBox="1">
            <a:spLocks noGrp="1"/>
          </p:cNvSpPr>
          <p:nvPr>
            <p:ph type="body" idx="3"/>
          </p:nvPr>
        </p:nvSpPr>
        <p:spPr>
          <a:xfrm>
            <a:off x="3124200" y="742950"/>
            <a:ext cx="2895600" cy="457200"/>
          </a:xfrm>
          <a:prstGeom prst="rect">
            <a:avLst/>
          </a:prstGeom>
          <a:noFill/>
          <a:ln>
            <a:noFill/>
          </a:ln>
        </p:spPr>
        <p:txBody>
          <a:bodyPr spcFirstLastPara="1" wrap="square" lIns="91425" tIns="91425" rIns="91425" bIns="91425" anchor="ctr" anchorCtr="0">
            <a:noAutofit/>
          </a:bodyPr>
          <a:lstStyle>
            <a:lvl1pPr marL="457200" marR="0" lvl="0" indent="-323850" algn="ctr" rtl="0">
              <a:lnSpc>
                <a:spcPct val="100000"/>
              </a:lnSpc>
              <a:spcBef>
                <a:spcPts val="300"/>
              </a:spcBef>
              <a:spcAft>
                <a:spcPts val="0"/>
              </a:spcAft>
              <a:buClr>
                <a:srgbClr val="3F3151"/>
              </a:buClr>
              <a:buSzPts val="1500"/>
              <a:buFont typeface="Noto Sans Symbols"/>
              <a:buChar char="●"/>
              <a:defRPr sz="15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595" name="Google Shape;595;p95"/>
          <p:cNvSpPr txBox="1">
            <a:spLocks noGrp="1"/>
          </p:cNvSpPr>
          <p:nvPr>
            <p:ph type="body" idx="4"/>
          </p:nvPr>
        </p:nvSpPr>
        <p:spPr>
          <a:xfrm>
            <a:off x="3124200" y="1257300"/>
            <a:ext cx="2895600" cy="3600600"/>
          </a:xfrm>
          <a:prstGeom prst="rect">
            <a:avLst/>
          </a:prstGeom>
          <a:noFill/>
          <a:ln>
            <a:noFill/>
          </a:ln>
        </p:spPr>
        <p:txBody>
          <a:bodyPr spcFirstLastPara="1" wrap="square" lIns="91425" tIns="91425" rIns="91425" bIns="91425" anchor="t" anchorCtr="0">
            <a:noAutofit/>
          </a:bodyPr>
          <a:lstStyle>
            <a:lvl1pPr marL="457200" marR="0" lvl="0" indent="-308292" algn="l" rtl="0">
              <a:lnSpc>
                <a:spcPct val="100000"/>
              </a:lnSpc>
              <a:spcBef>
                <a:spcPts val="75"/>
              </a:spcBef>
              <a:spcAft>
                <a:spcPts val="0"/>
              </a:spcAft>
              <a:buClr>
                <a:srgbClr val="3F3151"/>
              </a:buClr>
              <a:buSzPts val="1255"/>
              <a:buFont typeface="Merriweather Sans"/>
              <a:buChar char="•"/>
              <a:defRPr sz="1350" b="1" i="0" u="none" strike="noStrike" cap="none">
                <a:solidFill>
                  <a:schemeClr val="dk1"/>
                </a:solidFill>
                <a:latin typeface="Arial"/>
                <a:ea typeface="Arial"/>
                <a:cs typeface="Arial"/>
                <a:sym typeface="Arial"/>
              </a:defRPr>
            </a:lvl1pPr>
            <a:lvl2pPr marL="914400" marR="0" lvl="1" indent="-304800" algn="l" rtl="0">
              <a:lnSpc>
                <a:spcPct val="100000"/>
              </a:lnSpc>
              <a:spcBef>
                <a:spcPts val="75"/>
              </a:spcBef>
              <a:spcAft>
                <a:spcPts val="0"/>
              </a:spcAft>
              <a:buClr>
                <a:srgbClr val="205867"/>
              </a:buClr>
              <a:buSzPts val="1200"/>
              <a:buFont typeface="Merriweather Sans"/>
              <a:buChar char="◦"/>
              <a:defRPr sz="1200" b="0" i="0" u="none" strike="noStrike" cap="none">
                <a:solidFill>
                  <a:schemeClr val="dk1"/>
                </a:solidFill>
                <a:latin typeface="Arial"/>
                <a:ea typeface="Arial"/>
                <a:cs typeface="Arial"/>
                <a:sym typeface="Arial"/>
              </a:defRPr>
            </a:lvl2pPr>
            <a:lvl3pPr marL="1371600" marR="0" lvl="2" indent="-289369" algn="l" rtl="0">
              <a:lnSpc>
                <a:spcPct val="100000"/>
              </a:lnSpc>
              <a:spcBef>
                <a:spcPts val="56"/>
              </a:spcBef>
              <a:spcAft>
                <a:spcPts val="0"/>
              </a:spcAft>
              <a:buClr>
                <a:srgbClr val="1F1828"/>
              </a:buClr>
              <a:buSzPts val="957"/>
              <a:buFont typeface="Merriweather Sans"/>
              <a:buChar char="■"/>
              <a:defRPr sz="105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596" name="Google Shape;596;p95"/>
          <p:cNvSpPr txBox="1">
            <a:spLocks noGrp="1"/>
          </p:cNvSpPr>
          <p:nvPr>
            <p:ph type="body" idx="5"/>
          </p:nvPr>
        </p:nvSpPr>
        <p:spPr>
          <a:xfrm>
            <a:off x="6096001" y="742950"/>
            <a:ext cx="2895600" cy="457200"/>
          </a:xfrm>
          <a:prstGeom prst="rect">
            <a:avLst/>
          </a:prstGeom>
          <a:noFill/>
          <a:ln>
            <a:noFill/>
          </a:ln>
        </p:spPr>
        <p:txBody>
          <a:bodyPr spcFirstLastPara="1" wrap="square" lIns="91425" tIns="91425" rIns="91425" bIns="91425" anchor="ctr" anchorCtr="0">
            <a:noAutofit/>
          </a:bodyPr>
          <a:lstStyle>
            <a:lvl1pPr marL="457200" marR="0" lvl="0" indent="-323850" algn="ctr" rtl="0">
              <a:lnSpc>
                <a:spcPct val="100000"/>
              </a:lnSpc>
              <a:spcBef>
                <a:spcPts val="300"/>
              </a:spcBef>
              <a:spcAft>
                <a:spcPts val="0"/>
              </a:spcAft>
              <a:buClr>
                <a:srgbClr val="3F3151"/>
              </a:buClr>
              <a:buSzPts val="1500"/>
              <a:buFont typeface="Noto Sans Symbols"/>
              <a:buChar char="●"/>
              <a:defRPr sz="15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597" name="Google Shape;597;p95"/>
          <p:cNvSpPr txBox="1">
            <a:spLocks noGrp="1"/>
          </p:cNvSpPr>
          <p:nvPr>
            <p:ph type="body" idx="6"/>
          </p:nvPr>
        </p:nvSpPr>
        <p:spPr>
          <a:xfrm>
            <a:off x="6096000" y="1257300"/>
            <a:ext cx="2895600" cy="3600600"/>
          </a:xfrm>
          <a:prstGeom prst="rect">
            <a:avLst/>
          </a:prstGeom>
          <a:noFill/>
          <a:ln>
            <a:noFill/>
          </a:ln>
        </p:spPr>
        <p:txBody>
          <a:bodyPr spcFirstLastPara="1" wrap="square" lIns="91425" tIns="91425" rIns="91425" bIns="91425" anchor="t" anchorCtr="0">
            <a:noAutofit/>
          </a:bodyPr>
          <a:lstStyle>
            <a:lvl1pPr marL="457200" marR="0" lvl="0" indent="-308292" algn="l" rtl="0">
              <a:lnSpc>
                <a:spcPct val="100000"/>
              </a:lnSpc>
              <a:spcBef>
                <a:spcPts val="75"/>
              </a:spcBef>
              <a:spcAft>
                <a:spcPts val="0"/>
              </a:spcAft>
              <a:buClr>
                <a:srgbClr val="3F3151"/>
              </a:buClr>
              <a:buSzPts val="1255"/>
              <a:buFont typeface="Merriweather Sans"/>
              <a:buChar char="•"/>
              <a:defRPr sz="1350" b="1" i="0" u="none" strike="noStrike" cap="none">
                <a:solidFill>
                  <a:schemeClr val="dk1"/>
                </a:solidFill>
                <a:latin typeface="Arial"/>
                <a:ea typeface="Arial"/>
                <a:cs typeface="Arial"/>
                <a:sym typeface="Arial"/>
              </a:defRPr>
            </a:lvl1pPr>
            <a:lvl2pPr marL="914400" marR="0" lvl="1" indent="-304800" algn="l" rtl="0">
              <a:lnSpc>
                <a:spcPct val="100000"/>
              </a:lnSpc>
              <a:spcBef>
                <a:spcPts val="75"/>
              </a:spcBef>
              <a:spcAft>
                <a:spcPts val="0"/>
              </a:spcAft>
              <a:buClr>
                <a:srgbClr val="205867"/>
              </a:buClr>
              <a:buSzPts val="1200"/>
              <a:buFont typeface="Merriweather Sans"/>
              <a:buChar char="◦"/>
              <a:defRPr sz="1200" b="0" i="0" u="none" strike="noStrike" cap="none">
                <a:solidFill>
                  <a:schemeClr val="dk1"/>
                </a:solidFill>
                <a:latin typeface="Arial"/>
                <a:ea typeface="Arial"/>
                <a:cs typeface="Arial"/>
                <a:sym typeface="Arial"/>
              </a:defRPr>
            </a:lvl2pPr>
            <a:lvl3pPr marL="1371600" marR="0" lvl="2" indent="-289369" algn="l" rtl="0">
              <a:lnSpc>
                <a:spcPct val="100000"/>
              </a:lnSpc>
              <a:spcBef>
                <a:spcPts val="56"/>
              </a:spcBef>
              <a:spcAft>
                <a:spcPts val="0"/>
              </a:spcAft>
              <a:buClr>
                <a:srgbClr val="1F1828"/>
              </a:buClr>
              <a:buSzPts val="957"/>
              <a:buFont typeface="Merriweather Sans"/>
              <a:buChar char="■"/>
              <a:defRPr sz="105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ontent 2 Horz Big/Sm">
  <p:cSld name="Content 2 Horz Big/Sm">
    <p:spTree>
      <p:nvGrpSpPr>
        <p:cNvPr id="1" name="Shape 598"/>
        <p:cNvGrpSpPr/>
        <p:nvPr/>
      </p:nvGrpSpPr>
      <p:grpSpPr>
        <a:xfrm>
          <a:off x="0" y="0"/>
          <a:ext cx="0" cy="0"/>
          <a:chOff x="0" y="0"/>
          <a:chExt cx="0" cy="0"/>
        </a:xfrm>
      </p:grpSpPr>
      <p:sp>
        <p:nvSpPr>
          <p:cNvPr id="599" name="Google Shape;599;p96"/>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a:spcBef>
                <a:spcPts val="0"/>
              </a:spcBef>
              <a:spcAft>
                <a:spcPts val="0"/>
              </a:spcAft>
              <a:buSzPts val="1800"/>
              <a:buFont typeface="Arial"/>
              <a:buNone/>
              <a:defRPr sz="1800"/>
            </a:lvl2pPr>
            <a:lvl3pPr lvl="2" indent="0">
              <a:spcBef>
                <a:spcPts val="0"/>
              </a:spcBef>
              <a:spcAft>
                <a:spcPts val="0"/>
              </a:spcAft>
              <a:buSzPts val="1800"/>
              <a:buFont typeface="Arial"/>
              <a:buNone/>
              <a:defRPr sz="1800"/>
            </a:lvl3pPr>
            <a:lvl4pPr lvl="3" indent="0">
              <a:spcBef>
                <a:spcPts val="0"/>
              </a:spcBef>
              <a:spcAft>
                <a:spcPts val="0"/>
              </a:spcAft>
              <a:buSzPts val="1800"/>
              <a:buFont typeface="Arial"/>
              <a:buNone/>
              <a:defRPr sz="1800"/>
            </a:lvl4pPr>
            <a:lvl5pPr lvl="4" indent="0">
              <a:spcBef>
                <a:spcPts val="0"/>
              </a:spcBef>
              <a:spcAft>
                <a:spcPts val="0"/>
              </a:spcAft>
              <a:buSzPts val="1800"/>
              <a:buFont typeface="Arial"/>
              <a:buNone/>
              <a:defRPr sz="1800"/>
            </a:lvl5pPr>
            <a:lvl6pPr lvl="5" indent="0">
              <a:spcBef>
                <a:spcPts val="0"/>
              </a:spcBef>
              <a:spcAft>
                <a:spcPts val="0"/>
              </a:spcAft>
              <a:buSzPts val="1800"/>
              <a:buFont typeface="Arial"/>
              <a:buNone/>
              <a:defRPr sz="1800"/>
            </a:lvl6pPr>
            <a:lvl7pPr lvl="6" indent="0">
              <a:spcBef>
                <a:spcPts val="0"/>
              </a:spcBef>
              <a:spcAft>
                <a:spcPts val="0"/>
              </a:spcAft>
              <a:buSzPts val="1800"/>
              <a:buFont typeface="Arial"/>
              <a:buNone/>
              <a:defRPr sz="1800"/>
            </a:lvl7pPr>
            <a:lvl8pPr lvl="7" indent="0">
              <a:spcBef>
                <a:spcPts val="0"/>
              </a:spcBef>
              <a:spcAft>
                <a:spcPts val="0"/>
              </a:spcAft>
              <a:buSzPts val="1800"/>
              <a:buFont typeface="Arial"/>
              <a:buNone/>
              <a:defRPr sz="1800"/>
            </a:lvl8pPr>
            <a:lvl9pPr lvl="8" indent="0">
              <a:spcBef>
                <a:spcPts val="0"/>
              </a:spcBef>
              <a:spcAft>
                <a:spcPts val="0"/>
              </a:spcAft>
              <a:buSzPts val="1800"/>
              <a:buFont typeface="Arial"/>
              <a:buNone/>
              <a:defRPr sz="1800"/>
            </a:lvl9pPr>
          </a:lstStyle>
          <a:p>
            <a:endParaRPr/>
          </a:p>
        </p:txBody>
      </p:sp>
      <p:sp>
        <p:nvSpPr>
          <p:cNvPr id="600" name="Google Shape;600;p96"/>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601" name="Google Shape;601;p96"/>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602" name="Google Shape;602;p96"/>
          <p:cNvSpPr txBox="1">
            <a:spLocks noGrp="1"/>
          </p:cNvSpPr>
          <p:nvPr>
            <p:ph type="body" idx="1"/>
          </p:nvPr>
        </p:nvSpPr>
        <p:spPr>
          <a:xfrm>
            <a:off x="152400" y="742950"/>
            <a:ext cx="8686800" cy="8001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603" name="Google Shape;603;p96"/>
          <p:cNvSpPr txBox="1">
            <a:spLocks noGrp="1"/>
          </p:cNvSpPr>
          <p:nvPr>
            <p:ph type="body" idx="2"/>
          </p:nvPr>
        </p:nvSpPr>
        <p:spPr>
          <a:xfrm>
            <a:off x="152400" y="1600200"/>
            <a:ext cx="8686800" cy="32577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1_Content 2 Horz Big/Sm">
  <p:cSld name="1_Content 2 Horz Big/Sm">
    <p:spTree>
      <p:nvGrpSpPr>
        <p:cNvPr id="1" name="Shape 604"/>
        <p:cNvGrpSpPr/>
        <p:nvPr/>
      </p:nvGrpSpPr>
      <p:grpSpPr>
        <a:xfrm>
          <a:off x="0" y="0"/>
          <a:ext cx="0" cy="0"/>
          <a:chOff x="0" y="0"/>
          <a:chExt cx="0" cy="0"/>
        </a:xfrm>
      </p:grpSpPr>
      <p:sp>
        <p:nvSpPr>
          <p:cNvPr id="605" name="Google Shape;605;p97"/>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a:spcBef>
                <a:spcPts val="0"/>
              </a:spcBef>
              <a:spcAft>
                <a:spcPts val="0"/>
              </a:spcAft>
              <a:buSzPts val="1800"/>
              <a:buFont typeface="Arial"/>
              <a:buNone/>
              <a:defRPr sz="1800"/>
            </a:lvl2pPr>
            <a:lvl3pPr lvl="2" indent="0">
              <a:spcBef>
                <a:spcPts val="0"/>
              </a:spcBef>
              <a:spcAft>
                <a:spcPts val="0"/>
              </a:spcAft>
              <a:buSzPts val="1800"/>
              <a:buFont typeface="Arial"/>
              <a:buNone/>
              <a:defRPr sz="1800"/>
            </a:lvl3pPr>
            <a:lvl4pPr lvl="3" indent="0">
              <a:spcBef>
                <a:spcPts val="0"/>
              </a:spcBef>
              <a:spcAft>
                <a:spcPts val="0"/>
              </a:spcAft>
              <a:buSzPts val="1800"/>
              <a:buFont typeface="Arial"/>
              <a:buNone/>
              <a:defRPr sz="1800"/>
            </a:lvl4pPr>
            <a:lvl5pPr lvl="4" indent="0">
              <a:spcBef>
                <a:spcPts val="0"/>
              </a:spcBef>
              <a:spcAft>
                <a:spcPts val="0"/>
              </a:spcAft>
              <a:buSzPts val="1800"/>
              <a:buFont typeface="Arial"/>
              <a:buNone/>
              <a:defRPr sz="1800"/>
            </a:lvl5pPr>
            <a:lvl6pPr lvl="5" indent="0">
              <a:spcBef>
                <a:spcPts val="0"/>
              </a:spcBef>
              <a:spcAft>
                <a:spcPts val="0"/>
              </a:spcAft>
              <a:buSzPts val="1800"/>
              <a:buFont typeface="Arial"/>
              <a:buNone/>
              <a:defRPr sz="1800"/>
            </a:lvl6pPr>
            <a:lvl7pPr lvl="6" indent="0">
              <a:spcBef>
                <a:spcPts val="0"/>
              </a:spcBef>
              <a:spcAft>
                <a:spcPts val="0"/>
              </a:spcAft>
              <a:buSzPts val="1800"/>
              <a:buFont typeface="Arial"/>
              <a:buNone/>
              <a:defRPr sz="1800"/>
            </a:lvl7pPr>
            <a:lvl8pPr lvl="7" indent="0">
              <a:spcBef>
                <a:spcPts val="0"/>
              </a:spcBef>
              <a:spcAft>
                <a:spcPts val="0"/>
              </a:spcAft>
              <a:buSzPts val="1800"/>
              <a:buFont typeface="Arial"/>
              <a:buNone/>
              <a:defRPr sz="1800"/>
            </a:lvl8pPr>
            <a:lvl9pPr lvl="8" indent="0">
              <a:spcBef>
                <a:spcPts val="0"/>
              </a:spcBef>
              <a:spcAft>
                <a:spcPts val="0"/>
              </a:spcAft>
              <a:buSzPts val="1800"/>
              <a:buFont typeface="Arial"/>
              <a:buNone/>
              <a:defRPr sz="1800"/>
            </a:lvl9pPr>
          </a:lstStyle>
          <a:p>
            <a:endParaRPr/>
          </a:p>
        </p:txBody>
      </p:sp>
      <p:sp>
        <p:nvSpPr>
          <p:cNvPr id="606" name="Google Shape;606;p97"/>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607" name="Google Shape;607;p97"/>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608" name="Google Shape;608;p97"/>
          <p:cNvSpPr txBox="1">
            <a:spLocks noGrp="1"/>
          </p:cNvSpPr>
          <p:nvPr>
            <p:ph type="body" idx="1"/>
          </p:nvPr>
        </p:nvSpPr>
        <p:spPr>
          <a:xfrm>
            <a:off x="152400" y="3638551"/>
            <a:ext cx="4267200" cy="11430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00000"/>
              </a:lnSpc>
              <a:spcBef>
                <a:spcPts val="75"/>
              </a:spcBef>
              <a:spcAft>
                <a:spcPts val="0"/>
              </a:spcAft>
              <a:buClr>
                <a:srgbClr val="3F3151"/>
              </a:buClr>
              <a:buSzPts val="1600"/>
              <a:buFont typeface="Merriweather Sans"/>
              <a:buChar char="•"/>
              <a:defRPr sz="1600" b="1" i="0" u="none" strike="noStrike" cap="none">
                <a:solidFill>
                  <a:schemeClr val="dk1"/>
                </a:solidFill>
                <a:latin typeface="Arial"/>
                <a:ea typeface="Arial"/>
                <a:cs typeface="Arial"/>
                <a:sym typeface="Arial"/>
              </a:defRPr>
            </a:lvl1pPr>
            <a:lvl2pPr marL="914400" marR="0" lvl="1" indent="-317500" algn="l" rtl="0">
              <a:lnSpc>
                <a:spcPct val="100000"/>
              </a:lnSpc>
              <a:spcBef>
                <a:spcPts val="75"/>
              </a:spcBef>
              <a:spcAft>
                <a:spcPts val="0"/>
              </a:spcAft>
              <a:buClr>
                <a:srgbClr val="205867"/>
              </a:buClr>
              <a:buSzPts val="1400"/>
              <a:buFont typeface="Merriweather Sans"/>
              <a:buChar char="◦"/>
              <a:defRPr sz="140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609" name="Google Shape;609;p97"/>
          <p:cNvSpPr txBox="1">
            <a:spLocks noGrp="1"/>
          </p:cNvSpPr>
          <p:nvPr>
            <p:ph type="body" idx="2"/>
          </p:nvPr>
        </p:nvSpPr>
        <p:spPr>
          <a:xfrm>
            <a:off x="152400" y="742950"/>
            <a:ext cx="8686800" cy="2819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610" name="Google Shape;610;p97"/>
          <p:cNvSpPr txBox="1">
            <a:spLocks noGrp="1"/>
          </p:cNvSpPr>
          <p:nvPr>
            <p:ph type="body" idx="3"/>
          </p:nvPr>
        </p:nvSpPr>
        <p:spPr>
          <a:xfrm>
            <a:off x="4572000" y="3638550"/>
            <a:ext cx="4267200" cy="11430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00000"/>
              </a:lnSpc>
              <a:spcBef>
                <a:spcPts val="75"/>
              </a:spcBef>
              <a:spcAft>
                <a:spcPts val="0"/>
              </a:spcAft>
              <a:buClr>
                <a:srgbClr val="3F3151"/>
              </a:buClr>
              <a:buSzPts val="1600"/>
              <a:buFont typeface="Merriweather Sans"/>
              <a:buChar char="•"/>
              <a:defRPr sz="1600" b="1" i="0" u="none" strike="noStrike" cap="none">
                <a:solidFill>
                  <a:schemeClr val="dk1"/>
                </a:solidFill>
                <a:latin typeface="Arial"/>
                <a:ea typeface="Arial"/>
                <a:cs typeface="Arial"/>
                <a:sym typeface="Arial"/>
              </a:defRPr>
            </a:lvl1pPr>
            <a:lvl2pPr marL="914400" marR="0" lvl="1" indent="-317500" algn="l" rtl="0">
              <a:lnSpc>
                <a:spcPct val="100000"/>
              </a:lnSpc>
              <a:spcBef>
                <a:spcPts val="75"/>
              </a:spcBef>
              <a:spcAft>
                <a:spcPts val="0"/>
              </a:spcAft>
              <a:buClr>
                <a:srgbClr val="205867"/>
              </a:buClr>
              <a:buSzPts val="1400"/>
              <a:buFont typeface="Merriweather Sans"/>
              <a:buChar char="◦"/>
              <a:defRPr sz="140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ode 2">
  <p:cSld name="Code 2">
    <p:spTree>
      <p:nvGrpSpPr>
        <p:cNvPr id="1" name="Shape 611"/>
        <p:cNvGrpSpPr/>
        <p:nvPr/>
      </p:nvGrpSpPr>
      <p:grpSpPr>
        <a:xfrm>
          <a:off x="0" y="0"/>
          <a:ext cx="0" cy="0"/>
          <a:chOff x="0" y="0"/>
          <a:chExt cx="0" cy="0"/>
        </a:xfrm>
      </p:grpSpPr>
      <p:sp>
        <p:nvSpPr>
          <p:cNvPr id="612" name="Google Shape;612;p98"/>
          <p:cNvSpPr txBox="1">
            <a:spLocks noGrp="1"/>
          </p:cNvSpPr>
          <p:nvPr>
            <p:ph type="body" idx="1"/>
          </p:nvPr>
        </p:nvSpPr>
        <p:spPr>
          <a:xfrm>
            <a:off x="152400" y="742950"/>
            <a:ext cx="4267200"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noAutofit/>
          </a:bodyPr>
          <a:lstStyle>
            <a:lvl1pPr marL="457200" marR="0" lvl="0" indent="-285750" algn="l" rtl="0">
              <a:lnSpc>
                <a:spcPct val="100000"/>
              </a:lnSpc>
              <a:spcBef>
                <a:spcPts val="180"/>
              </a:spcBef>
              <a:spcAft>
                <a:spcPts val="0"/>
              </a:spcAft>
              <a:buClr>
                <a:srgbClr val="3F3151"/>
              </a:buClr>
              <a:buSzPts val="900"/>
              <a:buFont typeface="Noto Sans Symbols"/>
              <a:buChar char="▪"/>
              <a:defRPr sz="900" b="0"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613" name="Google Shape;613;p98"/>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a:spcBef>
                <a:spcPts val="0"/>
              </a:spcBef>
              <a:spcAft>
                <a:spcPts val="0"/>
              </a:spcAft>
              <a:buSzPts val="1800"/>
              <a:buFont typeface="Arial"/>
              <a:buNone/>
              <a:defRPr sz="1800"/>
            </a:lvl2pPr>
            <a:lvl3pPr lvl="2" indent="0">
              <a:spcBef>
                <a:spcPts val="0"/>
              </a:spcBef>
              <a:spcAft>
                <a:spcPts val="0"/>
              </a:spcAft>
              <a:buSzPts val="1800"/>
              <a:buFont typeface="Arial"/>
              <a:buNone/>
              <a:defRPr sz="1800"/>
            </a:lvl3pPr>
            <a:lvl4pPr lvl="3" indent="0">
              <a:spcBef>
                <a:spcPts val="0"/>
              </a:spcBef>
              <a:spcAft>
                <a:spcPts val="0"/>
              </a:spcAft>
              <a:buSzPts val="1800"/>
              <a:buFont typeface="Arial"/>
              <a:buNone/>
              <a:defRPr sz="1800"/>
            </a:lvl4pPr>
            <a:lvl5pPr lvl="4" indent="0">
              <a:spcBef>
                <a:spcPts val="0"/>
              </a:spcBef>
              <a:spcAft>
                <a:spcPts val="0"/>
              </a:spcAft>
              <a:buSzPts val="1800"/>
              <a:buFont typeface="Arial"/>
              <a:buNone/>
              <a:defRPr sz="1800"/>
            </a:lvl5pPr>
            <a:lvl6pPr lvl="5" indent="0">
              <a:spcBef>
                <a:spcPts val="0"/>
              </a:spcBef>
              <a:spcAft>
                <a:spcPts val="0"/>
              </a:spcAft>
              <a:buSzPts val="1800"/>
              <a:buFont typeface="Arial"/>
              <a:buNone/>
              <a:defRPr sz="1800"/>
            </a:lvl6pPr>
            <a:lvl7pPr lvl="6" indent="0">
              <a:spcBef>
                <a:spcPts val="0"/>
              </a:spcBef>
              <a:spcAft>
                <a:spcPts val="0"/>
              </a:spcAft>
              <a:buSzPts val="1800"/>
              <a:buFont typeface="Arial"/>
              <a:buNone/>
              <a:defRPr sz="1800"/>
            </a:lvl7pPr>
            <a:lvl8pPr lvl="7" indent="0">
              <a:spcBef>
                <a:spcPts val="0"/>
              </a:spcBef>
              <a:spcAft>
                <a:spcPts val="0"/>
              </a:spcAft>
              <a:buSzPts val="1800"/>
              <a:buFont typeface="Arial"/>
              <a:buNone/>
              <a:defRPr sz="1800"/>
            </a:lvl8pPr>
            <a:lvl9pPr lvl="8" indent="0">
              <a:spcBef>
                <a:spcPts val="0"/>
              </a:spcBef>
              <a:spcAft>
                <a:spcPts val="0"/>
              </a:spcAft>
              <a:buSzPts val="1800"/>
              <a:buFont typeface="Arial"/>
              <a:buNone/>
              <a:defRPr sz="1800"/>
            </a:lvl9pPr>
          </a:lstStyle>
          <a:p>
            <a:endParaRPr/>
          </a:p>
        </p:txBody>
      </p:sp>
      <p:sp>
        <p:nvSpPr>
          <p:cNvPr id="614" name="Google Shape;614;p98"/>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615" name="Google Shape;615;p98"/>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616" name="Google Shape;616;p98"/>
          <p:cNvSpPr txBox="1">
            <a:spLocks noGrp="1"/>
          </p:cNvSpPr>
          <p:nvPr>
            <p:ph type="body" idx="2"/>
          </p:nvPr>
        </p:nvSpPr>
        <p:spPr>
          <a:xfrm>
            <a:off x="4572000" y="742950"/>
            <a:ext cx="4284000" cy="2057400"/>
          </a:xfrm>
          <a:prstGeom prst="rect">
            <a:avLst/>
          </a:prstGeom>
          <a:noFill/>
          <a:ln>
            <a:noFill/>
          </a:ln>
        </p:spPr>
        <p:txBody>
          <a:bodyPr spcFirstLastPara="1" wrap="square" lIns="91425" tIns="91425" rIns="91425" bIns="91425" anchor="t" anchorCtr="0">
            <a:noAutofit/>
          </a:bodyPr>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292"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617" name="Google Shape;617;p98"/>
          <p:cNvSpPr txBox="1">
            <a:spLocks noGrp="1"/>
          </p:cNvSpPr>
          <p:nvPr>
            <p:ph type="body" idx="3"/>
          </p:nvPr>
        </p:nvSpPr>
        <p:spPr>
          <a:xfrm>
            <a:off x="4572000" y="2857500"/>
            <a:ext cx="4284000" cy="2000400"/>
          </a:xfrm>
          <a:prstGeom prst="rect">
            <a:avLst/>
          </a:prstGeom>
          <a:noFill/>
          <a:ln>
            <a:noFill/>
          </a:ln>
        </p:spPr>
        <p:txBody>
          <a:bodyPr spcFirstLastPara="1" wrap="square" lIns="91425" tIns="91425" rIns="91425" bIns="91425" anchor="t" anchorCtr="0">
            <a:noAutofit/>
          </a:bodyPr>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292"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ode 3">
  <p:cSld name="Code 3">
    <p:spTree>
      <p:nvGrpSpPr>
        <p:cNvPr id="1" name="Shape 618"/>
        <p:cNvGrpSpPr/>
        <p:nvPr/>
      </p:nvGrpSpPr>
      <p:grpSpPr>
        <a:xfrm>
          <a:off x="0" y="0"/>
          <a:ext cx="0" cy="0"/>
          <a:chOff x="0" y="0"/>
          <a:chExt cx="0" cy="0"/>
        </a:xfrm>
      </p:grpSpPr>
      <p:sp>
        <p:nvSpPr>
          <p:cNvPr id="619" name="Google Shape;619;p99"/>
          <p:cNvSpPr txBox="1">
            <a:spLocks noGrp="1"/>
          </p:cNvSpPr>
          <p:nvPr>
            <p:ph type="body" idx="1"/>
          </p:nvPr>
        </p:nvSpPr>
        <p:spPr>
          <a:xfrm>
            <a:off x="152400" y="742950"/>
            <a:ext cx="4267200" cy="28575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noAutofit/>
          </a:bodyPr>
          <a:lstStyle>
            <a:lvl1pPr marL="457200" marR="0" lvl="0" indent="-285750" algn="l" rtl="0">
              <a:lnSpc>
                <a:spcPct val="100000"/>
              </a:lnSpc>
              <a:spcBef>
                <a:spcPts val="180"/>
              </a:spcBef>
              <a:spcAft>
                <a:spcPts val="0"/>
              </a:spcAft>
              <a:buClr>
                <a:srgbClr val="3F3151"/>
              </a:buClr>
              <a:buSzPts val="900"/>
              <a:buFont typeface="Noto Sans Symbols"/>
              <a:buChar char="▪"/>
              <a:defRPr sz="900" b="0"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620" name="Google Shape;620;p99"/>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a:spcBef>
                <a:spcPts val="0"/>
              </a:spcBef>
              <a:spcAft>
                <a:spcPts val="0"/>
              </a:spcAft>
              <a:buSzPts val="1800"/>
              <a:buFont typeface="Arial"/>
              <a:buNone/>
              <a:defRPr sz="1800"/>
            </a:lvl2pPr>
            <a:lvl3pPr lvl="2" indent="0">
              <a:spcBef>
                <a:spcPts val="0"/>
              </a:spcBef>
              <a:spcAft>
                <a:spcPts val="0"/>
              </a:spcAft>
              <a:buSzPts val="1800"/>
              <a:buFont typeface="Arial"/>
              <a:buNone/>
              <a:defRPr sz="1800"/>
            </a:lvl3pPr>
            <a:lvl4pPr lvl="3" indent="0">
              <a:spcBef>
                <a:spcPts val="0"/>
              </a:spcBef>
              <a:spcAft>
                <a:spcPts val="0"/>
              </a:spcAft>
              <a:buSzPts val="1800"/>
              <a:buFont typeface="Arial"/>
              <a:buNone/>
              <a:defRPr sz="1800"/>
            </a:lvl4pPr>
            <a:lvl5pPr lvl="4" indent="0">
              <a:spcBef>
                <a:spcPts val="0"/>
              </a:spcBef>
              <a:spcAft>
                <a:spcPts val="0"/>
              </a:spcAft>
              <a:buSzPts val="1800"/>
              <a:buFont typeface="Arial"/>
              <a:buNone/>
              <a:defRPr sz="1800"/>
            </a:lvl5pPr>
            <a:lvl6pPr lvl="5" indent="0">
              <a:spcBef>
                <a:spcPts val="0"/>
              </a:spcBef>
              <a:spcAft>
                <a:spcPts val="0"/>
              </a:spcAft>
              <a:buSzPts val="1800"/>
              <a:buFont typeface="Arial"/>
              <a:buNone/>
              <a:defRPr sz="1800"/>
            </a:lvl6pPr>
            <a:lvl7pPr lvl="6" indent="0">
              <a:spcBef>
                <a:spcPts val="0"/>
              </a:spcBef>
              <a:spcAft>
                <a:spcPts val="0"/>
              </a:spcAft>
              <a:buSzPts val="1800"/>
              <a:buFont typeface="Arial"/>
              <a:buNone/>
              <a:defRPr sz="1800"/>
            </a:lvl7pPr>
            <a:lvl8pPr lvl="7" indent="0">
              <a:spcBef>
                <a:spcPts val="0"/>
              </a:spcBef>
              <a:spcAft>
                <a:spcPts val="0"/>
              </a:spcAft>
              <a:buSzPts val="1800"/>
              <a:buFont typeface="Arial"/>
              <a:buNone/>
              <a:defRPr sz="1800"/>
            </a:lvl8pPr>
            <a:lvl9pPr lvl="8" indent="0">
              <a:spcBef>
                <a:spcPts val="0"/>
              </a:spcBef>
              <a:spcAft>
                <a:spcPts val="0"/>
              </a:spcAft>
              <a:buSzPts val="1800"/>
              <a:buFont typeface="Arial"/>
              <a:buNone/>
              <a:defRPr sz="1800"/>
            </a:lvl9pPr>
          </a:lstStyle>
          <a:p>
            <a:endParaRPr/>
          </a:p>
        </p:txBody>
      </p:sp>
      <p:sp>
        <p:nvSpPr>
          <p:cNvPr id="621" name="Google Shape;621;p99"/>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622" name="Google Shape;622;p99"/>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623" name="Google Shape;623;p99"/>
          <p:cNvSpPr txBox="1">
            <a:spLocks noGrp="1"/>
          </p:cNvSpPr>
          <p:nvPr>
            <p:ph type="body" idx="2"/>
          </p:nvPr>
        </p:nvSpPr>
        <p:spPr>
          <a:xfrm>
            <a:off x="4572000" y="742950"/>
            <a:ext cx="4284000" cy="2857500"/>
          </a:xfrm>
          <a:prstGeom prst="rect">
            <a:avLst/>
          </a:prstGeom>
          <a:noFill/>
          <a:ln>
            <a:noFill/>
          </a:ln>
        </p:spPr>
        <p:txBody>
          <a:bodyPr spcFirstLastPara="1" wrap="square" lIns="91425" tIns="91425" rIns="91425" bIns="91425" anchor="t" anchorCtr="0">
            <a:noAutofit/>
          </a:bodyPr>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292"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624" name="Google Shape;624;p99"/>
          <p:cNvSpPr txBox="1">
            <a:spLocks noGrp="1"/>
          </p:cNvSpPr>
          <p:nvPr>
            <p:ph type="body" idx="3"/>
          </p:nvPr>
        </p:nvSpPr>
        <p:spPr>
          <a:xfrm>
            <a:off x="152400" y="3657600"/>
            <a:ext cx="8703600" cy="1200300"/>
          </a:xfrm>
          <a:prstGeom prst="rect">
            <a:avLst/>
          </a:prstGeom>
          <a:noFill/>
          <a:ln>
            <a:noFill/>
          </a:ln>
        </p:spPr>
        <p:txBody>
          <a:bodyPr spcFirstLastPara="1" wrap="square" lIns="91425" tIns="91425" rIns="91425" bIns="91425" anchor="t" anchorCtr="0">
            <a:noAutofit/>
          </a:bodyPr>
          <a:lstStyle>
            <a:lvl1pPr marL="457200" marR="0" lvl="0" indent="-323850" algn="l" rtl="0">
              <a:lnSpc>
                <a:spcPct val="100000"/>
              </a:lnSpc>
              <a:spcBef>
                <a:spcPts val="75"/>
              </a:spcBef>
              <a:spcAft>
                <a:spcPts val="0"/>
              </a:spcAft>
              <a:buClr>
                <a:srgbClr val="3F3151"/>
              </a:buClr>
              <a:buSzPts val="1500"/>
              <a:buFont typeface="Merriweather Sans"/>
              <a:buChar char="•"/>
              <a:defRPr sz="1500" b="1" i="0" u="none" strike="noStrike" cap="none">
                <a:solidFill>
                  <a:schemeClr val="dk1"/>
                </a:solidFill>
                <a:latin typeface="Arial"/>
                <a:ea typeface="Arial"/>
                <a:cs typeface="Arial"/>
                <a:sym typeface="Arial"/>
              </a:defRPr>
            </a:lvl1pPr>
            <a:lvl2pPr marL="914400" marR="0" lvl="1" indent="-308292" algn="l" rtl="0">
              <a:lnSpc>
                <a:spcPct val="100000"/>
              </a:lnSpc>
              <a:spcBef>
                <a:spcPts val="75"/>
              </a:spcBef>
              <a:spcAft>
                <a:spcPts val="0"/>
              </a:spcAft>
              <a:buClr>
                <a:srgbClr val="205867"/>
              </a:buClr>
              <a:buSzPts val="1255"/>
              <a:buFont typeface="Merriweather Sans"/>
              <a:buChar char="◦"/>
              <a:defRPr sz="1350" b="0" i="0" u="none" strike="noStrike" cap="none">
                <a:solidFill>
                  <a:schemeClr val="dk1"/>
                </a:solidFill>
                <a:latin typeface="Arial"/>
                <a:ea typeface="Arial"/>
                <a:cs typeface="Arial"/>
                <a:sym typeface="Arial"/>
              </a:defRPr>
            </a:lvl2pPr>
            <a:lvl3pPr marL="1371600" marR="0" lvl="2" indent="-304800" algn="l" rtl="0">
              <a:lnSpc>
                <a:spcPct val="100000"/>
              </a:lnSpc>
              <a:spcBef>
                <a:spcPts val="56"/>
              </a:spcBef>
              <a:spcAft>
                <a:spcPts val="0"/>
              </a:spcAft>
              <a:buClr>
                <a:srgbClr val="1F1828"/>
              </a:buClr>
              <a:buSzPts val="1200"/>
              <a:buFont typeface="Merriweather Sans"/>
              <a:buChar char="■"/>
              <a:defRPr sz="1200" b="0" i="0" u="none" strike="noStrike" cap="none">
                <a:solidFill>
                  <a:schemeClr val="dk1"/>
                </a:solidFill>
                <a:latin typeface="Arial"/>
                <a:ea typeface="Arial"/>
                <a:cs typeface="Arial"/>
                <a:sym typeface="Arial"/>
              </a:defRPr>
            </a:lvl3pPr>
            <a:lvl4pPr marL="1828800" marR="0" lvl="3" indent="-285750" algn="l" rtl="0">
              <a:lnSpc>
                <a:spcPct val="100000"/>
              </a:lnSpc>
              <a:spcBef>
                <a:spcPts val="38"/>
              </a:spcBef>
              <a:spcAft>
                <a:spcPts val="0"/>
              </a:spcAft>
              <a:buClr>
                <a:srgbClr val="205867"/>
              </a:buClr>
              <a:buSzPts val="900"/>
              <a:buFont typeface="Merriweather Sans"/>
              <a:buChar char="□"/>
              <a:defRPr sz="90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Pipeline 1">
  <p:cSld name="Pipeline 1">
    <p:spTree>
      <p:nvGrpSpPr>
        <p:cNvPr id="1" name="Shape 625"/>
        <p:cNvGrpSpPr/>
        <p:nvPr/>
      </p:nvGrpSpPr>
      <p:grpSpPr>
        <a:xfrm>
          <a:off x="0" y="0"/>
          <a:ext cx="0" cy="0"/>
          <a:chOff x="0" y="0"/>
          <a:chExt cx="0" cy="0"/>
        </a:xfrm>
      </p:grpSpPr>
      <p:sp>
        <p:nvSpPr>
          <p:cNvPr id="626" name="Google Shape;626;p100"/>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a:spcBef>
                <a:spcPts val="0"/>
              </a:spcBef>
              <a:spcAft>
                <a:spcPts val="0"/>
              </a:spcAft>
              <a:buSzPts val="1800"/>
              <a:buFont typeface="Arial"/>
              <a:buNone/>
              <a:defRPr sz="1800"/>
            </a:lvl2pPr>
            <a:lvl3pPr lvl="2" indent="0">
              <a:spcBef>
                <a:spcPts val="0"/>
              </a:spcBef>
              <a:spcAft>
                <a:spcPts val="0"/>
              </a:spcAft>
              <a:buSzPts val="1800"/>
              <a:buFont typeface="Arial"/>
              <a:buNone/>
              <a:defRPr sz="1800"/>
            </a:lvl3pPr>
            <a:lvl4pPr lvl="3" indent="0">
              <a:spcBef>
                <a:spcPts val="0"/>
              </a:spcBef>
              <a:spcAft>
                <a:spcPts val="0"/>
              </a:spcAft>
              <a:buSzPts val="1800"/>
              <a:buFont typeface="Arial"/>
              <a:buNone/>
              <a:defRPr sz="1800"/>
            </a:lvl4pPr>
            <a:lvl5pPr lvl="4" indent="0">
              <a:spcBef>
                <a:spcPts val="0"/>
              </a:spcBef>
              <a:spcAft>
                <a:spcPts val="0"/>
              </a:spcAft>
              <a:buSzPts val="1800"/>
              <a:buFont typeface="Arial"/>
              <a:buNone/>
              <a:defRPr sz="1800"/>
            </a:lvl5pPr>
            <a:lvl6pPr lvl="5" indent="0">
              <a:spcBef>
                <a:spcPts val="0"/>
              </a:spcBef>
              <a:spcAft>
                <a:spcPts val="0"/>
              </a:spcAft>
              <a:buSzPts val="1800"/>
              <a:buFont typeface="Arial"/>
              <a:buNone/>
              <a:defRPr sz="1800"/>
            </a:lvl6pPr>
            <a:lvl7pPr lvl="6" indent="0">
              <a:spcBef>
                <a:spcPts val="0"/>
              </a:spcBef>
              <a:spcAft>
                <a:spcPts val="0"/>
              </a:spcAft>
              <a:buSzPts val="1800"/>
              <a:buFont typeface="Arial"/>
              <a:buNone/>
              <a:defRPr sz="1800"/>
            </a:lvl7pPr>
            <a:lvl8pPr lvl="7" indent="0">
              <a:spcBef>
                <a:spcPts val="0"/>
              </a:spcBef>
              <a:spcAft>
                <a:spcPts val="0"/>
              </a:spcAft>
              <a:buSzPts val="1800"/>
              <a:buFont typeface="Arial"/>
              <a:buNone/>
              <a:defRPr sz="1800"/>
            </a:lvl8pPr>
            <a:lvl9pPr lvl="8" indent="0">
              <a:spcBef>
                <a:spcPts val="0"/>
              </a:spcBef>
              <a:spcAft>
                <a:spcPts val="0"/>
              </a:spcAft>
              <a:buSzPts val="1800"/>
              <a:buFont typeface="Arial"/>
              <a:buNone/>
              <a:defRPr sz="1800"/>
            </a:lvl9pPr>
          </a:lstStyle>
          <a:p>
            <a:endParaRPr/>
          </a:p>
        </p:txBody>
      </p:sp>
      <p:sp>
        <p:nvSpPr>
          <p:cNvPr id="627" name="Google Shape;627;p100"/>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628" name="Google Shape;628;p100"/>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629" name="Google Shape;629;p100"/>
          <p:cNvSpPr txBox="1">
            <a:spLocks noGrp="1"/>
          </p:cNvSpPr>
          <p:nvPr>
            <p:ph type="body" idx="1"/>
          </p:nvPr>
        </p:nvSpPr>
        <p:spPr>
          <a:xfrm>
            <a:off x="152400" y="2857500"/>
            <a:ext cx="8686800" cy="2000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75"/>
              </a:spcBef>
              <a:spcAft>
                <a:spcPts val="0"/>
              </a:spcAft>
              <a:buClr>
                <a:srgbClr val="3F3151"/>
              </a:buClr>
              <a:buSzPts val="1800"/>
              <a:buFont typeface="Merriweather Sans"/>
              <a:buChar char="•"/>
              <a:defRPr sz="1800" b="1" i="0" u="none" strike="noStrike" cap="none">
                <a:solidFill>
                  <a:schemeClr val="dk1"/>
                </a:solidFill>
                <a:latin typeface="Arial"/>
                <a:ea typeface="Arial"/>
                <a:cs typeface="Arial"/>
                <a:sym typeface="Arial"/>
              </a:defRPr>
            </a:lvl1pPr>
            <a:lvl2pPr marL="914400" marR="0" lvl="1" indent="-323850" algn="l" rtl="0">
              <a:lnSpc>
                <a:spcPct val="100000"/>
              </a:lnSpc>
              <a:spcBef>
                <a:spcPts val="75"/>
              </a:spcBef>
              <a:spcAft>
                <a:spcPts val="0"/>
              </a:spcAft>
              <a:buClr>
                <a:srgbClr val="205867"/>
              </a:buClr>
              <a:buSzPts val="1500"/>
              <a:buFont typeface="Merriweather Sans"/>
              <a:buChar char="◦"/>
              <a:defRPr sz="1500" b="0" i="0" u="none" strike="noStrike" cap="none">
                <a:solidFill>
                  <a:schemeClr val="dk1"/>
                </a:solidFill>
                <a:latin typeface="Arial"/>
                <a:ea typeface="Arial"/>
                <a:cs typeface="Arial"/>
                <a:sym typeface="Arial"/>
              </a:defRPr>
            </a:lvl2pPr>
            <a:lvl3pPr marL="1371600" marR="0" lvl="2" indent="-308292" algn="l" rtl="0">
              <a:lnSpc>
                <a:spcPct val="100000"/>
              </a:lnSpc>
              <a:spcBef>
                <a:spcPts val="56"/>
              </a:spcBef>
              <a:spcAft>
                <a:spcPts val="0"/>
              </a:spcAft>
              <a:buClr>
                <a:srgbClr val="1F1828"/>
              </a:buClr>
              <a:buSzPts val="1255"/>
              <a:buFont typeface="Merriweather Sans"/>
              <a:buChar char="■"/>
              <a:defRPr sz="135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630" name="Google Shape;630;p100"/>
          <p:cNvSpPr/>
          <p:nvPr/>
        </p:nvSpPr>
        <p:spPr>
          <a:xfrm rot="5400000">
            <a:off x="-304800" y="1485900"/>
            <a:ext cx="1828800" cy="457200"/>
          </a:xfrm>
          <a:prstGeom prst="rect">
            <a:avLst/>
          </a:prstGeom>
          <a:gradFill>
            <a:gsLst>
              <a:gs pos="0">
                <a:srgbClr val="BABABA"/>
              </a:gs>
              <a:gs pos="35000">
                <a:srgbClr val="CFCFCF"/>
              </a:gs>
              <a:gs pos="100000">
                <a:srgbClr val="EDEDED"/>
              </a:gs>
            </a:gsLst>
            <a:lin ang="16200000" scaled="0"/>
          </a:gradFill>
          <a:ln w="9525"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chemeClr val="dk1"/>
              </a:buClr>
              <a:buSzPts val="338"/>
              <a:buFont typeface="Arial"/>
              <a:buNone/>
            </a:pPr>
            <a:r>
              <a:rPr lang="en-US" sz="1350" b="0" i="0" u="none" strike="noStrike" cap="none">
                <a:solidFill>
                  <a:schemeClr val="dk1"/>
                </a:solidFill>
                <a:latin typeface="Arial"/>
                <a:ea typeface="Arial"/>
                <a:cs typeface="Arial"/>
                <a:sym typeface="Arial"/>
              </a:rPr>
              <a:t>Parser</a:t>
            </a:r>
            <a:endParaRPr/>
          </a:p>
        </p:txBody>
      </p:sp>
      <p:grpSp>
        <p:nvGrpSpPr>
          <p:cNvPr id="631" name="Google Shape;631;p100"/>
          <p:cNvGrpSpPr/>
          <p:nvPr/>
        </p:nvGrpSpPr>
        <p:grpSpPr>
          <a:xfrm>
            <a:off x="990658" y="1200267"/>
            <a:ext cx="1524233" cy="1428779"/>
            <a:chOff x="1485649" y="3204982"/>
            <a:chExt cx="1124480" cy="2169089"/>
          </a:xfrm>
        </p:grpSpPr>
        <p:sp>
          <p:nvSpPr>
            <p:cNvPr id="632" name="Google Shape;632;p100"/>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Arial"/>
                <a:ea typeface="Arial"/>
                <a:cs typeface="Arial"/>
                <a:sym typeface="Arial"/>
              </a:endParaRPr>
            </a:p>
          </p:txBody>
        </p:sp>
        <p:sp>
          <p:nvSpPr>
            <p:cNvPr id="633" name="Google Shape;633;p100"/>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grpSp>
        <p:nvGrpSpPr>
          <p:cNvPr id="634" name="Google Shape;634;p100"/>
          <p:cNvGrpSpPr/>
          <p:nvPr/>
        </p:nvGrpSpPr>
        <p:grpSpPr>
          <a:xfrm>
            <a:off x="2819458" y="1207796"/>
            <a:ext cx="1524233" cy="1421187"/>
            <a:chOff x="1485649" y="3204982"/>
            <a:chExt cx="1124480" cy="2169089"/>
          </a:xfrm>
        </p:grpSpPr>
        <p:sp>
          <p:nvSpPr>
            <p:cNvPr id="635" name="Google Shape;635;p100"/>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Arial"/>
                <a:ea typeface="Arial"/>
                <a:cs typeface="Arial"/>
                <a:sym typeface="Arial"/>
              </a:endParaRPr>
            </a:p>
          </p:txBody>
        </p:sp>
        <p:sp>
          <p:nvSpPr>
            <p:cNvPr id="636" name="Google Shape;636;p100"/>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grpSp>
        <p:nvGrpSpPr>
          <p:cNvPr id="637" name="Google Shape;637;p100"/>
          <p:cNvGrpSpPr/>
          <p:nvPr/>
        </p:nvGrpSpPr>
        <p:grpSpPr>
          <a:xfrm>
            <a:off x="4648257" y="1207794"/>
            <a:ext cx="1524233" cy="1421187"/>
            <a:chOff x="1485649" y="3204982"/>
            <a:chExt cx="1124480" cy="2169089"/>
          </a:xfrm>
        </p:grpSpPr>
        <p:sp>
          <p:nvSpPr>
            <p:cNvPr id="638" name="Google Shape;638;p100"/>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Arial"/>
                <a:ea typeface="Arial"/>
                <a:cs typeface="Arial"/>
                <a:sym typeface="Arial"/>
              </a:endParaRPr>
            </a:p>
          </p:txBody>
        </p:sp>
        <p:sp>
          <p:nvSpPr>
            <p:cNvPr id="639" name="Google Shape;639;p100"/>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grpSp>
        <p:nvGrpSpPr>
          <p:cNvPr id="640" name="Google Shape;640;p100"/>
          <p:cNvGrpSpPr/>
          <p:nvPr/>
        </p:nvGrpSpPr>
        <p:grpSpPr>
          <a:xfrm>
            <a:off x="6477058" y="1168577"/>
            <a:ext cx="1524233" cy="1460448"/>
            <a:chOff x="1485649" y="3204982"/>
            <a:chExt cx="1124480" cy="2169089"/>
          </a:xfrm>
        </p:grpSpPr>
        <p:sp>
          <p:nvSpPr>
            <p:cNvPr id="641" name="Google Shape;641;p100"/>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Arial"/>
                <a:ea typeface="Arial"/>
                <a:cs typeface="Arial"/>
                <a:sym typeface="Arial"/>
              </a:endParaRPr>
            </a:p>
          </p:txBody>
        </p:sp>
        <p:sp>
          <p:nvSpPr>
            <p:cNvPr id="642" name="Google Shape;642;p100"/>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sp>
        <p:nvSpPr>
          <p:cNvPr id="643" name="Google Shape;643;p100"/>
          <p:cNvSpPr/>
          <p:nvPr/>
        </p:nvSpPr>
        <p:spPr>
          <a:xfrm rot="5400000">
            <a:off x="7467598" y="1485900"/>
            <a:ext cx="1828800" cy="457200"/>
          </a:xfrm>
          <a:prstGeom prst="rect">
            <a:avLst/>
          </a:prstGeom>
          <a:gradFill>
            <a:gsLst>
              <a:gs pos="0">
                <a:srgbClr val="BABABA"/>
              </a:gs>
              <a:gs pos="35000">
                <a:srgbClr val="CFCFCF"/>
              </a:gs>
              <a:gs pos="100000">
                <a:srgbClr val="EDEDED"/>
              </a:gs>
            </a:gsLst>
            <a:lin ang="16200000" scaled="0"/>
          </a:gradFill>
          <a:ln w="9525"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chemeClr val="dk1"/>
              </a:buClr>
              <a:buSzPts val="338"/>
              <a:buFont typeface="Arial"/>
              <a:buNone/>
            </a:pPr>
            <a:r>
              <a:rPr lang="en-US" sz="1350" b="0" i="0" u="none" strike="noStrike" cap="none">
                <a:solidFill>
                  <a:schemeClr val="dk1"/>
                </a:solidFill>
                <a:latin typeface="Arial"/>
                <a:ea typeface="Arial"/>
                <a:cs typeface="Arial"/>
                <a:sym typeface="Arial"/>
              </a:rPr>
              <a:t>Deparser</a:t>
            </a:r>
            <a:endParaRPr/>
          </a:p>
        </p:txBody>
      </p:sp>
      <p:sp>
        <p:nvSpPr>
          <p:cNvPr id="644" name="Google Shape;644;p100"/>
          <p:cNvSpPr/>
          <p:nvPr/>
        </p:nvSpPr>
        <p:spPr>
          <a:xfrm>
            <a:off x="685800" y="843349"/>
            <a:ext cx="7620000" cy="280500"/>
          </a:xfrm>
          <a:prstGeom prst="rect">
            <a:avLst/>
          </a:prstGeom>
          <a:solidFill>
            <a:schemeClr val="accent3"/>
          </a:solidFill>
          <a:ln w="25400" cap="flat" cmpd="sng">
            <a:solidFill>
              <a:srgbClr val="7188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350"/>
              <a:buFont typeface="Arial"/>
              <a:buNone/>
            </a:pPr>
            <a:r>
              <a:rPr lang="en-US" sz="1400" b="0" i="0" u="none" strike="noStrike" cap="none">
                <a:solidFill>
                  <a:schemeClr val="lt1"/>
                </a:solidFill>
                <a:latin typeface="Arial"/>
                <a:ea typeface="Arial"/>
                <a:cs typeface="Arial"/>
                <a:sym typeface="Arial"/>
              </a:rPr>
              <a:t>Metadata bus</a:t>
            </a:r>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ontent 1 w/ Caption">
  <p:cSld name="Content 1 w/ Caption">
    <p:spTree>
      <p:nvGrpSpPr>
        <p:cNvPr id="1" name="Shape 645"/>
        <p:cNvGrpSpPr/>
        <p:nvPr/>
      </p:nvGrpSpPr>
      <p:grpSpPr>
        <a:xfrm>
          <a:off x="0" y="0"/>
          <a:ext cx="0" cy="0"/>
          <a:chOff x="0" y="0"/>
          <a:chExt cx="0" cy="0"/>
        </a:xfrm>
      </p:grpSpPr>
      <p:sp>
        <p:nvSpPr>
          <p:cNvPr id="646" name="Google Shape;646;p101"/>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a:spcBef>
                <a:spcPts val="0"/>
              </a:spcBef>
              <a:spcAft>
                <a:spcPts val="0"/>
              </a:spcAft>
              <a:buSzPts val="1800"/>
              <a:buFont typeface="Arial"/>
              <a:buNone/>
              <a:defRPr sz="1800"/>
            </a:lvl2pPr>
            <a:lvl3pPr lvl="2" indent="0">
              <a:spcBef>
                <a:spcPts val="0"/>
              </a:spcBef>
              <a:spcAft>
                <a:spcPts val="0"/>
              </a:spcAft>
              <a:buSzPts val="1800"/>
              <a:buFont typeface="Arial"/>
              <a:buNone/>
              <a:defRPr sz="1800"/>
            </a:lvl3pPr>
            <a:lvl4pPr lvl="3" indent="0">
              <a:spcBef>
                <a:spcPts val="0"/>
              </a:spcBef>
              <a:spcAft>
                <a:spcPts val="0"/>
              </a:spcAft>
              <a:buSzPts val="1800"/>
              <a:buFont typeface="Arial"/>
              <a:buNone/>
              <a:defRPr sz="1800"/>
            </a:lvl4pPr>
            <a:lvl5pPr lvl="4" indent="0">
              <a:spcBef>
                <a:spcPts val="0"/>
              </a:spcBef>
              <a:spcAft>
                <a:spcPts val="0"/>
              </a:spcAft>
              <a:buSzPts val="1800"/>
              <a:buFont typeface="Arial"/>
              <a:buNone/>
              <a:defRPr sz="1800"/>
            </a:lvl5pPr>
            <a:lvl6pPr lvl="5" indent="0">
              <a:spcBef>
                <a:spcPts val="0"/>
              </a:spcBef>
              <a:spcAft>
                <a:spcPts val="0"/>
              </a:spcAft>
              <a:buSzPts val="1800"/>
              <a:buFont typeface="Arial"/>
              <a:buNone/>
              <a:defRPr sz="1800"/>
            </a:lvl6pPr>
            <a:lvl7pPr lvl="6" indent="0">
              <a:spcBef>
                <a:spcPts val="0"/>
              </a:spcBef>
              <a:spcAft>
                <a:spcPts val="0"/>
              </a:spcAft>
              <a:buSzPts val="1800"/>
              <a:buFont typeface="Arial"/>
              <a:buNone/>
              <a:defRPr sz="1800"/>
            </a:lvl7pPr>
            <a:lvl8pPr lvl="7" indent="0">
              <a:spcBef>
                <a:spcPts val="0"/>
              </a:spcBef>
              <a:spcAft>
                <a:spcPts val="0"/>
              </a:spcAft>
              <a:buSzPts val="1800"/>
              <a:buFont typeface="Arial"/>
              <a:buNone/>
              <a:defRPr sz="1800"/>
            </a:lvl8pPr>
            <a:lvl9pPr lvl="8" indent="0">
              <a:spcBef>
                <a:spcPts val="0"/>
              </a:spcBef>
              <a:spcAft>
                <a:spcPts val="0"/>
              </a:spcAft>
              <a:buSzPts val="1800"/>
              <a:buFont typeface="Arial"/>
              <a:buNone/>
              <a:defRPr sz="1800"/>
            </a:lvl9pPr>
          </a:lstStyle>
          <a:p>
            <a:endParaRPr/>
          </a:p>
        </p:txBody>
      </p:sp>
      <p:sp>
        <p:nvSpPr>
          <p:cNvPr id="647" name="Google Shape;647;p101"/>
          <p:cNvSpPr/>
          <p:nvPr/>
        </p:nvSpPr>
        <p:spPr>
          <a:xfrm>
            <a:off x="152400" y="607222"/>
            <a:ext cx="8686800" cy="813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66"/>
              <a:buFont typeface="Arial"/>
              <a:buNone/>
            </a:pPr>
            <a:endParaRPr sz="1266" b="0" i="0" u="none" strike="noStrike" cap="none">
              <a:solidFill>
                <a:srgbClr val="000000"/>
              </a:solidFill>
              <a:latin typeface="Calibri"/>
              <a:ea typeface="Calibri"/>
              <a:cs typeface="Calibri"/>
              <a:sym typeface="Calibri"/>
            </a:endParaRPr>
          </a:p>
        </p:txBody>
      </p:sp>
      <p:sp>
        <p:nvSpPr>
          <p:cNvPr id="648" name="Google Shape;648;p101"/>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649" name="Google Shape;649;p101"/>
          <p:cNvSpPr txBox="1">
            <a:spLocks noGrp="1"/>
          </p:cNvSpPr>
          <p:nvPr>
            <p:ph type="body" idx="1"/>
          </p:nvPr>
        </p:nvSpPr>
        <p:spPr>
          <a:xfrm>
            <a:off x="152400" y="742950"/>
            <a:ext cx="8686800" cy="3429000"/>
          </a:xfrm>
          <a:prstGeom prst="rect">
            <a:avLst/>
          </a:prstGeom>
          <a:noFill/>
          <a:ln>
            <a:noFill/>
          </a:ln>
        </p:spPr>
        <p:txBody>
          <a:bodyPr spcFirstLastPara="1" wrap="square" lIns="91425" tIns="91425" rIns="91425" bIns="91425" anchor="t" anchorCtr="0">
            <a:noAutofit/>
          </a:bodyPr>
          <a:lstStyle>
            <a:lvl1pPr marL="457200" marR="0" lvl="0" indent="-361950" algn="l" rtl="0">
              <a:lnSpc>
                <a:spcPct val="100000"/>
              </a:lnSpc>
              <a:spcBef>
                <a:spcPts val="75"/>
              </a:spcBef>
              <a:spcAft>
                <a:spcPts val="0"/>
              </a:spcAft>
              <a:buClr>
                <a:srgbClr val="3F3151"/>
              </a:buClr>
              <a:buSzPts val="2100"/>
              <a:buFont typeface="Merriweather Sans"/>
              <a:buChar char="•"/>
              <a:defRPr sz="2100" b="1" i="0" u="none" strike="noStrike" cap="none">
                <a:solidFill>
                  <a:schemeClr val="dk1"/>
                </a:solidFill>
                <a:latin typeface="Arial"/>
                <a:ea typeface="Arial"/>
                <a:cs typeface="Arial"/>
                <a:sym typeface="Arial"/>
              </a:defRPr>
            </a:lvl1pPr>
            <a:lvl2pPr marL="914400" marR="0" lvl="1" indent="-342900" algn="l" rtl="0">
              <a:lnSpc>
                <a:spcPct val="100000"/>
              </a:lnSpc>
              <a:spcBef>
                <a:spcPts val="75"/>
              </a:spcBef>
              <a:spcAft>
                <a:spcPts val="0"/>
              </a:spcAft>
              <a:buClr>
                <a:srgbClr val="205867"/>
              </a:buClr>
              <a:buSzPts val="1800"/>
              <a:buFont typeface="Merriweather Sans"/>
              <a:buChar char="◦"/>
              <a:defRPr sz="1800" b="0" i="0" u="none" strike="noStrike" cap="none">
                <a:solidFill>
                  <a:schemeClr val="dk1"/>
                </a:solidFill>
                <a:latin typeface="Arial"/>
                <a:ea typeface="Arial"/>
                <a:cs typeface="Arial"/>
                <a:sym typeface="Arial"/>
              </a:defRPr>
            </a:lvl2pPr>
            <a:lvl3pPr marL="1371600" marR="0" lvl="2" indent="-323850" algn="l" rtl="0">
              <a:lnSpc>
                <a:spcPct val="100000"/>
              </a:lnSpc>
              <a:spcBef>
                <a:spcPts val="56"/>
              </a:spcBef>
              <a:spcAft>
                <a:spcPts val="0"/>
              </a:spcAft>
              <a:buClr>
                <a:srgbClr val="1F1828"/>
              </a:buClr>
              <a:buSzPts val="1500"/>
              <a:buFont typeface="Merriweather Sans"/>
              <a:buChar char="■"/>
              <a:defRPr sz="1500" b="0" i="0" u="none" strike="noStrike" cap="none">
                <a:solidFill>
                  <a:schemeClr val="dk1"/>
                </a:solidFill>
                <a:latin typeface="Arial"/>
                <a:ea typeface="Arial"/>
                <a:cs typeface="Arial"/>
                <a:sym typeface="Arial"/>
              </a:defRPr>
            </a:lvl3pPr>
            <a:lvl4pPr marL="1828800" marR="0" lvl="3" indent="-289369" algn="l" rtl="0">
              <a:lnSpc>
                <a:spcPct val="100000"/>
              </a:lnSpc>
              <a:spcBef>
                <a:spcPts val="38"/>
              </a:spcBef>
              <a:spcAft>
                <a:spcPts val="0"/>
              </a:spcAft>
              <a:buClr>
                <a:srgbClr val="205867"/>
              </a:buClr>
              <a:buSzPts val="957"/>
              <a:buFont typeface="Merriweather Sans"/>
              <a:buChar char="□"/>
              <a:defRPr sz="1050" b="0" i="0" u="none" strike="noStrike" cap="none">
                <a:solidFill>
                  <a:schemeClr val="dk1"/>
                </a:solidFill>
                <a:latin typeface="Arial"/>
                <a:ea typeface="Arial"/>
                <a:cs typeface="Arial"/>
                <a:sym typeface="Arial"/>
              </a:defRPr>
            </a:lvl4pPr>
            <a:lvl5pPr marL="2286000" marR="0" lvl="4" indent="-304292" algn="l" rtl="0">
              <a:lnSpc>
                <a:spcPct val="100000"/>
              </a:lnSpc>
              <a:spcBef>
                <a:spcPts val="239"/>
              </a:spcBef>
              <a:spcAft>
                <a:spcPts val="0"/>
              </a:spcAft>
              <a:buClr>
                <a:srgbClr val="974806"/>
              </a:buClr>
              <a:buSzPts val="1192"/>
              <a:buFont typeface="Arial"/>
              <a:buChar char="○"/>
              <a:defRPr sz="1196" b="0" i="0" u="none" strike="noStrike" cap="none">
                <a:solidFill>
                  <a:schemeClr val="dk1"/>
                </a:solidFill>
                <a:latin typeface="Arial"/>
                <a:ea typeface="Arial"/>
                <a:cs typeface="Arial"/>
                <a:sym typeface="Arial"/>
              </a:defRPr>
            </a:lvl5pPr>
            <a:lvl6pPr marL="2743200" marR="0" lvl="5"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6pPr>
            <a:lvl7pPr marL="3200400" marR="0" lvl="6"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7pPr>
            <a:lvl8pPr marL="3657600" marR="0" lvl="7"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8pPr>
            <a:lvl9pPr marL="4114800" marR="0" lvl="8" indent="-304038" algn="l" rtl="0">
              <a:lnSpc>
                <a:spcPct val="100000"/>
              </a:lnSpc>
              <a:spcBef>
                <a:spcPts val="239"/>
              </a:spcBef>
              <a:spcAft>
                <a:spcPts val="0"/>
              </a:spcAft>
              <a:buClr>
                <a:schemeClr val="dk1"/>
              </a:buClr>
              <a:buSzPts val="1188"/>
              <a:buFont typeface="Arial"/>
              <a:buChar char="•"/>
              <a:defRPr sz="1196" b="0" i="0" u="none" strike="noStrike" cap="none">
                <a:solidFill>
                  <a:schemeClr val="dk1"/>
                </a:solidFill>
                <a:latin typeface="Arial"/>
                <a:ea typeface="Arial"/>
                <a:cs typeface="Arial"/>
                <a:sym typeface="Arial"/>
              </a:defRPr>
            </a:lvl9pPr>
          </a:lstStyle>
          <a:p>
            <a:endParaRPr/>
          </a:p>
        </p:txBody>
      </p:sp>
      <p:sp>
        <p:nvSpPr>
          <p:cNvPr id="650" name="Google Shape;650;p101"/>
          <p:cNvSpPr txBox="1">
            <a:spLocks noGrp="1"/>
          </p:cNvSpPr>
          <p:nvPr>
            <p:ph type="body" idx="2"/>
          </p:nvPr>
        </p:nvSpPr>
        <p:spPr>
          <a:xfrm>
            <a:off x="152400" y="4229101"/>
            <a:ext cx="8686800" cy="440400"/>
          </a:xfrm>
          <a:prstGeom prst="rect">
            <a:avLst/>
          </a:prstGeom>
          <a:noFill/>
          <a:ln>
            <a:noFill/>
          </a:ln>
        </p:spPr>
        <p:txBody>
          <a:bodyPr spcFirstLastPara="1" wrap="square" lIns="91425" tIns="91425" rIns="91425" bIns="91425" anchor="ctr" anchorCtr="0">
            <a:noAutofit/>
          </a:bodyPr>
          <a:lstStyle>
            <a:lvl1pPr marL="457200" marR="0" lvl="0" indent="-342900" algn="ctr" rtl="0">
              <a:lnSpc>
                <a:spcPct val="100000"/>
              </a:lnSpc>
              <a:spcBef>
                <a:spcPts val="360"/>
              </a:spcBef>
              <a:spcAft>
                <a:spcPts val="0"/>
              </a:spcAft>
              <a:buClr>
                <a:srgbClr val="3F3151"/>
              </a:buClr>
              <a:buSzPts val="1800"/>
              <a:buFont typeface="Noto Sans Symbols"/>
              <a:buChar char="●"/>
              <a:defRPr sz="1800" b="1"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rgbClr val="205867"/>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04800" algn="l" rtl="0">
              <a:lnSpc>
                <a:spcPct val="100000"/>
              </a:lnSpc>
              <a:spcBef>
                <a:spcPts val="300"/>
              </a:spcBef>
              <a:spcAft>
                <a:spcPts val="0"/>
              </a:spcAft>
              <a:buClr>
                <a:srgbClr val="1F1828"/>
              </a:buClr>
              <a:buSzPts val="1200"/>
              <a:buFont typeface="Noto Sans Symbols"/>
              <a:buChar char="▪"/>
              <a:defRPr sz="1500" b="0" i="0" u="none" strike="noStrike" cap="none">
                <a:solidFill>
                  <a:schemeClr val="dk1"/>
                </a:solidFill>
                <a:latin typeface="Arial"/>
                <a:ea typeface="Arial"/>
                <a:cs typeface="Arial"/>
                <a:sym typeface="Arial"/>
              </a:defRPr>
            </a:lvl3pPr>
            <a:lvl4pPr marL="1828800" marR="0" lvl="3" indent="-306450" algn="l" rtl="0">
              <a:lnSpc>
                <a:spcPct val="100000"/>
              </a:lnSpc>
              <a:spcBef>
                <a:spcPts val="255"/>
              </a:spcBef>
              <a:spcAft>
                <a:spcPts val="0"/>
              </a:spcAft>
              <a:buClr>
                <a:srgbClr val="205867"/>
              </a:buClr>
              <a:buSzPts val="1226"/>
              <a:buFont typeface="Noto Sans Symbols"/>
              <a:buChar char="▪"/>
              <a:defRPr sz="1275" b="0" i="0" u="none" strike="noStrike" cap="none">
                <a:solidFill>
                  <a:schemeClr val="dk1"/>
                </a:solidFill>
                <a:latin typeface="Arial"/>
                <a:ea typeface="Arial"/>
                <a:cs typeface="Arial"/>
                <a:sym typeface="Arial"/>
              </a:defRPr>
            </a:lvl4pPr>
            <a:lvl5pPr marL="2286000" marR="0" lvl="4" indent="-306451" algn="l" rtl="0">
              <a:lnSpc>
                <a:spcPct val="100000"/>
              </a:lnSpc>
              <a:spcBef>
                <a:spcPts val="255"/>
              </a:spcBef>
              <a:spcAft>
                <a:spcPts val="0"/>
              </a:spcAft>
              <a:buClr>
                <a:srgbClr val="974806"/>
              </a:buClr>
              <a:buSzPts val="1226"/>
              <a:buFont typeface="Arial"/>
              <a:buChar char="•"/>
              <a:defRPr sz="1275" b="0" i="0" u="none" strike="noStrike" cap="none">
                <a:solidFill>
                  <a:schemeClr val="dk1"/>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no bar">
  <p:cSld name="Title no bar">
    <p:spTree>
      <p:nvGrpSpPr>
        <p:cNvPr id="1" name="Shape 651"/>
        <p:cNvGrpSpPr/>
        <p:nvPr/>
      </p:nvGrpSpPr>
      <p:grpSpPr>
        <a:xfrm>
          <a:off x="0" y="0"/>
          <a:ext cx="0" cy="0"/>
          <a:chOff x="0" y="0"/>
          <a:chExt cx="0" cy="0"/>
        </a:xfrm>
      </p:grpSpPr>
      <p:sp>
        <p:nvSpPr>
          <p:cNvPr id="652" name="Google Shape;652;p102"/>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indent="0">
              <a:spcBef>
                <a:spcPts val="0"/>
              </a:spcBef>
              <a:spcAft>
                <a:spcPts val="0"/>
              </a:spcAft>
              <a:buSzPts val="1800"/>
              <a:buFont typeface="Arial"/>
              <a:buNone/>
              <a:defRPr sz="1800"/>
            </a:lvl2pPr>
            <a:lvl3pPr lvl="2" indent="0">
              <a:spcBef>
                <a:spcPts val="0"/>
              </a:spcBef>
              <a:spcAft>
                <a:spcPts val="0"/>
              </a:spcAft>
              <a:buSzPts val="1800"/>
              <a:buFont typeface="Arial"/>
              <a:buNone/>
              <a:defRPr sz="1800"/>
            </a:lvl3pPr>
            <a:lvl4pPr lvl="3" indent="0">
              <a:spcBef>
                <a:spcPts val="0"/>
              </a:spcBef>
              <a:spcAft>
                <a:spcPts val="0"/>
              </a:spcAft>
              <a:buSzPts val="1800"/>
              <a:buFont typeface="Arial"/>
              <a:buNone/>
              <a:defRPr sz="1800"/>
            </a:lvl4pPr>
            <a:lvl5pPr lvl="4" indent="0">
              <a:spcBef>
                <a:spcPts val="0"/>
              </a:spcBef>
              <a:spcAft>
                <a:spcPts val="0"/>
              </a:spcAft>
              <a:buSzPts val="1800"/>
              <a:buFont typeface="Arial"/>
              <a:buNone/>
              <a:defRPr sz="1800"/>
            </a:lvl5pPr>
            <a:lvl6pPr lvl="5" indent="0">
              <a:spcBef>
                <a:spcPts val="0"/>
              </a:spcBef>
              <a:spcAft>
                <a:spcPts val="0"/>
              </a:spcAft>
              <a:buSzPts val="1800"/>
              <a:buFont typeface="Arial"/>
              <a:buNone/>
              <a:defRPr sz="1800"/>
            </a:lvl6pPr>
            <a:lvl7pPr lvl="6" indent="0">
              <a:spcBef>
                <a:spcPts val="0"/>
              </a:spcBef>
              <a:spcAft>
                <a:spcPts val="0"/>
              </a:spcAft>
              <a:buSzPts val="1800"/>
              <a:buFont typeface="Arial"/>
              <a:buNone/>
              <a:defRPr sz="1800"/>
            </a:lvl7pPr>
            <a:lvl8pPr lvl="7" indent="0">
              <a:spcBef>
                <a:spcPts val="0"/>
              </a:spcBef>
              <a:spcAft>
                <a:spcPts val="0"/>
              </a:spcAft>
              <a:buSzPts val="1800"/>
              <a:buFont typeface="Arial"/>
              <a:buNone/>
              <a:defRPr sz="1800"/>
            </a:lvl8pPr>
            <a:lvl9pPr lvl="8" indent="0">
              <a:spcBef>
                <a:spcPts val="0"/>
              </a:spcBef>
              <a:spcAft>
                <a:spcPts val="0"/>
              </a:spcAft>
              <a:buSzPts val="1800"/>
              <a:buFont typeface="Arial"/>
              <a:buNone/>
              <a:defRPr sz="1800"/>
            </a:lvl9pPr>
          </a:lstStyle>
          <a:p>
            <a:endParaRPr/>
          </a:p>
        </p:txBody>
      </p:sp>
      <p:sp>
        <p:nvSpPr>
          <p:cNvPr id="653" name="Google Shape;653;p102"/>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DrawingGrid">
  <p:cSld name="DrawingGrid">
    <p:spTree>
      <p:nvGrpSpPr>
        <p:cNvPr id="1" name="Shape 654"/>
        <p:cNvGrpSpPr/>
        <p:nvPr/>
      </p:nvGrpSpPr>
      <p:grpSpPr>
        <a:xfrm>
          <a:off x="0" y="0"/>
          <a:ext cx="0" cy="0"/>
          <a:chOff x="0" y="0"/>
          <a:chExt cx="0" cy="0"/>
        </a:xfrm>
      </p:grpSpPr>
      <p:pic>
        <p:nvPicPr>
          <p:cNvPr id="655" name="Google Shape;655;p103"/>
          <p:cNvPicPr preferRelativeResize="0"/>
          <p:nvPr/>
        </p:nvPicPr>
        <p:blipFill rotWithShape="1">
          <a:blip r:embed="rId2">
            <a:alphaModFix/>
          </a:blip>
          <a:srcRect/>
          <a:stretch/>
        </p:blipFill>
        <p:spPr>
          <a:xfrm>
            <a:off x="304800" y="228600"/>
            <a:ext cx="8410749" cy="450962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56"/>
        <p:cNvGrpSpPr/>
        <p:nvPr/>
      </p:nvGrpSpPr>
      <p:grpSpPr>
        <a:xfrm>
          <a:off x="0" y="0"/>
          <a:ext cx="0" cy="0"/>
          <a:chOff x="0" y="0"/>
          <a:chExt cx="0" cy="0"/>
        </a:xfrm>
      </p:grpSpPr>
      <p:sp>
        <p:nvSpPr>
          <p:cNvPr id="657" name="Google Shape;657;p10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1pPr>
            <a:lvl2pPr lvl="1" indent="0" algn="ctr" rtl="0">
              <a:spcBef>
                <a:spcPts val="0"/>
              </a:spcBef>
              <a:spcAft>
                <a:spcPts val="0"/>
              </a:spcAft>
              <a:buSzPts val="1400"/>
              <a:buFont typeface="Arial"/>
              <a:buNone/>
              <a:defRPr sz="5200"/>
            </a:lvl2pPr>
            <a:lvl3pPr lvl="2" indent="0" algn="ctr" rtl="0">
              <a:spcBef>
                <a:spcPts val="0"/>
              </a:spcBef>
              <a:spcAft>
                <a:spcPts val="0"/>
              </a:spcAft>
              <a:buSzPts val="1400"/>
              <a:buFont typeface="Arial"/>
              <a:buNone/>
              <a:defRPr sz="5200"/>
            </a:lvl3pPr>
            <a:lvl4pPr lvl="3" indent="0" algn="ctr" rtl="0">
              <a:spcBef>
                <a:spcPts val="0"/>
              </a:spcBef>
              <a:spcAft>
                <a:spcPts val="0"/>
              </a:spcAft>
              <a:buSzPts val="1400"/>
              <a:buFont typeface="Arial"/>
              <a:buNone/>
              <a:defRPr sz="5200"/>
            </a:lvl4pPr>
            <a:lvl5pPr lvl="4" indent="0" algn="ctr" rtl="0">
              <a:spcBef>
                <a:spcPts val="0"/>
              </a:spcBef>
              <a:spcAft>
                <a:spcPts val="0"/>
              </a:spcAft>
              <a:buSzPts val="1400"/>
              <a:buFont typeface="Arial"/>
              <a:buNone/>
              <a:defRPr sz="5200"/>
            </a:lvl5pPr>
            <a:lvl6pPr lvl="5" indent="0" algn="ctr" rtl="0">
              <a:spcBef>
                <a:spcPts val="0"/>
              </a:spcBef>
              <a:spcAft>
                <a:spcPts val="0"/>
              </a:spcAft>
              <a:buSzPts val="1400"/>
              <a:buFont typeface="Arial"/>
              <a:buNone/>
              <a:defRPr sz="5200"/>
            </a:lvl6pPr>
            <a:lvl7pPr lvl="6" indent="0" algn="ctr" rtl="0">
              <a:spcBef>
                <a:spcPts val="0"/>
              </a:spcBef>
              <a:spcAft>
                <a:spcPts val="0"/>
              </a:spcAft>
              <a:buSzPts val="1400"/>
              <a:buFont typeface="Arial"/>
              <a:buNone/>
              <a:defRPr sz="5200"/>
            </a:lvl7pPr>
            <a:lvl8pPr lvl="7" indent="0" algn="ctr" rtl="0">
              <a:spcBef>
                <a:spcPts val="0"/>
              </a:spcBef>
              <a:spcAft>
                <a:spcPts val="0"/>
              </a:spcAft>
              <a:buSzPts val="1400"/>
              <a:buFont typeface="Arial"/>
              <a:buNone/>
              <a:defRPr sz="5200"/>
            </a:lvl8pPr>
            <a:lvl9pPr lvl="8" indent="0" algn="ctr" rtl="0">
              <a:spcBef>
                <a:spcPts val="0"/>
              </a:spcBef>
              <a:spcAft>
                <a:spcPts val="0"/>
              </a:spcAft>
              <a:buSzPts val="1400"/>
              <a:buFont typeface="Arial"/>
              <a:buNone/>
              <a:defRPr sz="5200"/>
            </a:lvl9pPr>
          </a:lstStyle>
          <a:p>
            <a:endParaRPr/>
          </a:p>
        </p:txBody>
      </p:sp>
      <p:sp>
        <p:nvSpPr>
          <p:cNvPr id="658" name="Google Shape;658;p10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659" name="Google Shape;659;p104"/>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sz="825">
              <a:solidFill>
                <a:srgbClr val="888888"/>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image" Target="../media/image1.png"/><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theme" Target="../theme/theme2.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21" Type="http://schemas.openxmlformats.org/officeDocument/2006/relationships/theme" Target="../theme/theme3.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 Type="http://schemas.openxmlformats.org/officeDocument/2006/relationships/slideLayout" Target="../slideLayouts/slideLayout66.xml"/><Relationship Id="rId21" Type="http://schemas.openxmlformats.org/officeDocument/2006/relationships/theme" Target="../theme/theme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image" Target="../media/image1.png"/><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19" Type="http://schemas.openxmlformats.org/officeDocument/2006/relationships/theme" Target="../theme/theme5.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3" Type="http://schemas.openxmlformats.org/officeDocument/2006/relationships/slideLayout" Target="../slideLayouts/slideLayout104.xml"/><Relationship Id="rId21" Type="http://schemas.openxmlformats.org/officeDocument/2006/relationships/theme" Target="../theme/theme6.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p:nvPr/>
        </p:nvSpPr>
        <p:spPr>
          <a:xfrm>
            <a:off x="1066804" y="4942346"/>
            <a:ext cx="7010400" cy="213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7F7F7F"/>
              </a:buClr>
              <a:buSzPts val="197"/>
              <a:buFont typeface="Arial"/>
              <a:buNone/>
            </a:pPr>
            <a:r>
              <a:rPr lang="en-US" sz="788" b="0" i="1" u="none" strike="noStrike" cap="none">
                <a:solidFill>
                  <a:srgbClr val="7F7F7F"/>
                </a:solidFill>
                <a:latin typeface="Arial"/>
                <a:ea typeface="Arial"/>
                <a:cs typeface="Arial"/>
                <a:sym typeface="Arial"/>
              </a:rPr>
              <a:t>Copyright  © </a:t>
            </a:r>
            <a:r>
              <a:rPr lang="en-US" sz="788" i="1">
                <a:solidFill>
                  <a:srgbClr val="7F7F7F"/>
                </a:solidFill>
              </a:rPr>
              <a:t>2018</a:t>
            </a:r>
            <a:r>
              <a:rPr lang="en-US" sz="788" b="0" i="1" u="none" strike="noStrike" cap="none">
                <a:solidFill>
                  <a:srgbClr val="7F7F7F"/>
                </a:solidFill>
                <a:latin typeface="Arial"/>
                <a:ea typeface="Arial"/>
                <a:cs typeface="Arial"/>
                <a:sym typeface="Arial"/>
              </a:rPr>
              <a:t> – P4.org</a:t>
            </a:r>
            <a:endParaRPr/>
          </a:p>
        </p:txBody>
      </p:sp>
      <p:sp>
        <p:nvSpPr>
          <p:cNvPr id="11" name="Google Shape;11;p1"/>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pic>
        <p:nvPicPr>
          <p:cNvPr id="12" name="Google Shape;12;p1"/>
          <p:cNvPicPr preferRelativeResize="0"/>
          <p:nvPr/>
        </p:nvPicPr>
        <p:blipFill rotWithShape="1">
          <a:blip r:embed="rId23">
            <a:alphaModFix/>
          </a:blip>
          <a:srcRect/>
          <a:stretch/>
        </p:blipFill>
        <p:spPr>
          <a:xfrm>
            <a:off x="0" y="4889560"/>
            <a:ext cx="685800" cy="25163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5"/>
        <p:cNvGrpSpPr/>
        <p:nvPr/>
      </p:nvGrpSpPr>
      <p:grpSpPr>
        <a:xfrm>
          <a:off x="0" y="0"/>
          <a:ext cx="0" cy="0"/>
          <a:chOff x="0" y="0"/>
          <a:chExt cx="0" cy="0"/>
        </a:xfrm>
      </p:grpSpPr>
      <p:sp>
        <p:nvSpPr>
          <p:cNvPr id="146" name="Google Shape;146;p23"/>
          <p:cNvSpPr txBox="1"/>
          <p:nvPr/>
        </p:nvSpPr>
        <p:spPr>
          <a:xfrm>
            <a:off x="1066804" y="4942346"/>
            <a:ext cx="7010400" cy="213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7F7F7F"/>
              </a:buClr>
              <a:buSzPts val="197"/>
              <a:buFont typeface="Arial"/>
              <a:buNone/>
            </a:pPr>
            <a:r>
              <a:rPr lang="en-US" sz="788" b="0" i="1" u="none" strike="noStrike" cap="none">
                <a:solidFill>
                  <a:srgbClr val="7F7F7F"/>
                </a:solidFill>
                <a:latin typeface="Arial"/>
                <a:ea typeface="Arial"/>
                <a:cs typeface="Arial"/>
                <a:sym typeface="Arial"/>
              </a:rPr>
              <a:t>Copyright  © 2018 – P4.org</a:t>
            </a:r>
            <a:endParaRPr sz="1400" b="0" i="0" u="none" strike="noStrike" cap="none">
              <a:solidFill>
                <a:srgbClr val="000000"/>
              </a:solidFill>
              <a:latin typeface="Arial"/>
              <a:ea typeface="Arial"/>
              <a:cs typeface="Arial"/>
              <a:sym typeface="Arial"/>
            </a:endParaRPr>
          </a:p>
        </p:txBody>
      </p:sp>
      <p:sp>
        <p:nvSpPr>
          <p:cNvPr id="147" name="Google Shape;147;p23"/>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pic>
        <p:nvPicPr>
          <p:cNvPr id="148" name="Google Shape;148;p23"/>
          <p:cNvPicPr preferRelativeResize="0"/>
          <p:nvPr/>
        </p:nvPicPr>
        <p:blipFill rotWithShape="1">
          <a:blip r:embed="rId24">
            <a:alphaModFix/>
          </a:blip>
          <a:srcRect/>
          <a:stretch/>
        </p:blipFill>
        <p:spPr>
          <a:xfrm>
            <a:off x="0" y="4889560"/>
            <a:ext cx="685800" cy="25163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 id="2147483690"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6"/>
        <p:cNvGrpSpPr/>
        <p:nvPr/>
      </p:nvGrpSpPr>
      <p:grpSpPr>
        <a:xfrm>
          <a:off x="0" y="0"/>
          <a:ext cx="0" cy="0"/>
          <a:chOff x="0" y="0"/>
          <a:chExt cx="0" cy="0"/>
        </a:xfrm>
      </p:grpSpPr>
      <p:sp>
        <p:nvSpPr>
          <p:cNvPr id="287" name="Google Shape;287;p46"/>
          <p:cNvSpPr txBox="1"/>
          <p:nvPr/>
        </p:nvSpPr>
        <p:spPr>
          <a:xfrm>
            <a:off x="1066804" y="4942346"/>
            <a:ext cx="7010400" cy="213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7F7F7F"/>
              </a:buClr>
              <a:buSzPts val="197"/>
              <a:buFont typeface="Arial"/>
              <a:buNone/>
            </a:pPr>
            <a:r>
              <a:rPr lang="en-US" sz="788" b="0" i="1" u="none" strike="noStrike" cap="none">
                <a:solidFill>
                  <a:srgbClr val="7F7F7F"/>
                </a:solidFill>
                <a:latin typeface="Arial"/>
                <a:ea typeface="Arial"/>
                <a:cs typeface="Arial"/>
                <a:sym typeface="Arial"/>
              </a:rPr>
              <a:t>Copyright  © 2017 – P4.org</a:t>
            </a:r>
            <a:endParaRPr/>
          </a:p>
        </p:txBody>
      </p:sp>
      <p:sp>
        <p:nvSpPr>
          <p:cNvPr id="288" name="Google Shape;288;p46"/>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pic>
        <p:nvPicPr>
          <p:cNvPr id="289" name="Google Shape;289;p46"/>
          <p:cNvPicPr preferRelativeResize="0"/>
          <p:nvPr/>
        </p:nvPicPr>
        <p:blipFill rotWithShape="1">
          <a:blip r:embed="rId22">
            <a:alphaModFix/>
          </a:blip>
          <a:srcRect/>
          <a:stretch/>
        </p:blipFill>
        <p:spPr>
          <a:xfrm>
            <a:off x="0" y="4889560"/>
            <a:ext cx="685800" cy="25163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7"/>
        <p:cNvGrpSpPr/>
        <p:nvPr/>
      </p:nvGrpSpPr>
      <p:grpSpPr>
        <a:xfrm>
          <a:off x="0" y="0"/>
          <a:ext cx="0" cy="0"/>
          <a:chOff x="0" y="0"/>
          <a:chExt cx="0" cy="0"/>
        </a:xfrm>
      </p:grpSpPr>
      <p:sp>
        <p:nvSpPr>
          <p:cNvPr id="418" name="Google Shape;418;p67"/>
          <p:cNvSpPr txBox="1"/>
          <p:nvPr/>
        </p:nvSpPr>
        <p:spPr>
          <a:xfrm>
            <a:off x="1066804" y="4942346"/>
            <a:ext cx="7010400" cy="213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7F7F7F"/>
              </a:buClr>
              <a:buSzPts val="197"/>
              <a:buFont typeface="Arial"/>
              <a:buNone/>
            </a:pPr>
            <a:r>
              <a:rPr lang="en-US" sz="788" b="0" i="1" u="none" strike="noStrike" cap="none">
                <a:solidFill>
                  <a:srgbClr val="7F7F7F"/>
                </a:solidFill>
                <a:latin typeface="Arial"/>
                <a:ea typeface="Arial"/>
                <a:cs typeface="Arial"/>
                <a:sym typeface="Arial"/>
              </a:rPr>
              <a:t>Copyright  © 2017 – P4.org</a:t>
            </a:r>
            <a:endParaRPr/>
          </a:p>
        </p:txBody>
      </p:sp>
      <p:sp>
        <p:nvSpPr>
          <p:cNvPr id="419" name="Google Shape;419;p67"/>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pic>
        <p:nvPicPr>
          <p:cNvPr id="420" name="Google Shape;420;p67"/>
          <p:cNvPicPr preferRelativeResize="0"/>
          <p:nvPr/>
        </p:nvPicPr>
        <p:blipFill rotWithShape="1">
          <a:blip r:embed="rId22">
            <a:alphaModFix/>
          </a:blip>
          <a:srcRect/>
          <a:stretch/>
        </p:blipFill>
        <p:spPr>
          <a:xfrm>
            <a:off x="0" y="4889560"/>
            <a:ext cx="685800" cy="25163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8"/>
        <p:cNvGrpSpPr/>
        <p:nvPr/>
      </p:nvGrpSpPr>
      <p:grpSpPr>
        <a:xfrm>
          <a:off x="0" y="0"/>
          <a:ext cx="0" cy="0"/>
          <a:chOff x="0" y="0"/>
          <a:chExt cx="0" cy="0"/>
        </a:xfrm>
      </p:grpSpPr>
      <p:sp>
        <p:nvSpPr>
          <p:cNvPr id="549" name="Google Shape;549;p88"/>
          <p:cNvSpPr txBox="1"/>
          <p:nvPr/>
        </p:nvSpPr>
        <p:spPr>
          <a:xfrm>
            <a:off x="1066804" y="4942346"/>
            <a:ext cx="7010400" cy="213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7F7F7F"/>
              </a:buClr>
              <a:buSzPts val="197"/>
              <a:buFont typeface="Arial"/>
              <a:buNone/>
            </a:pPr>
            <a:r>
              <a:rPr lang="en-US" sz="788" b="0" i="1" u="none" strike="noStrike" cap="none">
                <a:solidFill>
                  <a:srgbClr val="7F7F7F"/>
                </a:solidFill>
                <a:latin typeface="Arial"/>
                <a:ea typeface="Arial"/>
                <a:cs typeface="Arial"/>
                <a:sym typeface="Arial"/>
              </a:rPr>
              <a:t>Copyright  © </a:t>
            </a:r>
            <a:r>
              <a:rPr lang="en-US" sz="788" i="1">
                <a:solidFill>
                  <a:srgbClr val="7F7F7F"/>
                </a:solidFill>
              </a:rPr>
              <a:t>2018</a:t>
            </a:r>
            <a:r>
              <a:rPr lang="en-US" sz="788" b="0" i="1" u="none" strike="noStrike" cap="none">
                <a:solidFill>
                  <a:srgbClr val="7F7F7F"/>
                </a:solidFill>
                <a:latin typeface="Arial"/>
                <a:ea typeface="Arial"/>
                <a:cs typeface="Arial"/>
                <a:sym typeface="Arial"/>
              </a:rPr>
              <a:t> – P4.org</a:t>
            </a:r>
            <a:endParaRPr/>
          </a:p>
        </p:txBody>
      </p:sp>
      <p:sp>
        <p:nvSpPr>
          <p:cNvPr id="550" name="Google Shape;550;p88"/>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pic>
        <p:nvPicPr>
          <p:cNvPr id="551" name="Google Shape;551;p88"/>
          <p:cNvPicPr preferRelativeResize="0"/>
          <p:nvPr/>
        </p:nvPicPr>
        <p:blipFill rotWithShape="1">
          <a:blip r:embed="rId20">
            <a:alphaModFix/>
          </a:blip>
          <a:srcRect/>
          <a:stretch/>
        </p:blipFill>
        <p:spPr>
          <a:xfrm>
            <a:off x="0" y="4889560"/>
            <a:ext cx="685800" cy="25163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72"/>
        <p:cNvGrpSpPr/>
        <p:nvPr/>
      </p:nvGrpSpPr>
      <p:grpSpPr>
        <a:xfrm>
          <a:off x="0" y="0"/>
          <a:ext cx="0" cy="0"/>
          <a:chOff x="0" y="0"/>
          <a:chExt cx="0" cy="0"/>
        </a:xfrm>
      </p:grpSpPr>
      <p:sp>
        <p:nvSpPr>
          <p:cNvPr id="673" name="Google Shape;673;p107"/>
          <p:cNvSpPr txBox="1"/>
          <p:nvPr/>
        </p:nvSpPr>
        <p:spPr>
          <a:xfrm>
            <a:off x="1066804" y="4987613"/>
            <a:ext cx="7010400" cy="213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7F7F7F"/>
              </a:buClr>
              <a:buSzPts val="197"/>
              <a:buFont typeface="Arial"/>
              <a:buNone/>
            </a:pPr>
            <a:r>
              <a:rPr lang="en-US" sz="600" b="0" i="1" u="none" strike="noStrike" cap="none">
                <a:solidFill>
                  <a:srgbClr val="7F7F7F"/>
                </a:solidFill>
                <a:latin typeface="Arial"/>
                <a:ea typeface="Arial"/>
                <a:cs typeface="Arial"/>
                <a:sym typeface="Arial"/>
              </a:rPr>
              <a:t>Copyright  © </a:t>
            </a:r>
            <a:r>
              <a:rPr lang="en-US" sz="600" i="1">
                <a:solidFill>
                  <a:srgbClr val="7F7F7F"/>
                </a:solidFill>
              </a:rPr>
              <a:t>2018</a:t>
            </a:r>
            <a:r>
              <a:rPr lang="en-US" sz="600" b="0" i="1" u="none" strike="noStrike" cap="none">
                <a:solidFill>
                  <a:srgbClr val="7F7F7F"/>
                </a:solidFill>
                <a:latin typeface="Arial"/>
                <a:ea typeface="Arial"/>
                <a:cs typeface="Arial"/>
                <a:sym typeface="Arial"/>
              </a:rPr>
              <a:t> – P4.org, ONF</a:t>
            </a:r>
            <a:endParaRPr sz="600"/>
          </a:p>
        </p:txBody>
      </p:sp>
      <p:sp>
        <p:nvSpPr>
          <p:cNvPr id="674" name="Google Shape;674;p107"/>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825"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pic>
        <p:nvPicPr>
          <p:cNvPr id="675" name="Google Shape;675;p107"/>
          <p:cNvPicPr preferRelativeResize="0"/>
          <p:nvPr/>
        </p:nvPicPr>
        <p:blipFill rotWithShape="1">
          <a:blip r:embed="rId22">
            <a:alphaModFix/>
          </a:blip>
          <a:srcRect/>
          <a:stretch/>
        </p:blipFill>
        <p:spPr>
          <a:xfrm>
            <a:off x="0" y="4889560"/>
            <a:ext cx="685800" cy="25163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5.xml"/><Relationship Id="rId4" Type="http://schemas.openxmlformats.org/officeDocument/2006/relationships/image" Target="../media/image11.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5.xml"/><Relationship Id="rId1" Type="http://schemas.openxmlformats.org/officeDocument/2006/relationships/slideLayout" Target="../slideLayouts/slideLayout28.xml"/><Relationship Id="rId4" Type="http://schemas.openxmlformats.org/officeDocument/2006/relationships/image" Target="../media/image20.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84.xml"/></Relationships>
</file>

<file path=ppt/slides/_rels/slide10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7.xml"/><Relationship Id="rId1" Type="http://schemas.openxmlformats.org/officeDocument/2006/relationships/slideLayout" Target="../slideLayouts/slideLayout8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8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0.xml"/><Relationship Id="rId1" Type="http://schemas.openxmlformats.org/officeDocument/2006/relationships/slideLayout" Target="../slideLayouts/slideLayout8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8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8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4.xml"/><Relationship Id="rId1" Type="http://schemas.openxmlformats.org/officeDocument/2006/relationships/slideLayout" Target="../slideLayouts/slideLayout8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8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0.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6.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26.xml"/><Relationship Id="rId4" Type="http://schemas.openxmlformats.org/officeDocument/2006/relationships/image" Target="../media/image1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NetFPGA/P4-NetFPGA-public/wiki" TargetMode="External"/><Relationship Id="rId2" Type="http://schemas.openxmlformats.org/officeDocument/2006/relationships/notesSlide" Target="../notesSlides/notesSlide55.xml"/><Relationship Id="rId1" Type="http://schemas.openxmlformats.org/officeDocument/2006/relationships/slideLayout" Target="../slideLayouts/slideLayout26.xml"/><Relationship Id="rId5" Type="http://schemas.openxmlformats.org/officeDocument/2006/relationships/image" Target="../media/image18.png"/><Relationship Id="rId4" Type="http://schemas.openxmlformats.org/officeDocument/2006/relationships/image" Target="../media/image17.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7.xml"/><Relationship Id="rId1" Type="http://schemas.openxmlformats.org/officeDocument/2006/relationships/slideLayout" Target="../slideLayouts/slideLayout28.xml"/><Relationship Id="rId4" Type="http://schemas.openxmlformats.org/officeDocument/2006/relationships/image" Target="../media/image20.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2.xml"/></Relationships>
</file>

<file path=ppt/slides/_rels/slide6.xml.rels><?xml version="1.0" encoding="UTF-8" standalone="yes"?>
<Relationships xmlns="http://schemas.openxmlformats.org/package/2006/relationships"><Relationship Id="rId3" Type="http://schemas.openxmlformats.org/officeDocument/2006/relationships/hyperlink" Target="http://drive.google.com/file/d/1xKQdgHThHwl_frT4SUE1n3w8j-YnWc1F/view" TargetMode="External"/><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8.jpg"/></Relationships>
</file>

<file path=ppt/slides/_rels/slide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0.xml"/><Relationship Id="rId1" Type="http://schemas.openxmlformats.org/officeDocument/2006/relationships/slideLayout" Target="../slideLayouts/slideLayout106.xml"/><Relationship Id="rId4" Type="http://schemas.openxmlformats.org/officeDocument/2006/relationships/image" Target="../media/image22.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03.xml"/></Relationships>
</file>

<file path=ppt/slides/_rels/slide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2.xml"/><Relationship Id="rId1" Type="http://schemas.openxmlformats.org/officeDocument/2006/relationships/slideLayout" Target="../slideLayouts/slideLayout10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03.xml"/></Relationships>
</file>

<file path=ppt/slides/_rels/slide6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4.xml"/><Relationship Id="rId1" Type="http://schemas.openxmlformats.org/officeDocument/2006/relationships/slideLayout" Target="../slideLayouts/slideLayout10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0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0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03.xml"/></Relationships>
</file>

<file path=ppt/slides/_rels/slide6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8.xml"/><Relationship Id="rId1" Type="http://schemas.openxmlformats.org/officeDocument/2006/relationships/slideLayout" Target="../slideLayouts/slideLayout10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0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70.xml.rels><?xml version="1.0" encoding="UTF-8" standalone="yes"?>
<Relationships xmlns="http://schemas.openxmlformats.org/package/2006/relationships"><Relationship Id="rId3" Type="http://schemas.openxmlformats.org/officeDocument/2006/relationships/hyperlink" Target="https://github.com/p4lang/PI" TargetMode="External"/><Relationship Id="rId2" Type="http://schemas.openxmlformats.org/officeDocument/2006/relationships/notesSlide" Target="../notesSlides/notesSlide70.xml"/><Relationship Id="rId1" Type="http://schemas.openxmlformats.org/officeDocument/2006/relationships/slideLayout" Target="../slideLayouts/slideLayout10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0.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03.xml"/></Relationships>
</file>

<file path=ppt/slides/_rels/slide7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2.xml"/><Relationship Id="rId1" Type="http://schemas.openxmlformats.org/officeDocument/2006/relationships/slideLayout" Target="../slideLayouts/slideLayout103.xml"/></Relationships>
</file>

<file path=ppt/slides/_rels/slide73.xml.rels><?xml version="1.0" encoding="UTF-8" standalone="yes"?>
<Relationships xmlns="http://schemas.openxmlformats.org/package/2006/relationships"><Relationship Id="rId3" Type="http://schemas.openxmlformats.org/officeDocument/2006/relationships/hyperlink" Target="https://grpc.io/docs/guides/" TargetMode="External"/><Relationship Id="rId2" Type="http://schemas.openxmlformats.org/officeDocument/2006/relationships/notesSlide" Target="../notesSlides/notesSlide73.xml"/><Relationship Id="rId1" Type="http://schemas.openxmlformats.org/officeDocument/2006/relationships/slideLayout" Target="../slideLayouts/slideLayout10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03.xml"/></Relationships>
</file>

<file path=ppt/slides/_rels/slide75.xml.rels><?xml version="1.0" encoding="UTF-8" standalone="yes"?>
<Relationships xmlns="http://schemas.openxmlformats.org/package/2006/relationships"><Relationship Id="rId3" Type="http://schemas.openxmlformats.org/officeDocument/2006/relationships/hyperlink" Target="https://github.com/p4lang/PI/blob/master/proto/p4/v1/p4runtime.proto" TargetMode="External"/><Relationship Id="rId2" Type="http://schemas.openxmlformats.org/officeDocument/2006/relationships/notesSlide" Target="../notesSlides/notesSlide75.xml"/><Relationship Id="rId1" Type="http://schemas.openxmlformats.org/officeDocument/2006/relationships/slideLayout" Target="../slideLayouts/slideLayout103.xml"/><Relationship Id="rId4" Type="http://schemas.openxmlformats.org/officeDocument/2006/relationships/hyperlink" Target="https://p4.org/p4-spec/docs/P4Runtime-v1.0.0.pdf" TargetMode="Externa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03.xml"/></Relationships>
</file>

<file path=ppt/slides/_rels/slide77.xml.rels><?xml version="1.0" encoding="UTF-8" standalone="yes"?>
<Relationships xmlns="http://schemas.openxmlformats.org/package/2006/relationships"><Relationship Id="rId3" Type="http://schemas.openxmlformats.org/officeDocument/2006/relationships/hyperlink" Target="https://github.com/p4lang/PI/blob/master/proto/p4/p4runtime.proto" TargetMode="External"/><Relationship Id="rId2" Type="http://schemas.openxmlformats.org/officeDocument/2006/relationships/notesSlide" Target="../notesSlides/notesSlide77.xml"/><Relationship Id="rId1" Type="http://schemas.openxmlformats.org/officeDocument/2006/relationships/slideLayout" Target="../slideLayouts/slideLayout104.xml"/></Relationships>
</file>

<file path=ppt/slides/_rels/slide7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8.xml"/><Relationship Id="rId1" Type="http://schemas.openxmlformats.org/officeDocument/2006/relationships/slideLayout" Target="../slideLayouts/slideLayout103.xml"/><Relationship Id="rId5" Type="http://schemas.openxmlformats.org/officeDocument/2006/relationships/hyperlink" Target="https://github.com/p4lang/PI/blob/master/proto/p4/config/v1/p4info.proto" TargetMode="External"/><Relationship Id="rId4" Type="http://schemas.openxmlformats.org/officeDocument/2006/relationships/image" Target="../media/image25.png"/></Relationships>
</file>

<file path=ppt/slides/_rels/slide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9.xml"/><Relationship Id="rId1" Type="http://schemas.openxmlformats.org/officeDocument/2006/relationships/slideLayout" Target="../slideLayouts/slideLayout10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03.xml"/></Relationships>
</file>

<file path=ppt/slides/_rels/slide8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1.xml"/><Relationship Id="rId1" Type="http://schemas.openxmlformats.org/officeDocument/2006/relationships/slideLayout" Target="../slideLayouts/slideLayout103.xml"/><Relationship Id="rId4" Type="http://schemas.openxmlformats.org/officeDocument/2006/relationships/image" Target="../media/image25.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0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0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03.xml"/></Relationships>
</file>

<file path=ppt/slides/_rels/slide8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5.xml"/><Relationship Id="rId1" Type="http://schemas.openxmlformats.org/officeDocument/2006/relationships/slideLayout" Target="../slideLayouts/slideLayout10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5.png"/></Relationships>
</file>

<file path=ppt/slides/_rels/slide8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6.xml"/><Relationship Id="rId1" Type="http://schemas.openxmlformats.org/officeDocument/2006/relationships/slideLayout" Target="../slideLayouts/slideLayout103.xml"/><Relationship Id="rId5" Type="http://schemas.openxmlformats.org/officeDocument/2006/relationships/image" Target="../media/image25.png"/><Relationship Id="rId4" Type="http://schemas.openxmlformats.org/officeDocument/2006/relationships/image" Target="../media/image24.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0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02.xml"/></Relationships>
</file>

<file path=ppt/slides/_rels/slide8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9.xml"/><Relationship Id="rId1" Type="http://schemas.openxmlformats.org/officeDocument/2006/relationships/slideLayout" Target="../slideLayouts/slideLayout10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90.xml.rels><?xml version="1.0" encoding="UTF-8" standalone="yes"?>
<Relationships xmlns="http://schemas.openxmlformats.org/package/2006/relationships"><Relationship Id="rId3" Type="http://schemas.openxmlformats.org/officeDocument/2006/relationships/hyperlink" Target="https://github.com/p4lang/tutorials/" TargetMode="External"/><Relationship Id="rId2" Type="http://schemas.openxmlformats.org/officeDocument/2006/relationships/notesSlide" Target="../notesSlides/notesSlide90.xml"/><Relationship Id="rId1" Type="http://schemas.openxmlformats.org/officeDocument/2006/relationships/slideLayout" Target="../slideLayouts/slideLayout103.xml"/><Relationship Id="rId4" Type="http://schemas.openxmlformats.org/officeDocument/2006/relationships/image" Target="../media/image31.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02.xml"/></Relationships>
</file>

<file path=ppt/slides/_rels/slide9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2.xml"/><Relationship Id="rId1" Type="http://schemas.openxmlformats.org/officeDocument/2006/relationships/slideLayout" Target="../slideLayouts/slideLayout10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93.xml.rels><?xml version="1.0" encoding="UTF-8" standalone="yes"?>
<Relationships xmlns="http://schemas.openxmlformats.org/package/2006/relationships"><Relationship Id="rId3" Type="http://schemas.openxmlformats.org/officeDocument/2006/relationships/hyperlink" Target="https://stratumproject.org/" TargetMode="External"/><Relationship Id="rId2" Type="http://schemas.openxmlformats.org/officeDocument/2006/relationships/notesSlide" Target="../notesSlides/notesSlide93.xml"/><Relationship Id="rId1" Type="http://schemas.openxmlformats.org/officeDocument/2006/relationships/slideLayout" Target="../slideLayouts/slideLayout103.xml"/><Relationship Id="rId5" Type="http://schemas.openxmlformats.org/officeDocument/2006/relationships/hyperlink" Target="https://wiki.onosproject.org/display/ONOS/P4+brigade" TargetMode="External"/><Relationship Id="rId4" Type="http://schemas.openxmlformats.org/officeDocument/2006/relationships/hyperlink" Target="https://onosproject.org/" TargetMode="Externa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128"/>
          <p:cNvSpPr txBox="1">
            <a:spLocks noGrp="1"/>
          </p:cNvSpPr>
          <p:nvPr>
            <p:ph type="subTitle" idx="1"/>
          </p:nvPr>
        </p:nvSpPr>
        <p:spPr>
          <a:xfrm>
            <a:off x="1221750" y="1787000"/>
            <a:ext cx="6700500" cy="980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151"/>
              </a:buClr>
              <a:buSzPts val="525"/>
              <a:buFont typeface="Noto Sans Symbols"/>
              <a:buNone/>
            </a:pPr>
            <a:r>
              <a:rPr lang="en-US" sz="3000" b="1" i="0" u="none" strike="noStrike" cap="none">
                <a:solidFill>
                  <a:srgbClr val="888888"/>
                </a:solidFill>
                <a:latin typeface="Arial"/>
                <a:ea typeface="Arial"/>
                <a:cs typeface="Arial"/>
                <a:sym typeface="Arial"/>
              </a:rPr>
              <a:t>P4 Language Tutorial</a:t>
            </a:r>
            <a:endParaRPr sz="2800" b="0" i="0" u="none" strike="noStrike" cap="none">
              <a:solidFill>
                <a:srgbClr val="000000"/>
              </a:solidFill>
              <a:latin typeface="Arial"/>
              <a:ea typeface="Arial"/>
              <a:cs typeface="Arial"/>
              <a:sym typeface="Arial"/>
            </a:endParaRPr>
          </a:p>
        </p:txBody>
      </p:sp>
      <p:pic>
        <p:nvPicPr>
          <p:cNvPr id="809" name="Google Shape;809;p128"/>
          <p:cNvPicPr preferRelativeResize="0"/>
          <p:nvPr/>
        </p:nvPicPr>
        <p:blipFill rotWithShape="1">
          <a:blip r:embed="rId3">
            <a:alphaModFix/>
          </a:blip>
          <a:srcRect/>
          <a:stretch/>
        </p:blipFill>
        <p:spPr>
          <a:xfrm>
            <a:off x="2652775" y="220325"/>
            <a:ext cx="3838450" cy="1435025"/>
          </a:xfrm>
          <a:prstGeom prst="rect">
            <a:avLst/>
          </a:prstGeom>
          <a:noFill/>
          <a:ln>
            <a:noFill/>
          </a:ln>
        </p:spPr>
      </p:pic>
      <p:sp>
        <p:nvSpPr>
          <p:cNvPr id="810" name="Google Shape;810;p128"/>
          <p:cNvSpPr txBox="1"/>
          <p:nvPr/>
        </p:nvSpPr>
        <p:spPr>
          <a:xfrm>
            <a:off x="1221750" y="2367300"/>
            <a:ext cx="6700500" cy="2840700"/>
          </a:xfrm>
          <a:prstGeom prst="rect">
            <a:avLst/>
          </a:prstGeom>
          <a:noFill/>
          <a:ln>
            <a:noFill/>
          </a:ln>
        </p:spPr>
        <p:txBody>
          <a:bodyPr spcFirstLastPara="1" wrap="square" lIns="91425" tIns="91425" rIns="91425" bIns="91425" anchor="ctr" anchorCtr="0">
            <a:noAutofit/>
          </a:bodyPr>
          <a:lstStyle/>
          <a:p>
            <a:pPr marL="0" lvl="0" indent="0" algn="l" rtl="0">
              <a:spcBef>
                <a:spcPts val="131"/>
              </a:spcBef>
              <a:spcAft>
                <a:spcPts val="0"/>
              </a:spcAft>
              <a:buNone/>
            </a:pPr>
            <a:r>
              <a:rPr lang="en-US" sz="2000" b="1">
                <a:solidFill>
                  <a:schemeClr val="dk1"/>
                </a:solidFill>
              </a:rPr>
              <a:t>Slides: </a:t>
            </a:r>
            <a:r>
              <a:rPr lang="en-US" sz="2000">
                <a:solidFill>
                  <a:schemeClr val="dk1"/>
                </a:solidFill>
                <a:latin typeface="Consolas"/>
                <a:ea typeface="Consolas"/>
                <a:cs typeface="Consolas"/>
                <a:sym typeface="Consolas"/>
              </a:rPr>
              <a:t>https://bit.ly/p4d2-2018-spring</a:t>
            </a:r>
            <a:endParaRPr sz="2000">
              <a:solidFill>
                <a:schemeClr val="dk1"/>
              </a:solidFill>
              <a:latin typeface="Consolas"/>
              <a:ea typeface="Consolas"/>
              <a:cs typeface="Consolas"/>
              <a:sym typeface="Consolas"/>
            </a:endParaRPr>
          </a:p>
          <a:p>
            <a:pPr marL="0" lvl="0" indent="0" algn="l" rtl="0">
              <a:spcBef>
                <a:spcPts val="131"/>
              </a:spcBef>
              <a:spcAft>
                <a:spcPts val="0"/>
              </a:spcAft>
              <a:buNone/>
            </a:pPr>
            <a:r>
              <a:rPr lang="en-US" sz="2000" b="1">
                <a:solidFill>
                  <a:schemeClr val="dk1"/>
                </a:solidFill>
              </a:rPr>
              <a:t>Software Setup</a:t>
            </a:r>
            <a:endParaRPr sz="2000" b="1">
              <a:solidFill>
                <a:schemeClr val="dk1"/>
              </a:solidFill>
            </a:endParaRPr>
          </a:p>
          <a:p>
            <a:pPr marL="411480" lvl="1" indent="-220980" algn="l" rtl="0">
              <a:spcBef>
                <a:spcPts val="131"/>
              </a:spcBef>
              <a:spcAft>
                <a:spcPts val="0"/>
              </a:spcAft>
              <a:buClr>
                <a:srgbClr val="205867"/>
              </a:buClr>
              <a:buSzPts val="2000"/>
              <a:buFont typeface="Merriweather Sans"/>
              <a:buChar char="◦"/>
            </a:pPr>
            <a:r>
              <a:rPr lang="en-US" sz="2000">
                <a:solidFill>
                  <a:schemeClr val="dk1"/>
                </a:solidFill>
              </a:rPr>
              <a:t>Download VM or copy from USB stick</a:t>
            </a:r>
            <a:endParaRPr sz="2000">
              <a:solidFill>
                <a:schemeClr val="dk1"/>
              </a:solidFill>
            </a:endParaRPr>
          </a:p>
          <a:p>
            <a:pPr marL="411480" lvl="1" indent="-220980" algn="l" rtl="0">
              <a:spcBef>
                <a:spcPts val="131"/>
              </a:spcBef>
              <a:spcAft>
                <a:spcPts val="0"/>
              </a:spcAft>
              <a:buClr>
                <a:srgbClr val="205867"/>
              </a:buClr>
              <a:buSzPts val="2000"/>
              <a:buFont typeface="Merriweather Sans"/>
              <a:buChar char="◦"/>
            </a:pPr>
            <a:r>
              <a:rPr lang="en-US" sz="2000">
                <a:solidFill>
                  <a:schemeClr val="dk1"/>
                </a:solidFill>
              </a:rPr>
              <a:t>Import VM into VirtualBox or VMware Fusion</a:t>
            </a:r>
            <a:endParaRPr sz="2000">
              <a:solidFill>
                <a:schemeClr val="dk1"/>
              </a:solidFill>
            </a:endParaRPr>
          </a:p>
          <a:p>
            <a:pPr marL="411480" lvl="1" indent="-220980" algn="l" rtl="0">
              <a:spcBef>
                <a:spcPts val="131"/>
              </a:spcBef>
              <a:spcAft>
                <a:spcPts val="0"/>
              </a:spcAft>
              <a:buClr>
                <a:schemeClr val="dk1"/>
              </a:buClr>
              <a:buSzPts val="2000"/>
              <a:buFont typeface="Merriweather Sans"/>
              <a:buChar char="◦"/>
            </a:pPr>
            <a:r>
              <a:rPr lang="en-US" sz="2000">
                <a:solidFill>
                  <a:schemeClr val="dk1"/>
                </a:solidFill>
              </a:rPr>
              <a:t>Boot VM and login as user "p4" with passwd "p4"</a:t>
            </a:r>
            <a:endParaRPr sz="2000">
              <a:solidFill>
                <a:schemeClr val="dk1"/>
              </a:solidFill>
            </a:endParaRPr>
          </a:p>
          <a:p>
            <a:pPr marL="411480" lvl="1" indent="-220980" algn="l" rtl="0">
              <a:spcBef>
                <a:spcPts val="131"/>
              </a:spcBef>
              <a:spcAft>
                <a:spcPts val="0"/>
              </a:spcAft>
              <a:buClr>
                <a:schemeClr val="dk1"/>
              </a:buClr>
              <a:buSzPts val="2000"/>
              <a:buFont typeface="Merriweather Sans"/>
              <a:buChar char="◦"/>
            </a:pPr>
            <a:r>
              <a:rPr lang="en-US" sz="2000">
                <a:solidFill>
                  <a:schemeClr val="dk1"/>
                </a:solidFill>
              </a:rPr>
              <a:t>Open Terminal</a:t>
            </a:r>
            <a:endParaRPr sz="2000">
              <a:solidFill>
                <a:schemeClr val="dk1"/>
              </a:solidFill>
            </a:endParaRPr>
          </a:p>
          <a:p>
            <a:pPr marL="411480" lvl="1" indent="-220980" algn="l" rtl="0">
              <a:spcBef>
                <a:spcPts val="131"/>
              </a:spcBef>
              <a:spcAft>
                <a:spcPts val="0"/>
              </a:spcAft>
              <a:buClr>
                <a:schemeClr val="dk1"/>
              </a:buClr>
              <a:buSzPts val="2000"/>
              <a:buFont typeface="Consolas"/>
              <a:buChar char="◦"/>
            </a:pPr>
            <a:r>
              <a:rPr lang="en-US" sz="2000">
                <a:solidFill>
                  <a:schemeClr val="dk1"/>
                </a:solidFill>
                <a:latin typeface="Consolas"/>
                <a:ea typeface="Consolas"/>
                <a:cs typeface="Consolas"/>
                <a:sym typeface="Consolas"/>
              </a:rPr>
              <a:t>cd ~/tutorials; git pull</a:t>
            </a:r>
            <a:endParaRPr sz="2000">
              <a:solidFill>
                <a:schemeClr val="dk1"/>
              </a:solidFill>
              <a:latin typeface="Consolas"/>
              <a:ea typeface="Consolas"/>
              <a:cs typeface="Consolas"/>
              <a:sym typeface="Consola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Google Shape;1200;p137"/>
          <p:cNvSpPr/>
          <p:nvPr/>
        </p:nvSpPr>
        <p:spPr>
          <a:xfrm>
            <a:off x="5143503" y="875262"/>
            <a:ext cx="2514600" cy="889800"/>
          </a:xfrm>
          <a:prstGeom prst="rect">
            <a:avLst/>
          </a:prstGeom>
          <a:solidFill>
            <a:srgbClr val="F2F2F2"/>
          </a:solidFill>
          <a:ln w="9525" cap="flat" cmpd="sng">
            <a:solidFill>
              <a:srgbClr val="7F7F7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48000" tIns="24000" rIns="48000" bIns="24000" anchor="ctr" anchorCtr="0">
            <a:noAutofit/>
          </a:bodyPr>
          <a:lstStyle/>
          <a:p>
            <a:pPr marL="0" marR="0" lvl="0" indent="0" algn="ctr" rtl="0">
              <a:lnSpc>
                <a:spcPct val="100000"/>
              </a:lnSpc>
              <a:spcBef>
                <a:spcPts val="0"/>
              </a:spcBef>
              <a:spcAft>
                <a:spcPts val="0"/>
              </a:spcAft>
              <a:buClr>
                <a:schemeClr val="dk1"/>
              </a:buClr>
              <a:buSzPts val="525"/>
              <a:buFont typeface="Arial"/>
              <a:buNone/>
            </a:pPr>
            <a:r>
              <a:rPr lang="en-US" sz="2100" b="0" i="0" u="none" strike="noStrike" cap="none">
                <a:solidFill>
                  <a:schemeClr val="dk1"/>
                </a:solidFill>
                <a:latin typeface="Arial"/>
                <a:ea typeface="Arial"/>
                <a:cs typeface="Arial"/>
                <a:sym typeface="Arial"/>
              </a:rPr>
              <a:t>Switch OS</a:t>
            </a:r>
            <a:endParaRPr sz="1400" b="0" i="0" u="none" strike="noStrike" cap="none">
              <a:solidFill>
                <a:srgbClr val="000000"/>
              </a:solidFill>
              <a:latin typeface="Arial"/>
              <a:ea typeface="Arial"/>
              <a:cs typeface="Arial"/>
              <a:sym typeface="Arial"/>
            </a:endParaRPr>
          </a:p>
        </p:txBody>
      </p:sp>
      <p:sp>
        <p:nvSpPr>
          <p:cNvPr id="1201" name="Google Shape;1201;p137"/>
          <p:cNvSpPr/>
          <p:nvPr/>
        </p:nvSpPr>
        <p:spPr>
          <a:xfrm>
            <a:off x="5607336" y="2207792"/>
            <a:ext cx="2057400" cy="361200"/>
          </a:xfrm>
          <a:prstGeom prst="roundRect">
            <a:avLst>
              <a:gd name="adj" fmla="val 16667"/>
            </a:avLst>
          </a:prstGeom>
          <a:solidFill>
            <a:srgbClr val="F2F2F2"/>
          </a:solidFill>
          <a:ln w="9525" cap="flat" cmpd="sng">
            <a:solidFill>
              <a:srgbClr val="7F7F7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48000" tIns="24000" rIns="48000" bIns="24000" anchor="ctr" anchorCtr="0">
            <a:noAutofit/>
          </a:bodyPr>
          <a:lstStyle/>
          <a:p>
            <a:pPr marL="0" marR="0" lvl="0" indent="0" algn="ctr" rtl="0">
              <a:lnSpc>
                <a:spcPct val="100000"/>
              </a:lnSpc>
              <a:spcBef>
                <a:spcPts val="0"/>
              </a:spcBef>
              <a:spcAft>
                <a:spcPts val="0"/>
              </a:spcAft>
              <a:buClr>
                <a:srgbClr val="2B69B7"/>
              </a:buClr>
              <a:buSzPts val="375"/>
              <a:buFont typeface="Arial"/>
              <a:buNone/>
            </a:pPr>
            <a:r>
              <a:rPr lang="en-US" sz="1500" b="0" i="0" u="none" strike="noStrike" cap="none">
                <a:solidFill>
                  <a:srgbClr val="2B69B7"/>
                </a:solidFill>
                <a:latin typeface="Arial"/>
                <a:ea typeface="Arial"/>
                <a:cs typeface="Arial"/>
                <a:sym typeface="Arial"/>
              </a:rPr>
              <a:t>Run-time API</a:t>
            </a:r>
            <a:endParaRPr sz="1400" b="0" i="0" u="none" strike="noStrike" cap="none">
              <a:solidFill>
                <a:srgbClr val="000000"/>
              </a:solidFill>
              <a:latin typeface="Arial"/>
              <a:ea typeface="Arial"/>
              <a:cs typeface="Arial"/>
              <a:sym typeface="Arial"/>
            </a:endParaRPr>
          </a:p>
        </p:txBody>
      </p:sp>
      <p:sp>
        <p:nvSpPr>
          <p:cNvPr id="1202" name="Google Shape;1202;p137"/>
          <p:cNvSpPr/>
          <p:nvPr/>
        </p:nvSpPr>
        <p:spPr>
          <a:xfrm>
            <a:off x="6636496" y="2576536"/>
            <a:ext cx="700500" cy="252600"/>
          </a:xfrm>
          <a:prstGeom prst="roundRect">
            <a:avLst>
              <a:gd name="adj" fmla="val 16667"/>
            </a:avLst>
          </a:prstGeom>
          <a:solidFill>
            <a:srgbClr val="F2F2F2"/>
          </a:solidFill>
          <a:ln w="9525" cap="flat" cmpd="sng">
            <a:solidFill>
              <a:srgbClr val="7F7F7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48000" tIns="24000" rIns="48000" bIns="24000" anchor="ctr" anchorCtr="0">
            <a:noAutofit/>
          </a:bodyPr>
          <a:lstStyle/>
          <a:p>
            <a:pPr marL="0" marR="0" lvl="0" indent="0" algn="ctr" rtl="0">
              <a:lnSpc>
                <a:spcPct val="100000"/>
              </a:lnSpc>
              <a:spcBef>
                <a:spcPts val="0"/>
              </a:spcBef>
              <a:spcAft>
                <a:spcPts val="0"/>
              </a:spcAft>
              <a:buClr>
                <a:srgbClr val="2B69B7"/>
              </a:buClr>
              <a:buSzPts val="338"/>
              <a:buFont typeface="Arial"/>
              <a:buNone/>
            </a:pPr>
            <a:r>
              <a:rPr lang="en-US" sz="1350" b="0" i="0" u="none" strike="noStrike" cap="none">
                <a:solidFill>
                  <a:srgbClr val="2B69B7"/>
                </a:solidFill>
                <a:latin typeface="Arial"/>
                <a:ea typeface="Arial"/>
                <a:cs typeface="Arial"/>
                <a:sym typeface="Arial"/>
              </a:rPr>
              <a:t>Driver</a:t>
            </a:r>
            <a:endParaRPr sz="1400" b="0" i="0" u="none" strike="noStrike" cap="none">
              <a:solidFill>
                <a:srgbClr val="000000"/>
              </a:solidFill>
              <a:latin typeface="Arial"/>
              <a:ea typeface="Arial"/>
              <a:cs typeface="Arial"/>
              <a:sym typeface="Arial"/>
            </a:endParaRPr>
          </a:p>
        </p:txBody>
      </p:sp>
      <p:sp>
        <p:nvSpPr>
          <p:cNvPr id="1203" name="Google Shape;1203;p137"/>
          <p:cNvSpPr/>
          <p:nvPr/>
        </p:nvSpPr>
        <p:spPr>
          <a:xfrm>
            <a:off x="6592767" y="1764924"/>
            <a:ext cx="216900" cy="442800"/>
          </a:xfrm>
          <a:prstGeom prst="downArrow">
            <a:avLst>
              <a:gd name="adj1" fmla="val 50000"/>
              <a:gd name="adj2" fmla="val 43764"/>
            </a:avLst>
          </a:prstGeom>
          <a:solidFill>
            <a:srgbClr val="5F497A"/>
          </a:solidFill>
          <a:ln w="9525" cap="flat" cmpd="sng">
            <a:solidFill>
              <a:srgbClr val="5F497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48000" tIns="24000" rIns="48000" bIns="240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04" name="Google Shape;1204;p137"/>
          <p:cNvSpPr txBox="1"/>
          <p:nvPr/>
        </p:nvSpPr>
        <p:spPr>
          <a:xfrm>
            <a:off x="1197951" y="3338190"/>
            <a:ext cx="3429000" cy="1433400"/>
          </a:xfrm>
          <a:prstGeom prst="rect">
            <a:avLst/>
          </a:prstGeom>
          <a:noFill/>
          <a:ln>
            <a:noFill/>
          </a:ln>
        </p:spPr>
        <p:txBody>
          <a:bodyPr spcFirstLastPara="1" wrap="square" lIns="48000" tIns="24000" rIns="48000" bIns="24000" anchor="t" anchorCtr="0">
            <a:noAutofit/>
          </a:bodyPr>
          <a:lstStyle/>
          <a:p>
            <a:pPr marL="0" marR="0" lvl="0" indent="0" algn="ctr" rtl="0">
              <a:lnSpc>
                <a:spcPct val="100000"/>
              </a:lnSpc>
              <a:spcBef>
                <a:spcPts val="0"/>
              </a:spcBef>
              <a:spcAft>
                <a:spcPts val="0"/>
              </a:spcAft>
              <a:buClr>
                <a:schemeClr val="dk1"/>
              </a:buClr>
              <a:buSzPts val="450"/>
              <a:buFont typeface="Arial"/>
              <a:buNone/>
            </a:pPr>
            <a:r>
              <a:rPr lang="en-US" sz="1800" b="1" i="0" u="none" strike="noStrike" cap="none">
                <a:solidFill>
                  <a:schemeClr val="dk1"/>
                </a:solidFill>
                <a:latin typeface="Arial"/>
                <a:ea typeface="Arial"/>
                <a:cs typeface="Arial"/>
                <a:sym typeface="Arial"/>
              </a:rPr>
              <a:t>“This is </a:t>
            </a:r>
            <a:r>
              <a:rPr lang="en-US" sz="1800" b="1" i="1" u="none" strike="noStrike" cap="none">
                <a:solidFill>
                  <a:srgbClr val="C00000"/>
                </a:solidFill>
                <a:latin typeface="Arial"/>
                <a:ea typeface="Arial"/>
                <a:cs typeface="Arial"/>
                <a:sym typeface="Arial"/>
              </a:rPr>
              <a:t>how I want</a:t>
            </a:r>
            <a:r>
              <a:rPr lang="en-US" sz="1800" b="1" i="1" u="none" strike="noStrike" cap="none">
                <a:solidFill>
                  <a:srgbClr val="FF0000"/>
                </a:solidFill>
                <a:latin typeface="Arial"/>
                <a:ea typeface="Arial"/>
                <a:cs typeface="Arial"/>
                <a:sym typeface="Arial"/>
              </a:rPr>
              <a:t> </a:t>
            </a:r>
            <a:r>
              <a:rPr lang="en-US" sz="1800" b="1" i="0" u="none" strike="noStrike" cap="none">
                <a:solidFill>
                  <a:schemeClr val="dk1"/>
                </a:solidFill>
                <a:latin typeface="Arial"/>
                <a:ea typeface="Arial"/>
                <a:cs typeface="Arial"/>
                <a:sym typeface="Arial"/>
              </a:rPr>
              <a:t>the network to behave and how to switch packets…”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450"/>
              <a:buFont typeface="Arial"/>
              <a:buNone/>
            </a:pPr>
            <a:r>
              <a:rPr lang="en-US" sz="1800" b="1" i="0" u="none" strike="noStrike" cap="none">
                <a:solidFill>
                  <a:schemeClr val="dk1"/>
                </a:solidFill>
                <a:latin typeface="Arial"/>
                <a:ea typeface="Arial"/>
                <a:cs typeface="Arial"/>
                <a:sym typeface="Arial"/>
              </a:rPr>
              <a:t>(the user / controller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450"/>
              <a:buFont typeface="Arial"/>
              <a:buNone/>
            </a:pPr>
            <a:r>
              <a:rPr lang="en-US" sz="1800" b="1" i="0" u="none" strike="noStrike" cap="none">
                <a:solidFill>
                  <a:schemeClr val="dk1"/>
                </a:solidFill>
                <a:latin typeface="Arial"/>
                <a:ea typeface="Arial"/>
                <a:cs typeface="Arial"/>
                <a:sym typeface="Arial"/>
              </a:rPr>
              <a:t>makes the rules)</a:t>
            </a:r>
            <a:endParaRPr sz="1400" b="0" i="0" u="none" strike="noStrike" cap="none">
              <a:solidFill>
                <a:srgbClr val="000000"/>
              </a:solidFill>
              <a:latin typeface="Arial"/>
              <a:ea typeface="Arial"/>
              <a:cs typeface="Arial"/>
              <a:sym typeface="Arial"/>
            </a:endParaRPr>
          </a:p>
        </p:txBody>
      </p:sp>
      <p:pic>
        <p:nvPicPr>
          <p:cNvPr id="1205" name="Google Shape;1205;p137"/>
          <p:cNvPicPr preferRelativeResize="0"/>
          <p:nvPr/>
        </p:nvPicPr>
        <p:blipFill rotWithShape="1">
          <a:blip r:embed="rId3">
            <a:alphaModFix/>
          </a:blip>
          <a:srcRect/>
          <a:stretch/>
        </p:blipFill>
        <p:spPr>
          <a:xfrm>
            <a:off x="5887916" y="3876310"/>
            <a:ext cx="1406882" cy="894514"/>
          </a:xfrm>
          <a:prstGeom prst="rect">
            <a:avLst/>
          </a:prstGeom>
          <a:noFill/>
          <a:ln>
            <a:noFill/>
          </a:ln>
        </p:spPr>
      </p:pic>
      <p:sp>
        <p:nvSpPr>
          <p:cNvPr id="1206" name="Google Shape;1206;p137"/>
          <p:cNvSpPr txBox="1"/>
          <p:nvPr/>
        </p:nvSpPr>
        <p:spPr>
          <a:xfrm>
            <a:off x="5657851" y="4719443"/>
            <a:ext cx="2174400" cy="256200"/>
          </a:xfrm>
          <a:prstGeom prst="rect">
            <a:avLst/>
          </a:prstGeom>
          <a:noFill/>
          <a:ln>
            <a:noFill/>
          </a:ln>
        </p:spPr>
        <p:txBody>
          <a:bodyPr spcFirstLastPara="1" wrap="square" lIns="48000" tIns="24000" rIns="48000" bIns="24000" anchor="t" anchorCtr="0">
            <a:noAutofit/>
          </a:bodyPr>
          <a:lstStyle/>
          <a:p>
            <a:pPr marL="0" marR="0" lvl="0" indent="0" algn="l" rtl="0">
              <a:lnSpc>
                <a:spcPct val="100000"/>
              </a:lnSpc>
              <a:spcBef>
                <a:spcPts val="0"/>
              </a:spcBef>
              <a:spcAft>
                <a:spcPts val="0"/>
              </a:spcAft>
              <a:buClr>
                <a:schemeClr val="dk1"/>
              </a:buClr>
              <a:buSzPts val="338"/>
              <a:buFont typeface="Arial"/>
              <a:buNone/>
            </a:pPr>
            <a:r>
              <a:rPr lang="en-US" sz="1350" b="1" i="0" u="none" strike="noStrike" cap="none">
                <a:solidFill>
                  <a:schemeClr val="dk1"/>
                </a:solidFill>
                <a:latin typeface="Arial"/>
                <a:ea typeface="Arial"/>
                <a:cs typeface="Arial"/>
                <a:sym typeface="Arial"/>
              </a:rPr>
              <a:t>P4 Programmable Device</a:t>
            </a:r>
            <a:endParaRPr sz="1400" b="0" i="0" u="none" strike="noStrike" cap="none">
              <a:solidFill>
                <a:srgbClr val="000000"/>
              </a:solidFill>
              <a:latin typeface="Arial"/>
              <a:ea typeface="Arial"/>
              <a:cs typeface="Arial"/>
              <a:sym typeface="Arial"/>
            </a:endParaRPr>
          </a:p>
        </p:txBody>
      </p:sp>
      <p:sp>
        <p:nvSpPr>
          <p:cNvPr id="1207" name="Google Shape;1207;p137"/>
          <p:cNvSpPr/>
          <p:nvPr/>
        </p:nvSpPr>
        <p:spPr>
          <a:xfrm>
            <a:off x="6885387" y="2829254"/>
            <a:ext cx="216900" cy="1084800"/>
          </a:xfrm>
          <a:prstGeom prst="downArrow">
            <a:avLst>
              <a:gd name="adj1" fmla="val 50000"/>
              <a:gd name="adj2" fmla="val 43764"/>
            </a:avLst>
          </a:prstGeom>
          <a:solidFill>
            <a:srgbClr val="5F497A"/>
          </a:solidFill>
          <a:ln w="9525" cap="flat" cmpd="sng">
            <a:solidFill>
              <a:srgbClr val="5F497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48000" tIns="24000" rIns="48000" bIns="240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08" name="Google Shape;1208;p137"/>
          <p:cNvSpPr txBox="1">
            <a:spLocks noGrp="1"/>
          </p:cNvSpPr>
          <p:nvPr>
            <p:ph type="title"/>
          </p:nvPr>
        </p:nvSpPr>
        <p:spPr>
          <a:xfrm>
            <a:off x="152400" y="127400"/>
            <a:ext cx="8686800" cy="47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dirty="0">
                <a:solidFill>
                  <a:schemeClr val="dk1"/>
                </a:solidFill>
                <a:latin typeface="Arial"/>
                <a:ea typeface="Arial"/>
                <a:cs typeface="Arial"/>
                <a:sym typeface="Arial"/>
              </a:rPr>
              <a:t>A Better Approach: </a:t>
            </a:r>
            <a:r>
              <a:rPr lang="en-US" sz="2430" b="1" i="0" u="none" strike="noStrike" cap="none" dirty="0">
                <a:solidFill>
                  <a:srgbClr val="FF0000"/>
                </a:solidFill>
                <a:latin typeface="Arial"/>
                <a:ea typeface="Arial"/>
                <a:cs typeface="Arial"/>
                <a:sym typeface="Arial"/>
              </a:rPr>
              <a:t>Top-down design</a:t>
            </a:r>
            <a:endParaRPr sz="2700" b="1" i="0" u="none" strike="noStrike" cap="none" dirty="0">
              <a:solidFill>
                <a:srgbClr val="FF0000"/>
              </a:solidFill>
              <a:latin typeface="Arial"/>
              <a:ea typeface="Arial"/>
              <a:cs typeface="Arial"/>
              <a:sym typeface="Arial"/>
            </a:endParaRPr>
          </a:p>
        </p:txBody>
      </p:sp>
      <p:sp>
        <p:nvSpPr>
          <p:cNvPr id="1209" name="Google Shape;1209;p137"/>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10</a:t>
            </a:fld>
            <a:endParaRPr sz="825" b="0" i="0" u="none" strike="noStrike" cap="none">
              <a:solidFill>
                <a:srgbClr val="888888"/>
              </a:solidFill>
              <a:latin typeface="Arial"/>
              <a:ea typeface="Arial"/>
              <a:cs typeface="Arial"/>
              <a:sym typeface="Arial"/>
            </a:endParaRPr>
          </a:p>
        </p:txBody>
      </p:sp>
      <p:sp>
        <p:nvSpPr>
          <p:cNvPr id="1210" name="Google Shape;1210;p137"/>
          <p:cNvSpPr/>
          <p:nvPr/>
        </p:nvSpPr>
        <p:spPr>
          <a:xfrm flipH="1">
            <a:off x="5657706" y="1500190"/>
            <a:ext cx="501900" cy="2499000"/>
          </a:xfrm>
          <a:prstGeom prst="downArrow">
            <a:avLst>
              <a:gd name="adj1" fmla="val 56750"/>
              <a:gd name="adj2" fmla="val 74990"/>
            </a:avLst>
          </a:prstGeom>
          <a:gradFill>
            <a:gsLst>
              <a:gs pos="0">
                <a:srgbClr val="00B050">
                  <a:alpha val="49019"/>
                </a:srgbClr>
              </a:gs>
              <a:gs pos="100000">
                <a:srgbClr val="92D050"/>
              </a:gs>
            </a:gsLst>
            <a:lin ang="16200038" scaled="0"/>
          </a:gradFill>
          <a:ln w="9525" cap="flat" cmpd="sng">
            <a:solidFill>
              <a:srgbClr val="5F497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48000" tIns="24000" rIns="48000" bIns="240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grpSp>
        <p:nvGrpSpPr>
          <p:cNvPr id="1211" name="Google Shape;1211;p137"/>
          <p:cNvGrpSpPr/>
          <p:nvPr/>
        </p:nvGrpSpPr>
        <p:grpSpPr>
          <a:xfrm>
            <a:off x="1439822" y="1926567"/>
            <a:ext cx="2846322" cy="1142876"/>
            <a:chOff x="1248698" y="2443315"/>
            <a:chExt cx="3795096" cy="1625482"/>
          </a:xfrm>
        </p:grpSpPr>
        <p:sp>
          <p:nvSpPr>
            <p:cNvPr id="1212" name="Google Shape;1212;p137"/>
            <p:cNvSpPr/>
            <p:nvPr/>
          </p:nvSpPr>
          <p:spPr>
            <a:xfrm>
              <a:off x="1248698"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13" name="Google Shape;1213;p137"/>
            <p:cNvSpPr/>
            <p:nvPr/>
          </p:nvSpPr>
          <p:spPr>
            <a:xfrm>
              <a:off x="1548581"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14" name="Google Shape;1214;p137"/>
            <p:cNvSpPr/>
            <p:nvPr/>
          </p:nvSpPr>
          <p:spPr>
            <a:xfrm>
              <a:off x="1848464"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15" name="Google Shape;1215;p137"/>
            <p:cNvSpPr/>
            <p:nvPr/>
          </p:nvSpPr>
          <p:spPr>
            <a:xfrm>
              <a:off x="2148347"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16" name="Google Shape;1216;p137"/>
            <p:cNvSpPr/>
            <p:nvPr/>
          </p:nvSpPr>
          <p:spPr>
            <a:xfrm>
              <a:off x="2448230"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17" name="Google Shape;1217;p137"/>
            <p:cNvSpPr/>
            <p:nvPr/>
          </p:nvSpPr>
          <p:spPr>
            <a:xfrm>
              <a:off x="2748113"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18" name="Google Shape;1218;p137"/>
            <p:cNvSpPr/>
            <p:nvPr/>
          </p:nvSpPr>
          <p:spPr>
            <a:xfrm>
              <a:off x="3047996"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19" name="Google Shape;1219;p137"/>
            <p:cNvSpPr/>
            <p:nvPr/>
          </p:nvSpPr>
          <p:spPr>
            <a:xfrm>
              <a:off x="3347879"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20" name="Google Shape;1220;p137"/>
            <p:cNvSpPr/>
            <p:nvPr/>
          </p:nvSpPr>
          <p:spPr>
            <a:xfrm>
              <a:off x="3647762"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21" name="Google Shape;1221;p137"/>
            <p:cNvSpPr/>
            <p:nvPr/>
          </p:nvSpPr>
          <p:spPr>
            <a:xfrm>
              <a:off x="3947645"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22" name="Google Shape;1222;p137"/>
            <p:cNvSpPr/>
            <p:nvPr/>
          </p:nvSpPr>
          <p:spPr>
            <a:xfrm>
              <a:off x="4247528"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23" name="Google Shape;1223;p137"/>
            <p:cNvSpPr/>
            <p:nvPr/>
          </p:nvSpPr>
          <p:spPr>
            <a:xfrm>
              <a:off x="4547411"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24" name="Google Shape;1224;p137"/>
            <p:cNvSpPr/>
            <p:nvPr/>
          </p:nvSpPr>
          <p:spPr>
            <a:xfrm>
              <a:off x="4847294" y="3382296"/>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25" name="Google Shape;1225;p137"/>
            <p:cNvSpPr/>
            <p:nvPr/>
          </p:nvSpPr>
          <p:spPr>
            <a:xfrm>
              <a:off x="1666563" y="2443316"/>
              <a:ext cx="319500" cy="319500"/>
            </a:xfrm>
            <a:prstGeom prst="ellipse">
              <a:avLst/>
            </a:prstGeom>
            <a:solidFill>
              <a:srgbClr val="93B3D7"/>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cxnSp>
          <p:nvCxnSpPr>
            <p:cNvPr id="1226" name="Google Shape;1226;p137"/>
            <p:cNvCxnSpPr>
              <a:stCxn id="1212" idx="0"/>
              <a:endCxn id="1225" idx="4"/>
            </p:cNvCxnSpPr>
            <p:nvPr/>
          </p:nvCxnSpPr>
          <p:spPr>
            <a:xfrm rot="10800000" flipH="1">
              <a:off x="1346948" y="2762797"/>
              <a:ext cx="479400" cy="619500"/>
            </a:xfrm>
            <a:prstGeom prst="straightConnector1">
              <a:avLst/>
            </a:prstGeom>
            <a:noFill/>
            <a:ln w="9525" cap="flat" cmpd="sng">
              <a:solidFill>
                <a:schemeClr val="dk1"/>
              </a:solidFill>
              <a:prstDash val="solid"/>
              <a:round/>
              <a:headEnd type="none" w="sm" len="sm"/>
              <a:tailEnd type="none" w="sm" len="sm"/>
            </a:ln>
          </p:spPr>
        </p:cxnSp>
        <p:cxnSp>
          <p:nvCxnSpPr>
            <p:cNvPr id="1227" name="Google Shape;1227;p137"/>
            <p:cNvCxnSpPr>
              <a:stCxn id="1213" idx="0"/>
              <a:endCxn id="1225" idx="4"/>
            </p:cNvCxnSpPr>
            <p:nvPr/>
          </p:nvCxnSpPr>
          <p:spPr>
            <a:xfrm rot="10800000" flipH="1">
              <a:off x="1646831" y="2762797"/>
              <a:ext cx="179400" cy="619500"/>
            </a:xfrm>
            <a:prstGeom prst="straightConnector1">
              <a:avLst/>
            </a:prstGeom>
            <a:noFill/>
            <a:ln w="9525" cap="flat" cmpd="sng">
              <a:solidFill>
                <a:schemeClr val="dk1"/>
              </a:solidFill>
              <a:prstDash val="solid"/>
              <a:round/>
              <a:headEnd type="none" w="sm" len="sm"/>
              <a:tailEnd type="none" w="sm" len="sm"/>
            </a:ln>
          </p:spPr>
        </p:cxnSp>
        <p:cxnSp>
          <p:nvCxnSpPr>
            <p:cNvPr id="1228" name="Google Shape;1228;p137"/>
            <p:cNvCxnSpPr>
              <a:stCxn id="1214" idx="0"/>
              <a:endCxn id="1225" idx="4"/>
            </p:cNvCxnSpPr>
            <p:nvPr/>
          </p:nvCxnSpPr>
          <p:spPr>
            <a:xfrm rot="10800000">
              <a:off x="1826414" y="2762797"/>
              <a:ext cx="120300" cy="619500"/>
            </a:xfrm>
            <a:prstGeom prst="straightConnector1">
              <a:avLst/>
            </a:prstGeom>
            <a:noFill/>
            <a:ln w="9525" cap="flat" cmpd="sng">
              <a:solidFill>
                <a:schemeClr val="dk1"/>
              </a:solidFill>
              <a:prstDash val="solid"/>
              <a:round/>
              <a:headEnd type="none" w="sm" len="sm"/>
              <a:tailEnd type="none" w="sm" len="sm"/>
            </a:ln>
          </p:spPr>
        </p:cxnSp>
        <p:cxnSp>
          <p:nvCxnSpPr>
            <p:cNvPr id="1229" name="Google Shape;1229;p137"/>
            <p:cNvCxnSpPr>
              <a:stCxn id="1215" idx="0"/>
              <a:endCxn id="1225" idx="4"/>
            </p:cNvCxnSpPr>
            <p:nvPr/>
          </p:nvCxnSpPr>
          <p:spPr>
            <a:xfrm rot="10800000">
              <a:off x="1826297" y="2762797"/>
              <a:ext cx="420300" cy="619500"/>
            </a:xfrm>
            <a:prstGeom prst="straightConnector1">
              <a:avLst/>
            </a:prstGeom>
            <a:noFill/>
            <a:ln w="9525" cap="flat" cmpd="sng">
              <a:solidFill>
                <a:schemeClr val="dk1"/>
              </a:solidFill>
              <a:prstDash val="solid"/>
              <a:round/>
              <a:headEnd type="none" w="sm" len="sm"/>
              <a:tailEnd type="none" w="sm" len="sm"/>
            </a:ln>
          </p:spPr>
        </p:cxnSp>
        <p:cxnSp>
          <p:nvCxnSpPr>
            <p:cNvPr id="1230" name="Google Shape;1230;p137"/>
            <p:cNvCxnSpPr>
              <a:stCxn id="1216" idx="0"/>
              <a:endCxn id="1225" idx="4"/>
            </p:cNvCxnSpPr>
            <p:nvPr/>
          </p:nvCxnSpPr>
          <p:spPr>
            <a:xfrm rot="10800000">
              <a:off x="1826180" y="2762797"/>
              <a:ext cx="720300" cy="619500"/>
            </a:xfrm>
            <a:prstGeom prst="straightConnector1">
              <a:avLst/>
            </a:prstGeom>
            <a:noFill/>
            <a:ln w="9525" cap="flat" cmpd="sng">
              <a:solidFill>
                <a:schemeClr val="dk1"/>
              </a:solidFill>
              <a:prstDash val="solid"/>
              <a:round/>
              <a:headEnd type="none" w="sm" len="sm"/>
              <a:tailEnd type="none" w="sm" len="sm"/>
            </a:ln>
          </p:spPr>
        </p:cxnSp>
        <p:cxnSp>
          <p:nvCxnSpPr>
            <p:cNvPr id="1231" name="Google Shape;1231;p137"/>
            <p:cNvCxnSpPr>
              <a:stCxn id="1217" idx="0"/>
              <a:endCxn id="1225" idx="4"/>
            </p:cNvCxnSpPr>
            <p:nvPr/>
          </p:nvCxnSpPr>
          <p:spPr>
            <a:xfrm rot="10800000">
              <a:off x="1826363" y="2762797"/>
              <a:ext cx="1020000" cy="619500"/>
            </a:xfrm>
            <a:prstGeom prst="straightConnector1">
              <a:avLst/>
            </a:prstGeom>
            <a:noFill/>
            <a:ln w="9525" cap="flat" cmpd="sng">
              <a:solidFill>
                <a:schemeClr val="dk1"/>
              </a:solidFill>
              <a:prstDash val="solid"/>
              <a:round/>
              <a:headEnd type="none" w="sm" len="sm"/>
              <a:tailEnd type="none" w="sm" len="sm"/>
            </a:ln>
          </p:spPr>
        </p:cxnSp>
        <p:cxnSp>
          <p:nvCxnSpPr>
            <p:cNvPr id="1232" name="Google Shape;1232;p137"/>
            <p:cNvCxnSpPr>
              <a:stCxn id="1218" idx="0"/>
              <a:endCxn id="1225" idx="4"/>
            </p:cNvCxnSpPr>
            <p:nvPr/>
          </p:nvCxnSpPr>
          <p:spPr>
            <a:xfrm rot="10800000">
              <a:off x="1826246" y="2762797"/>
              <a:ext cx="1320000" cy="619500"/>
            </a:xfrm>
            <a:prstGeom prst="straightConnector1">
              <a:avLst/>
            </a:prstGeom>
            <a:noFill/>
            <a:ln w="9525" cap="flat" cmpd="sng">
              <a:solidFill>
                <a:schemeClr val="dk1"/>
              </a:solidFill>
              <a:prstDash val="solid"/>
              <a:round/>
              <a:headEnd type="none" w="sm" len="sm"/>
              <a:tailEnd type="none" w="sm" len="sm"/>
            </a:ln>
          </p:spPr>
        </p:cxnSp>
        <p:cxnSp>
          <p:nvCxnSpPr>
            <p:cNvPr id="1233" name="Google Shape;1233;p137"/>
            <p:cNvCxnSpPr>
              <a:stCxn id="1219" idx="0"/>
              <a:endCxn id="1225" idx="4"/>
            </p:cNvCxnSpPr>
            <p:nvPr/>
          </p:nvCxnSpPr>
          <p:spPr>
            <a:xfrm rot="10800000">
              <a:off x="1826429" y="2762797"/>
              <a:ext cx="1619700" cy="619500"/>
            </a:xfrm>
            <a:prstGeom prst="straightConnector1">
              <a:avLst/>
            </a:prstGeom>
            <a:noFill/>
            <a:ln w="9525" cap="flat" cmpd="sng">
              <a:solidFill>
                <a:schemeClr val="dk1"/>
              </a:solidFill>
              <a:prstDash val="solid"/>
              <a:round/>
              <a:headEnd type="none" w="sm" len="sm"/>
              <a:tailEnd type="none" w="sm" len="sm"/>
            </a:ln>
          </p:spPr>
        </p:cxnSp>
        <p:cxnSp>
          <p:nvCxnSpPr>
            <p:cNvPr id="1234" name="Google Shape;1234;p137"/>
            <p:cNvCxnSpPr>
              <a:stCxn id="1220" idx="0"/>
              <a:endCxn id="1225" idx="4"/>
            </p:cNvCxnSpPr>
            <p:nvPr/>
          </p:nvCxnSpPr>
          <p:spPr>
            <a:xfrm rot="10800000">
              <a:off x="1826312" y="2762797"/>
              <a:ext cx="1919700" cy="619500"/>
            </a:xfrm>
            <a:prstGeom prst="straightConnector1">
              <a:avLst/>
            </a:prstGeom>
            <a:noFill/>
            <a:ln w="9525" cap="flat" cmpd="sng">
              <a:solidFill>
                <a:schemeClr val="dk1"/>
              </a:solidFill>
              <a:prstDash val="solid"/>
              <a:round/>
              <a:headEnd type="none" w="sm" len="sm"/>
              <a:tailEnd type="none" w="sm" len="sm"/>
            </a:ln>
          </p:spPr>
        </p:cxnSp>
        <p:cxnSp>
          <p:nvCxnSpPr>
            <p:cNvPr id="1235" name="Google Shape;1235;p137"/>
            <p:cNvCxnSpPr>
              <a:stCxn id="1221" idx="0"/>
              <a:endCxn id="1225" idx="4"/>
            </p:cNvCxnSpPr>
            <p:nvPr/>
          </p:nvCxnSpPr>
          <p:spPr>
            <a:xfrm rot="10800000">
              <a:off x="1826195" y="2762797"/>
              <a:ext cx="2219700" cy="619500"/>
            </a:xfrm>
            <a:prstGeom prst="straightConnector1">
              <a:avLst/>
            </a:prstGeom>
            <a:noFill/>
            <a:ln w="9525" cap="flat" cmpd="sng">
              <a:solidFill>
                <a:schemeClr val="dk1"/>
              </a:solidFill>
              <a:prstDash val="solid"/>
              <a:round/>
              <a:headEnd type="none" w="sm" len="sm"/>
              <a:tailEnd type="none" w="sm" len="sm"/>
            </a:ln>
          </p:spPr>
        </p:cxnSp>
        <p:cxnSp>
          <p:nvCxnSpPr>
            <p:cNvPr id="1236" name="Google Shape;1236;p137"/>
            <p:cNvCxnSpPr>
              <a:stCxn id="1222" idx="0"/>
              <a:endCxn id="1225" idx="4"/>
            </p:cNvCxnSpPr>
            <p:nvPr/>
          </p:nvCxnSpPr>
          <p:spPr>
            <a:xfrm rot="10800000">
              <a:off x="1826378" y="2762797"/>
              <a:ext cx="2519400" cy="619500"/>
            </a:xfrm>
            <a:prstGeom prst="straightConnector1">
              <a:avLst/>
            </a:prstGeom>
            <a:noFill/>
            <a:ln w="9525" cap="flat" cmpd="sng">
              <a:solidFill>
                <a:schemeClr val="dk1"/>
              </a:solidFill>
              <a:prstDash val="solid"/>
              <a:round/>
              <a:headEnd type="none" w="sm" len="sm"/>
              <a:tailEnd type="none" w="sm" len="sm"/>
            </a:ln>
          </p:spPr>
        </p:cxnSp>
        <p:cxnSp>
          <p:nvCxnSpPr>
            <p:cNvPr id="1237" name="Google Shape;1237;p137"/>
            <p:cNvCxnSpPr>
              <a:stCxn id="1223" idx="0"/>
              <a:endCxn id="1225" idx="4"/>
            </p:cNvCxnSpPr>
            <p:nvPr/>
          </p:nvCxnSpPr>
          <p:spPr>
            <a:xfrm rot="10800000">
              <a:off x="1826261" y="2762797"/>
              <a:ext cx="2819400" cy="619500"/>
            </a:xfrm>
            <a:prstGeom prst="straightConnector1">
              <a:avLst/>
            </a:prstGeom>
            <a:noFill/>
            <a:ln w="9525" cap="flat" cmpd="sng">
              <a:solidFill>
                <a:schemeClr val="dk1"/>
              </a:solidFill>
              <a:prstDash val="solid"/>
              <a:round/>
              <a:headEnd type="none" w="sm" len="sm"/>
              <a:tailEnd type="none" w="sm" len="sm"/>
            </a:ln>
          </p:spPr>
        </p:cxnSp>
        <p:cxnSp>
          <p:nvCxnSpPr>
            <p:cNvPr id="1238" name="Google Shape;1238;p137"/>
            <p:cNvCxnSpPr>
              <a:stCxn id="1224" idx="0"/>
              <a:endCxn id="1225" idx="4"/>
            </p:cNvCxnSpPr>
            <p:nvPr/>
          </p:nvCxnSpPr>
          <p:spPr>
            <a:xfrm rot="10800000">
              <a:off x="1826444" y="2762796"/>
              <a:ext cx="3119100" cy="619500"/>
            </a:xfrm>
            <a:prstGeom prst="straightConnector1">
              <a:avLst/>
            </a:prstGeom>
            <a:noFill/>
            <a:ln w="9525" cap="flat" cmpd="sng">
              <a:solidFill>
                <a:schemeClr val="dk1"/>
              </a:solidFill>
              <a:prstDash val="solid"/>
              <a:round/>
              <a:headEnd type="none" w="sm" len="sm"/>
              <a:tailEnd type="none" w="sm" len="sm"/>
            </a:ln>
          </p:spPr>
        </p:cxnSp>
        <p:sp>
          <p:nvSpPr>
            <p:cNvPr id="1239" name="Google Shape;1239;p137"/>
            <p:cNvSpPr/>
            <p:nvPr/>
          </p:nvSpPr>
          <p:spPr>
            <a:xfrm>
              <a:off x="1248698"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40" name="Google Shape;1240;p137"/>
            <p:cNvSpPr/>
            <p:nvPr/>
          </p:nvSpPr>
          <p:spPr>
            <a:xfrm>
              <a:off x="1548581"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41" name="Google Shape;1241;p137"/>
            <p:cNvSpPr/>
            <p:nvPr/>
          </p:nvSpPr>
          <p:spPr>
            <a:xfrm>
              <a:off x="1848464"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42" name="Google Shape;1242;p137"/>
            <p:cNvSpPr/>
            <p:nvPr/>
          </p:nvSpPr>
          <p:spPr>
            <a:xfrm>
              <a:off x="2148347"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43" name="Google Shape;1243;p137"/>
            <p:cNvSpPr/>
            <p:nvPr/>
          </p:nvSpPr>
          <p:spPr>
            <a:xfrm>
              <a:off x="2448230"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44" name="Google Shape;1244;p137"/>
            <p:cNvSpPr/>
            <p:nvPr/>
          </p:nvSpPr>
          <p:spPr>
            <a:xfrm>
              <a:off x="2748113"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45" name="Google Shape;1245;p137"/>
            <p:cNvSpPr/>
            <p:nvPr/>
          </p:nvSpPr>
          <p:spPr>
            <a:xfrm>
              <a:off x="3047996"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46" name="Google Shape;1246;p137"/>
            <p:cNvSpPr/>
            <p:nvPr/>
          </p:nvSpPr>
          <p:spPr>
            <a:xfrm>
              <a:off x="3347879"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47" name="Google Shape;1247;p137"/>
            <p:cNvSpPr/>
            <p:nvPr/>
          </p:nvSpPr>
          <p:spPr>
            <a:xfrm>
              <a:off x="3647762"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48" name="Google Shape;1248;p137"/>
            <p:cNvSpPr/>
            <p:nvPr/>
          </p:nvSpPr>
          <p:spPr>
            <a:xfrm>
              <a:off x="3947645"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49" name="Google Shape;1249;p137"/>
            <p:cNvSpPr/>
            <p:nvPr/>
          </p:nvSpPr>
          <p:spPr>
            <a:xfrm>
              <a:off x="4247528"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50" name="Google Shape;1250;p137"/>
            <p:cNvSpPr/>
            <p:nvPr/>
          </p:nvSpPr>
          <p:spPr>
            <a:xfrm>
              <a:off x="4547411"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51" name="Google Shape;1251;p137"/>
            <p:cNvSpPr/>
            <p:nvPr/>
          </p:nvSpPr>
          <p:spPr>
            <a:xfrm>
              <a:off x="4847294" y="3382296"/>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52" name="Google Shape;1252;p137"/>
            <p:cNvSpPr/>
            <p:nvPr/>
          </p:nvSpPr>
          <p:spPr>
            <a:xfrm>
              <a:off x="2580961" y="2443315"/>
              <a:ext cx="319500" cy="319500"/>
            </a:xfrm>
            <a:prstGeom prst="ellipse">
              <a:avLst/>
            </a:prstGeom>
            <a:solidFill>
              <a:srgbClr val="93B3D7"/>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cxnSp>
          <p:nvCxnSpPr>
            <p:cNvPr id="1253" name="Google Shape;1253;p137"/>
            <p:cNvCxnSpPr>
              <a:stCxn id="1239" idx="0"/>
              <a:endCxn id="1252" idx="4"/>
            </p:cNvCxnSpPr>
            <p:nvPr/>
          </p:nvCxnSpPr>
          <p:spPr>
            <a:xfrm rot="10800000" flipH="1">
              <a:off x="1346948" y="2762797"/>
              <a:ext cx="1393800" cy="619500"/>
            </a:xfrm>
            <a:prstGeom prst="straightConnector1">
              <a:avLst/>
            </a:prstGeom>
            <a:noFill/>
            <a:ln w="9525" cap="flat" cmpd="sng">
              <a:solidFill>
                <a:schemeClr val="dk1"/>
              </a:solidFill>
              <a:prstDash val="solid"/>
              <a:round/>
              <a:headEnd type="none" w="sm" len="sm"/>
              <a:tailEnd type="none" w="sm" len="sm"/>
            </a:ln>
          </p:spPr>
        </p:cxnSp>
        <p:cxnSp>
          <p:nvCxnSpPr>
            <p:cNvPr id="1254" name="Google Shape;1254;p137"/>
            <p:cNvCxnSpPr>
              <a:stCxn id="1240" idx="0"/>
              <a:endCxn id="1252" idx="4"/>
            </p:cNvCxnSpPr>
            <p:nvPr/>
          </p:nvCxnSpPr>
          <p:spPr>
            <a:xfrm rot="10800000" flipH="1">
              <a:off x="1646831" y="2762797"/>
              <a:ext cx="1093800" cy="619500"/>
            </a:xfrm>
            <a:prstGeom prst="straightConnector1">
              <a:avLst/>
            </a:prstGeom>
            <a:noFill/>
            <a:ln w="9525" cap="flat" cmpd="sng">
              <a:solidFill>
                <a:schemeClr val="dk1"/>
              </a:solidFill>
              <a:prstDash val="solid"/>
              <a:round/>
              <a:headEnd type="none" w="sm" len="sm"/>
              <a:tailEnd type="none" w="sm" len="sm"/>
            </a:ln>
          </p:spPr>
        </p:cxnSp>
        <p:cxnSp>
          <p:nvCxnSpPr>
            <p:cNvPr id="1255" name="Google Shape;1255;p137"/>
            <p:cNvCxnSpPr>
              <a:stCxn id="1241" idx="0"/>
              <a:endCxn id="1252" idx="4"/>
            </p:cNvCxnSpPr>
            <p:nvPr/>
          </p:nvCxnSpPr>
          <p:spPr>
            <a:xfrm rot="10800000" flipH="1">
              <a:off x="1946714" y="2762797"/>
              <a:ext cx="794100" cy="619500"/>
            </a:xfrm>
            <a:prstGeom prst="straightConnector1">
              <a:avLst/>
            </a:prstGeom>
            <a:noFill/>
            <a:ln w="9525" cap="flat" cmpd="sng">
              <a:solidFill>
                <a:schemeClr val="dk1"/>
              </a:solidFill>
              <a:prstDash val="solid"/>
              <a:round/>
              <a:headEnd type="none" w="sm" len="sm"/>
              <a:tailEnd type="none" w="sm" len="sm"/>
            </a:ln>
          </p:spPr>
        </p:cxnSp>
        <p:cxnSp>
          <p:nvCxnSpPr>
            <p:cNvPr id="1256" name="Google Shape;1256;p137"/>
            <p:cNvCxnSpPr>
              <a:stCxn id="1242" idx="0"/>
              <a:endCxn id="1252" idx="4"/>
            </p:cNvCxnSpPr>
            <p:nvPr/>
          </p:nvCxnSpPr>
          <p:spPr>
            <a:xfrm rot="10800000" flipH="1">
              <a:off x="2246597" y="2762797"/>
              <a:ext cx="494100" cy="619500"/>
            </a:xfrm>
            <a:prstGeom prst="straightConnector1">
              <a:avLst/>
            </a:prstGeom>
            <a:noFill/>
            <a:ln w="9525" cap="flat" cmpd="sng">
              <a:solidFill>
                <a:schemeClr val="dk1"/>
              </a:solidFill>
              <a:prstDash val="solid"/>
              <a:round/>
              <a:headEnd type="none" w="sm" len="sm"/>
              <a:tailEnd type="none" w="sm" len="sm"/>
            </a:ln>
          </p:spPr>
        </p:cxnSp>
        <p:cxnSp>
          <p:nvCxnSpPr>
            <p:cNvPr id="1257" name="Google Shape;1257;p137"/>
            <p:cNvCxnSpPr>
              <a:stCxn id="1243" idx="0"/>
              <a:endCxn id="1252" idx="4"/>
            </p:cNvCxnSpPr>
            <p:nvPr/>
          </p:nvCxnSpPr>
          <p:spPr>
            <a:xfrm rot="10800000" flipH="1">
              <a:off x="2546480" y="2762797"/>
              <a:ext cx="194100" cy="619500"/>
            </a:xfrm>
            <a:prstGeom prst="straightConnector1">
              <a:avLst/>
            </a:prstGeom>
            <a:noFill/>
            <a:ln w="9525" cap="flat" cmpd="sng">
              <a:solidFill>
                <a:schemeClr val="dk1"/>
              </a:solidFill>
              <a:prstDash val="solid"/>
              <a:round/>
              <a:headEnd type="none" w="sm" len="sm"/>
              <a:tailEnd type="none" w="sm" len="sm"/>
            </a:ln>
          </p:spPr>
        </p:cxnSp>
        <p:cxnSp>
          <p:nvCxnSpPr>
            <p:cNvPr id="1258" name="Google Shape;1258;p137"/>
            <p:cNvCxnSpPr>
              <a:stCxn id="1244" idx="0"/>
              <a:endCxn id="1252" idx="4"/>
            </p:cNvCxnSpPr>
            <p:nvPr/>
          </p:nvCxnSpPr>
          <p:spPr>
            <a:xfrm rot="10800000">
              <a:off x="2740763" y="2762797"/>
              <a:ext cx="105600" cy="619500"/>
            </a:xfrm>
            <a:prstGeom prst="straightConnector1">
              <a:avLst/>
            </a:prstGeom>
            <a:noFill/>
            <a:ln w="9525" cap="flat" cmpd="sng">
              <a:solidFill>
                <a:schemeClr val="dk1"/>
              </a:solidFill>
              <a:prstDash val="solid"/>
              <a:round/>
              <a:headEnd type="none" w="sm" len="sm"/>
              <a:tailEnd type="none" w="sm" len="sm"/>
            </a:ln>
          </p:spPr>
        </p:cxnSp>
        <p:cxnSp>
          <p:nvCxnSpPr>
            <p:cNvPr id="1259" name="Google Shape;1259;p137"/>
            <p:cNvCxnSpPr>
              <a:stCxn id="1245" idx="0"/>
              <a:endCxn id="1252" idx="4"/>
            </p:cNvCxnSpPr>
            <p:nvPr/>
          </p:nvCxnSpPr>
          <p:spPr>
            <a:xfrm rot="10800000">
              <a:off x="2740646" y="2762797"/>
              <a:ext cx="405600" cy="619500"/>
            </a:xfrm>
            <a:prstGeom prst="straightConnector1">
              <a:avLst/>
            </a:prstGeom>
            <a:noFill/>
            <a:ln w="9525" cap="flat" cmpd="sng">
              <a:solidFill>
                <a:schemeClr val="dk1"/>
              </a:solidFill>
              <a:prstDash val="solid"/>
              <a:round/>
              <a:headEnd type="none" w="sm" len="sm"/>
              <a:tailEnd type="none" w="sm" len="sm"/>
            </a:ln>
          </p:spPr>
        </p:cxnSp>
        <p:cxnSp>
          <p:nvCxnSpPr>
            <p:cNvPr id="1260" name="Google Shape;1260;p137"/>
            <p:cNvCxnSpPr>
              <a:stCxn id="1246" idx="0"/>
              <a:endCxn id="1252" idx="4"/>
            </p:cNvCxnSpPr>
            <p:nvPr/>
          </p:nvCxnSpPr>
          <p:spPr>
            <a:xfrm rot="10800000">
              <a:off x="2740829" y="2762797"/>
              <a:ext cx="705300" cy="619500"/>
            </a:xfrm>
            <a:prstGeom prst="straightConnector1">
              <a:avLst/>
            </a:prstGeom>
            <a:noFill/>
            <a:ln w="9525" cap="flat" cmpd="sng">
              <a:solidFill>
                <a:schemeClr val="dk1"/>
              </a:solidFill>
              <a:prstDash val="solid"/>
              <a:round/>
              <a:headEnd type="none" w="sm" len="sm"/>
              <a:tailEnd type="none" w="sm" len="sm"/>
            </a:ln>
          </p:spPr>
        </p:cxnSp>
        <p:cxnSp>
          <p:nvCxnSpPr>
            <p:cNvPr id="1261" name="Google Shape;1261;p137"/>
            <p:cNvCxnSpPr>
              <a:stCxn id="1247" idx="0"/>
              <a:endCxn id="1252" idx="4"/>
            </p:cNvCxnSpPr>
            <p:nvPr/>
          </p:nvCxnSpPr>
          <p:spPr>
            <a:xfrm rot="10800000">
              <a:off x="2740712" y="2762797"/>
              <a:ext cx="1005300" cy="619500"/>
            </a:xfrm>
            <a:prstGeom prst="straightConnector1">
              <a:avLst/>
            </a:prstGeom>
            <a:noFill/>
            <a:ln w="9525" cap="flat" cmpd="sng">
              <a:solidFill>
                <a:schemeClr val="dk1"/>
              </a:solidFill>
              <a:prstDash val="solid"/>
              <a:round/>
              <a:headEnd type="none" w="sm" len="sm"/>
              <a:tailEnd type="none" w="sm" len="sm"/>
            </a:ln>
          </p:spPr>
        </p:cxnSp>
        <p:cxnSp>
          <p:nvCxnSpPr>
            <p:cNvPr id="1262" name="Google Shape;1262;p137"/>
            <p:cNvCxnSpPr>
              <a:stCxn id="1248" idx="0"/>
              <a:endCxn id="1252" idx="4"/>
            </p:cNvCxnSpPr>
            <p:nvPr/>
          </p:nvCxnSpPr>
          <p:spPr>
            <a:xfrm rot="10800000">
              <a:off x="2740595" y="2762797"/>
              <a:ext cx="1305300" cy="619500"/>
            </a:xfrm>
            <a:prstGeom prst="straightConnector1">
              <a:avLst/>
            </a:prstGeom>
            <a:noFill/>
            <a:ln w="9525" cap="flat" cmpd="sng">
              <a:solidFill>
                <a:schemeClr val="dk1"/>
              </a:solidFill>
              <a:prstDash val="solid"/>
              <a:round/>
              <a:headEnd type="none" w="sm" len="sm"/>
              <a:tailEnd type="none" w="sm" len="sm"/>
            </a:ln>
          </p:spPr>
        </p:cxnSp>
        <p:cxnSp>
          <p:nvCxnSpPr>
            <p:cNvPr id="1263" name="Google Shape;1263;p137"/>
            <p:cNvCxnSpPr>
              <a:stCxn id="1249" idx="0"/>
              <a:endCxn id="1252" idx="4"/>
            </p:cNvCxnSpPr>
            <p:nvPr/>
          </p:nvCxnSpPr>
          <p:spPr>
            <a:xfrm rot="10800000">
              <a:off x="2740778" y="2762797"/>
              <a:ext cx="1605000" cy="619500"/>
            </a:xfrm>
            <a:prstGeom prst="straightConnector1">
              <a:avLst/>
            </a:prstGeom>
            <a:noFill/>
            <a:ln w="9525" cap="flat" cmpd="sng">
              <a:solidFill>
                <a:schemeClr val="dk1"/>
              </a:solidFill>
              <a:prstDash val="solid"/>
              <a:round/>
              <a:headEnd type="none" w="sm" len="sm"/>
              <a:tailEnd type="none" w="sm" len="sm"/>
            </a:ln>
          </p:spPr>
        </p:cxnSp>
        <p:cxnSp>
          <p:nvCxnSpPr>
            <p:cNvPr id="1264" name="Google Shape;1264;p137"/>
            <p:cNvCxnSpPr>
              <a:stCxn id="1250" idx="0"/>
              <a:endCxn id="1252" idx="4"/>
            </p:cNvCxnSpPr>
            <p:nvPr/>
          </p:nvCxnSpPr>
          <p:spPr>
            <a:xfrm rot="10800000">
              <a:off x="2740661" y="2762797"/>
              <a:ext cx="1905000" cy="619500"/>
            </a:xfrm>
            <a:prstGeom prst="straightConnector1">
              <a:avLst/>
            </a:prstGeom>
            <a:noFill/>
            <a:ln w="9525" cap="flat" cmpd="sng">
              <a:solidFill>
                <a:schemeClr val="dk1"/>
              </a:solidFill>
              <a:prstDash val="solid"/>
              <a:round/>
              <a:headEnd type="none" w="sm" len="sm"/>
              <a:tailEnd type="none" w="sm" len="sm"/>
            </a:ln>
          </p:spPr>
        </p:cxnSp>
        <p:cxnSp>
          <p:nvCxnSpPr>
            <p:cNvPr id="1265" name="Google Shape;1265;p137"/>
            <p:cNvCxnSpPr>
              <a:stCxn id="1251" idx="0"/>
              <a:endCxn id="1252" idx="4"/>
            </p:cNvCxnSpPr>
            <p:nvPr/>
          </p:nvCxnSpPr>
          <p:spPr>
            <a:xfrm rot="10800000">
              <a:off x="2740844" y="2762796"/>
              <a:ext cx="2204700" cy="619500"/>
            </a:xfrm>
            <a:prstGeom prst="straightConnector1">
              <a:avLst/>
            </a:prstGeom>
            <a:noFill/>
            <a:ln w="9525" cap="flat" cmpd="sng">
              <a:solidFill>
                <a:schemeClr val="dk1"/>
              </a:solidFill>
              <a:prstDash val="solid"/>
              <a:round/>
              <a:headEnd type="none" w="sm" len="sm"/>
              <a:tailEnd type="none" w="sm" len="sm"/>
            </a:ln>
          </p:spPr>
        </p:cxnSp>
        <p:sp>
          <p:nvSpPr>
            <p:cNvPr id="1266" name="Google Shape;1266;p137"/>
            <p:cNvSpPr/>
            <p:nvPr/>
          </p:nvSpPr>
          <p:spPr>
            <a:xfrm>
              <a:off x="1248698" y="3382295"/>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67" name="Google Shape;1267;p137"/>
            <p:cNvSpPr/>
            <p:nvPr/>
          </p:nvSpPr>
          <p:spPr>
            <a:xfrm>
              <a:off x="1548581" y="3382295"/>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68" name="Google Shape;1268;p137"/>
            <p:cNvSpPr/>
            <p:nvPr/>
          </p:nvSpPr>
          <p:spPr>
            <a:xfrm>
              <a:off x="1848464" y="3382295"/>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69" name="Google Shape;1269;p137"/>
            <p:cNvSpPr/>
            <p:nvPr/>
          </p:nvSpPr>
          <p:spPr>
            <a:xfrm>
              <a:off x="2148347" y="3382295"/>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70" name="Google Shape;1270;p137"/>
            <p:cNvSpPr/>
            <p:nvPr/>
          </p:nvSpPr>
          <p:spPr>
            <a:xfrm>
              <a:off x="2448230" y="3382295"/>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71" name="Google Shape;1271;p137"/>
            <p:cNvSpPr/>
            <p:nvPr/>
          </p:nvSpPr>
          <p:spPr>
            <a:xfrm>
              <a:off x="2748113" y="3382295"/>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72" name="Google Shape;1272;p137"/>
            <p:cNvSpPr/>
            <p:nvPr/>
          </p:nvSpPr>
          <p:spPr>
            <a:xfrm>
              <a:off x="3047996" y="3382295"/>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73" name="Google Shape;1273;p137"/>
            <p:cNvSpPr/>
            <p:nvPr/>
          </p:nvSpPr>
          <p:spPr>
            <a:xfrm>
              <a:off x="3347879" y="3382295"/>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74" name="Google Shape;1274;p137"/>
            <p:cNvSpPr/>
            <p:nvPr/>
          </p:nvSpPr>
          <p:spPr>
            <a:xfrm>
              <a:off x="3647762" y="3382295"/>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75" name="Google Shape;1275;p137"/>
            <p:cNvSpPr/>
            <p:nvPr/>
          </p:nvSpPr>
          <p:spPr>
            <a:xfrm>
              <a:off x="3947645" y="3382295"/>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76" name="Google Shape;1276;p137"/>
            <p:cNvSpPr/>
            <p:nvPr/>
          </p:nvSpPr>
          <p:spPr>
            <a:xfrm>
              <a:off x="4247528" y="3382295"/>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77" name="Google Shape;1277;p137"/>
            <p:cNvSpPr/>
            <p:nvPr/>
          </p:nvSpPr>
          <p:spPr>
            <a:xfrm>
              <a:off x="4547411" y="3382295"/>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78" name="Google Shape;1278;p137"/>
            <p:cNvSpPr/>
            <p:nvPr/>
          </p:nvSpPr>
          <p:spPr>
            <a:xfrm>
              <a:off x="4847294" y="3382294"/>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79" name="Google Shape;1279;p137"/>
            <p:cNvSpPr/>
            <p:nvPr/>
          </p:nvSpPr>
          <p:spPr>
            <a:xfrm>
              <a:off x="4409758" y="2443315"/>
              <a:ext cx="319500" cy="319500"/>
            </a:xfrm>
            <a:prstGeom prst="ellipse">
              <a:avLst/>
            </a:prstGeom>
            <a:solidFill>
              <a:srgbClr val="93B3D7"/>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cxnSp>
          <p:nvCxnSpPr>
            <p:cNvPr id="1280" name="Google Shape;1280;p137"/>
            <p:cNvCxnSpPr>
              <a:stCxn id="1266" idx="0"/>
              <a:endCxn id="1279" idx="4"/>
            </p:cNvCxnSpPr>
            <p:nvPr/>
          </p:nvCxnSpPr>
          <p:spPr>
            <a:xfrm rot="10800000" flipH="1">
              <a:off x="1346948" y="2762795"/>
              <a:ext cx="3222600" cy="619500"/>
            </a:xfrm>
            <a:prstGeom prst="straightConnector1">
              <a:avLst/>
            </a:prstGeom>
            <a:noFill/>
            <a:ln w="9525" cap="flat" cmpd="sng">
              <a:solidFill>
                <a:schemeClr val="dk1"/>
              </a:solidFill>
              <a:prstDash val="solid"/>
              <a:round/>
              <a:headEnd type="none" w="sm" len="sm"/>
              <a:tailEnd type="none" w="sm" len="sm"/>
            </a:ln>
          </p:spPr>
        </p:cxnSp>
        <p:cxnSp>
          <p:nvCxnSpPr>
            <p:cNvPr id="1281" name="Google Shape;1281;p137"/>
            <p:cNvCxnSpPr>
              <a:stCxn id="1267" idx="0"/>
              <a:endCxn id="1279" idx="4"/>
            </p:cNvCxnSpPr>
            <p:nvPr/>
          </p:nvCxnSpPr>
          <p:spPr>
            <a:xfrm rot="10800000" flipH="1">
              <a:off x="1646831" y="2762795"/>
              <a:ext cx="2922600" cy="619500"/>
            </a:xfrm>
            <a:prstGeom prst="straightConnector1">
              <a:avLst/>
            </a:prstGeom>
            <a:noFill/>
            <a:ln w="9525" cap="flat" cmpd="sng">
              <a:solidFill>
                <a:schemeClr val="dk1"/>
              </a:solidFill>
              <a:prstDash val="solid"/>
              <a:round/>
              <a:headEnd type="none" w="sm" len="sm"/>
              <a:tailEnd type="none" w="sm" len="sm"/>
            </a:ln>
          </p:spPr>
        </p:cxnSp>
        <p:cxnSp>
          <p:nvCxnSpPr>
            <p:cNvPr id="1282" name="Google Shape;1282;p137"/>
            <p:cNvCxnSpPr>
              <a:stCxn id="1268" idx="0"/>
              <a:endCxn id="1279" idx="4"/>
            </p:cNvCxnSpPr>
            <p:nvPr/>
          </p:nvCxnSpPr>
          <p:spPr>
            <a:xfrm rot="10800000" flipH="1">
              <a:off x="1946714" y="2762795"/>
              <a:ext cx="2622900" cy="619500"/>
            </a:xfrm>
            <a:prstGeom prst="straightConnector1">
              <a:avLst/>
            </a:prstGeom>
            <a:noFill/>
            <a:ln w="9525" cap="flat" cmpd="sng">
              <a:solidFill>
                <a:schemeClr val="dk1"/>
              </a:solidFill>
              <a:prstDash val="solid"/>
              <a:round/>
              <a:headEnd type="none" w="sm" len="sm"/>
              <a:tailEnd type="none" w="sm" len="sm"/>
            </a:ln>
          </p:spPr>
        </p:cxnSp>
        <p:cxnSp>
          <p:nvCxnSpPr>
            <p:cNvPr id="1283" name="Google Shape;1283;p137"/>
            <p:cNvCxnSpPr>
              <a:stCxn id="1269" idx="0"/>
              <a:endCxn id="1279" idx="4"/>
            </p:cNvCxnSpPr>
            <p:nvPr/>
          </p:nvCxnSpPr>
          <p:spPr>
            <a:xfrm rot="10800000" flipH="1">
              <a:off x="2246597" y="2762795"/>
              <a:ext cx="2322900" cy="619500"/>
            </a:xfrm>
            <a:prstGeom prst="straightConnector1">
              <a:avLst/>
            </a:prstGeom>
            <a:noFill/>
            <a:ln w="9525" cap="flat" cmpd="sng">
              <a:solidFill>
                <a:schemeClr val="dk1"/>
              </a:solidFill>
              <a:prstDash val="solid"/>
              <a:round/>
              <a:headEnd type="none" w="sm" len="sm"/>
              <a:tailEnd type="none" w="sm" len="sm"/>
            </a:ln>
          </p:spPr>
        </p:cxnSp>
        <p:cxnSp>
          <p:nvCxnSpPr>
            <p:cNvPr id="1284" name="Google Shape;1284;p137"/>
            <p:cNvCxnSpPr>
              <a:stCxn id="1270" idx="0"/>
              <a:endCxn id="1279" idx="4"/>
            </p:cNvCxnSpPr>
            <p:nvPr/>
          </p:nvCxnSpPr>
          <p:spPr>
            <a:xfrm rot="10800000" flipH="1">
              <a:off x="2546480" y="2762795"/>
              <a:ext cx="2022900" cy="619500"/>
            </a:xfrm>
            <a:prstGeom prst="straightConnector1">
              <a:avLst/>
            </a:prstGeom>
            <a:noFill/>
            <a:ln w="9525" cap="flat" cmpd="sng">
              <a:solidFill>
                <a:schemeClr val="dk1"/>
              </a:solidFill>
              <a:prstDash val="solid"/>
              <a:round/>
              <a:headEnd type="none" w="sm" len="sm"/>
              <a:tailEnd type="none" w="sm" len="sm"/>
            </a:ln>
          </p:spPr>
        </p:cxnSp>
        <p:cxnSp>
          <p:nvCxnSpPr>
            <p:cNvPr id="1285" name="Google Shape;1285;p137"/>
            <p:cNvCxnSpPr>
              <a:stCxn id="1271" idx="0"/>
              <a:endCxn id="1279" idx="4"/>
            </p:cNvCxnSpPr>
            <p:nvPr/>
          </p:nvCxnSpPr>
          <p:spPr>
            <a:xfrm rot="10800000" flipH="1">
              <a:off x="2846363" y="2762795"/>
              <a:ext cx="1723200" cy="619500"/>
            </a:xfrm>
            <a:prstGeom prst="straightConnector1">
              <a:avLst/>
            </a:prstGeom>
            <a:noFill/>
            <a:ln w="9525" cap="flat" cmpd="sng">
              <a:solidFill>
                <a:schemeClr val="dk1"/>
              </a:solidFill>
              <a:prstDash val="solid"/>
              <a:round/>
              <a:headEnd type="none" w="sm" len="sm"/>
              <a:tailEnd type="none" w="sm" len="sm"/>
            </a:ln>
          </p:spPr>
        </p:cxnSp>
        <p:cxnSp>
          <p:nvCxnSpPr>
            <p:cNvPr id="1286" name="Google Shape;1286;p137"/>
            <p:cNvCxnSpPr>
              <a:stCxn id="1272" idx="0"/>
              <a:endCxn id="1279" idx="4"/>
            </p:cNvCxnSpPr>
            <p:nvPr/>
          </p:nvCxnSpPr>
          <p:spPr>
            <a:xfrm rot="10800000" flipH="1">
              <a:off x="3146246" y="2762795"/>
              <a:ext cx="1423200" cy="619500"/>
            </a:xfrm>
            <a:prstGeom prst="straightConnector1">
              <a:avLst/>
            </a:prstGeom>
            <a:noFill/>
            <a:ln w="9525" cap="flat" cmpd="sng">
              <a:solidFill>
                <a:schemeClr val="dk1"/>
              </a:solidFill>
              <a:prstDash val="solid"/>
              <a:round/>
              <a:headEnd type="none" w="sm" len="sm"/>
              <a:tailEnd type="none" w="sm" len="sm"/>
            </a:ln>
          </p:spPr>
        </p:cxnSp>
        <p:cxnSp>
          <p:nvCxnSpPr>
            <p:cNvPr id="1287" name="Google Shape;1287;p137"/>
            <p:cNvCxnSpPr>
              <a:stCxn id="1273" idx="0"/>
              <a:endCxn id="1279" idx="4"/>
            </p:cNvCxnSpPr>
            <p:nvPr/>
          </p:nvCxnSpPr>
          <p:spPr>
            <a:xfrm rot="10800000" flipH="1">
              <a:off x="3446129" y="2762795"/>
              <a:ext cx="1123500" cy="619500"/>
            </a:xfrm>
            <a:prstGeom prst="straightConnector1">
              <a:avLst/>
            </a:prstGeom>
            <a:noFill/>
            <a:ln w="9525" cap="flat" cmpd="sng">
              <a:solidFill>
                <a:schemeClr val="dk1"/>
              </a:solidFill>
              <a:prstDash val="solid"/>
              <a:round/>
              <a:headEnd type="none" w="sm" len="sm"/>
              <a:tailEnd type="none" w="sm" len="sm"/>
            </a:ln>
          </p:spPr>
        </p:cxnSp>
        <p:cxnSp>
          <p:nvCxnSpPr>
            <p:cNvPr id="1288" name="Google Shape;1288;p137"/>
            <p:cNvCxnSpPr>
              <a:stCxn id="1274" idx="0"/>
              <a:endCxn id="1279" idx="4"/>
            </p:cNvCxnSpPr>
            <p:nvPr/>
          </p:nvCxnSpPr>
          <p:spPr>
            <a:xfrm rot="10800000" flipH="1">
              <a:off x="3746012" y="2762795"/>
              <a:ext cx="823500" cy="619500"/>
            </a:xfrm>
            <a:prstGeom prst="straightConnector1">
              <a:avLst/>
            </a:prstGeom>
            <a:noFill/>
            <a:ln w="9525" cap="flat" cmpd="sng">
              <a:solidFill>
                <a:schemeClr val="dk1"/>
              </a:solidFill>
              <a:prstDash val="solid"/>
              <a:round/>
              <a:headEnd type="none" w="sm" len="sm"/>
              <a:tailEnd type="none" w="sm" len="sm"/>
            </a:ln>
          </p:spPr>
        </p:cxnSp>
        <p:cxnSp>
          <p:nvCxnSpPr>
            <p:cNvPr id="1289" name="Google Shape;1289;p137"/>
            <p:cNvCxnSpPr>
              <a:stCxn id="1275" idx="0"/>
              <a:endCxn id="1279" idx="4"/>
            </p:cNvCxnSpPr>
            <p:nvPr/>
          </p:nvCxnSpPr>
          <p:spPr>
            <a:xfrm rot="10800000" flipH="1">
              <a:off x="4045895" y="2762795"/>
              <a:ext cx="523500" cy="619500"/>
            </a:xfrm>
            <a:prstGeom prst="straightConnector1">
              <a:avLst/>
            </a:prstGeom>
            <a:noFill/>
            <a:ln w="9525" cap="flat" cmpd="sng">
              <a:solidFill>
                <a:schemeClr val="dk1"/>
              </a:solidFill>
              <a:prstDash val="solid"/>
              <a:round/>
              <a:headEnd type="none" w="sm" len="sm"/>
              <a:tailEnd type="none" w="sm" len="sm"/>
            </a:ln>
          </p:spPr>
        </p:cxnSp>
        <p:cxnSp>
          <p:nvCxnSpPr>
            <p:cNvPr id="1290" name="Google Shape;1290;p137"/>
            <p:cNvCxnSpPr>
              <a:stCxn id="1276" idx="0"/>
              <a:endCxn id="1279" idx="4"/>
            </p:cNvCxnSpPr>
            <p:nvPr/>
          </p:nvCxnSpPr>
          <p:spPr>
            <a:xfrm rot="10800000" flipH="1">
              <a:off x="4345778" y="2762795"/>
              <a:ext cx="223800" cy="619500"/>
            </a:xfrm>
            <a:prstGeom prst="straightConnector1">
              <a:avLst/>
            </a:prstGeom>
            <a:noFill/>
            <a:ln w="9525" cap="flat" cmpd="sng">
              <a:solidFill>
                <a:schemeClr val="dk1"/>
              </a:solidFill>
              <a:prstDash val="solid"/>
              <a:round/>
              <a:headEnd type="none" w="sm" len="sm"/>
              <a:tailEnd type="none" w="sm" len="sm"/>
            </a:ln>
          </p:spPr>
        </p:cxnSp>
        <p:cxnSp>
          <p:nvCxnSpPr>
            <p:cNvPr id="1291" name="Google Shape;1291;p137"/>
            <p:cNvCxnSpPr>
              <a:stCxn id="1277" idx="0"/>
              <a:endCxn id="1279" idx="4"/>
            </p:cNvCxnSpPr>
            <p:nvPr/>
          </p:nvCxnSpPr>
          <p:spPr>
            <a:xfrm rot="10800000">
              <a:off x="4569461" y="2762795"/>
              <a:ext cx="76200" cy="619500"/>
            </a:xfrm>
            <a:prstGeom prst="straightConnector1">
              <a:avLst/>
            </a:prstGeom>
            <a:noFill/>
            <a:ln w="9525" cap="flat" cmpd="sng">
              <a:solidFill>
                <a:schemeClr val="dk1"/>
              </a:solidFill>
              <a:prstDash val="solid"/>
              <a:round/>
              <a:headEnd type="none" w="sm" len="sm"/>
              <a:tailEnd type="none" w="sm" len="sm"/>
            </a:ln>
          </p:spPr>
        </p:cxnSp>
        <p:cxnSp>
          <p:nvCxnSpPr>
            <p:cNvPr id="1292" name="Google Shape;1292;p137"/>
            <p:cNvCxnSpPr>
              <a:stCxn id="1278" idx="0"/>
              <a:endCxn id="1279" idx="4"/>
            </p:cNvCxnSpPr>
            <p:nvPr/>
          </p:nvCxnSpPr>
          <p:spPr>
            <a:xfrm rot="10800000">
              <a:off x="4569644" y="2762794"/>
              <a:ext cx="375900" cy="619500"/>
            </a:xfrm>
            <a:prstGeom prst="straightConnector1">
              <a:avLst/>
            </a:prstGeom>
            <a:noFill/>
            <a:ln w="9525" cap="flat" cmpd="sng">
              <a:solidFill>
                <a:schemeClr val="dk1"/>
              </a:solidFill>
              <a:prstDash val="solid"/>
              <a:round/>
              <a:headEnd type="none" w="sm" len="sm"/>
              <a:tailEnd type="none" w="sm" len="sm"/>
            </a:ln>
          </p:spPr>
        </p:cxnSp>
        <p:sp>
          <p:nvSpPr>
            <p:cNvPr id="1293" name="Google Shape;1293;p137"/>
            <p:cNvSpPr/>
            <p:nvPr/>
          </p:nvSpPr>
          <p:spPr>
            <a:xfrm>
              <a:off x="1248698" y="3382296"/>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94" name="Google Shape;1294;p137"/>
            <p:cNvSpPr/>
            <p:nvPr/>
          </p:nvSpPr>
          <p:spPr>
            <a:xfrm>
              <a:off x="1548581" y="3382296"/>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95" name="Google Shape;1295;p137"/>
            <p:cNvSpPr/>
            <p:nvPr/>
          </p:nvSpPr>
          <p:spPr>
            <a:xfrm>
              <a:off x="1848464" y="3382296"/>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96" name="Google Shape;1296;p137"/>
            <p:cNvSpPr/>
            <p:nvPr/>
          </p:nvSpPr>
          <p:spPr>
            <a:xfrm>
              <a:off x="2148347" y="3382296"/>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97" name="Google Shape;1297;p137"/>
            <p:cNvSpPr/>
            <p:nvPr/>
          </p:nvSpPr>
          <p:spPr>
            <a:xfrm>
              <a:off x="2448230" y="3382296"/>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98" name="Google Shape;1298;p137"/>
            <p:cNvSpPr/>
            <p:nvPr/>
          </p:nvSpPr>
          <p:spPr>
            <a:xfrm>
              <a:off x="2748113" y="3382296"/>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99" name="Google Shape;1299;p137"/>
            <p:cNvSpPr/>
            <p:nvPr/>
          </p:nvSpPr>
          <p:spPr>
            <a:xfrm>
              <a:off x="3047996" y="3382296"/>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300" name="Google Shape;1300;p137"/>
            <p:cNvSpPr/>
            <p:nvPr/>
          </p:nvSpPr>
          <p:spPr>
            <a:xfrm>
              <a:off x="3347879" y="3382296"/>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301" name="Google Shape;1301;p137"/>
            <p:cNvSpPr/>
            <p:nvPr/>
          </p:nvSpPr>
          <p:spPr>
            <a:xfrm>
              <a:off x="3647762" y="3382296"/>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302" name="Google Shape;1302;p137"/>
            <p:cNvSpPr/>
            <p:nvPr/>
          </p:nvSpPr>
          <p:spPr>
            <a:xfrm>
              <a:off x="3947645" y="3382296"/>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303" name="Google Shape;1303;p137"/>
            <p:cNvSpPr/>
            <p:nvPr/>
          </p:nvSpPr>
          <p:spPr>
            <a:xfrm>
              <a:off x="4247528" y="3382296"/>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304" name="Google Shape;1304;p137"/>
            <p:cNvSpPr/>
            <p:nvPr/>
          </p:nvSpPr>
          <p:spPr>
            <a:xfrm>
              <a:off x="4547411" y="3382296"/>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305" name="Google Shape;1305;p137"/>
            <p:cNvSpPr/>
            <p:nvPr/>
          </p:nvSpPr>
          <p:spPr>
            <a:xfrm>
              <a:off x="4847294" y="3382295"/>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306" name="Google Shape;1306;p137"/>
            <p:cNvSpPr/>
            <p:nvPr/>
          </p:nvSpPr>
          <p:spPr>
            <a:xfrm>
              <a:off x="3495359" y="2443315"/>
              <a:ext cx="319500" cy="319500"/>
            </a:xfrm>
            <a:prstGeom prst="ellipse">
              <a:avLst/>
            </a:prstGeom>
            <a:solidFill>
              <a:srgbClr val="93B3D7"/>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cxnSp>
          <p:nvCxnSpPr>
            <p:cNvPr id="1307" name="Google Shape;1307;p137"/>
            <p:cNvCxnSpPr>
              <a:stCxn id="1293" idx="0"/>
              <a:endCxn id="1306" idx="4"/>
            </p:cNvCxnSpPr>
            <p:nvPr/>
          </p:nvCxnSpPr>
          <p:spPr>
            <a:xfrm rot="10800000" flipH="1">
              <a:off x="1346948" y="2762796"/>
              <a:ext cx="2308200" cy="619500"/>
            </a:xfrm>
            <a:prstGeom prst="straightConnector1">
              <a:avLst/>
            </a:prstGeom>
            <a:noFill/>
            <a:ln w="9525" cap="flat" cmpd="sng">
              <a:solidFill>
                <a:schemeClr val="dk1"/>
              </a:solidFill>
              <a:prstDash val="solid"/>
              <a:round/>
              <a:headEnd type="none" w="sm" len="sm"/>
              <a:tailEnd type="none" w="sm" len="sm"/>
            </a:ln>
          </p:spPr>
        </p:cxnSp>
        <p:cxnSp>
          <p:nvCxnSpPr>
            <p:cNvPr id="1308" name="Google Shape;1308;p137"/>
            <p:cNvCxnSpPr>
              <a:stCxn id="1294" idx="0"/>
              <a:endCxn id="1306" idx="4"/>
            </p:cNvCxnSpPr>
            <p:nvPr/>
          </p:nvCxnSpPr>
          <p:spPr>
            <a:xfrm rot="10800000" flipH="1">
              <a:off x="1646831" y="2762796"/>
              <a:ext cx="2008200" cy="619500"/>
            </a:xfrm>
            <a:prstGeom prst="straightConnector1">
              <a:avLst/>
            </a:prstGeom>
            <a:noFill/>
            <a:ln w="9525" cap="flat" cmpd="sng">
              <a:solidFill>
                <a:schemeClr val="dk1"/>
              </a:solidFill>
              <a:prstDash val="solid"/>
              <a:round/>
              <a:headEnd type="none" w="sm" len="sm"/>
              <a:tailEnd type="none" w="sm" len="sm"/>
            </a:ln>
          </p:spPr>
        </p:cxnSp>
        <p:cxnSp>
          <p:nvCxnSpPr>
            <p:cNvPr id="1309" name="Google Shape;1309;p137"/>
            <p:cNvCxnSpPr>
              <a:stCxn id="1295" idx="0"/>
              <a:endCxn id="1306" idx="4"/>
            </p:cNvCxnSpPr>
            <p:nvPr/>
          </p:nvCxnSpPr>
          <p:spPr>
            <a:xfrm rot="10800000" flipH="1">
              <a:off x="1946714" y="2762796"/>
              <a:ext cx="1708500" cy="619500"/>
            </a:xfrm>
            <a:prstGeom prst="straightConnector1">
              <a:avLst/>
            </a:prstGeom>
            <a:noFill/>
            <a:ln w="9525" cap="flat" cmpd="sng">
              <a:solidFill>
                <a:schemeClr val="dk1"/>
              </a:solidFill>
              <a:prstDash val="solid"/>
              <a:round/>
              <a:headEnd type="none" w="sm" len="sm"/>
              <a:tailEnd type="none" w="sm" len="sm"/>
            </a:ln>
          </p:spPr>
        </p:cxnSp>
        <p:cxnSp>
          <p:nvCxnSpPr>
            <p:cNvPr id="1310" name="Google Shape;1310;p137"/>
            <p:cNvCxnSpPr>
              <a:stCxn id="1296" idx="0"/>
              <a:endCxn id="1306" idx="4"/>
            </p:cNvCxnSpPr>
            <p:nvPr/>
          </p:nvCxnSpPr>
          <p:spPr>
            <a:xfrm rot="10800000" flipH="1">
              <a:off x="2246597" y="2762796"/>
              <a:ext cx="1408500" cy="619500"/>
            </a:xfrm>
            <a:prstGeom prst="straightConnector1">
              <a:avLst/>
            </a:prstGeom>
            <a:noFill/>
            <a:ln w="9525" cap="flat" cmpd="sng">
              <a:solidFill>
                <a:schemeClr val="dk1"/>
              </a:solidFill>
              <a:prstDash val="solid"/>
              <a:round/>
              <a:headEnd type="none" w="sm" len="sm"/>
              <a:tailEnd type="none" w="sm" len="sm"/>
            </a:ln>
          </p:spPr>
        </p:cxnSp>
        <p:cxnSp>
          <p:nvCxnSpPr>
            <p:cNvPr id="1311" name="Google Shape;1311;p137"/>
            <p:cNvCxnSpPr>
              <a:stCxn id="1297" idx="0"/>
              <a:endCxn id="1306" idx="4"/>
            </p:cNvCxnSpPr>
            <p:nvPr/>
          </p:nvCxnSpPr>
          <p:spPr>
            <a:xfrm rot="10800000" flipH="1">
              <a:off x="2546480" y="2762796"/>
              <a:ext cx="1108500" cy="619500"/>
            </a:xfrm>
            <a:prstGeom prst="straightConnector1">
              <a:avLst/>
            </a:prstGeom>
            <a:noFill/>
            <a:ln w="9525" cap="flat" cmpd="sng">
              <a:solidFill>
                <a:schemeClr val="dk1"/>
              </a:solidFill>
              <a:prstDash val="solid"/>
              <a:round/>
              <a:headEnd type="none" w="sm" len="sm"/>
              <a:tailEnd type="none" w="sm" len="sm"/>
            </a:ln>
          </p:spPr>
        </p:cxnSp>
        <p:cxnSp>
          <p:nvCxnSpPr>
            <p:cNvPr id="1312" name="Google Shape;1312;p137"/>
            <p:cNvCxnSpPr>
              <a:stCxn id="1298" idx="0"/>
              <a:endCxn id="1306" idx="4"/>
            </p:cNvCxnSpPr>
            <p:nvPr/>
          </p:nvCxnSpPr>
          <p:spPr>
            <a:xfrm rot="10800000" flipH="1">
              <a:off x="2846363" y="2762796"/>
              <a:ext cx="808800" cy="619500"/>
            </a:xfrm>
            <a:prstGeom prst="straightConnector1">
              <a:avLst/>
            </a:prstGeom>
            <a:noFill/>
            <a:ln w="9525" cap="flat" cmpd="sng">
              <a:solidFill>
                <a:schemeClr val="dk1"/>
              </a:solidFill>
              <a:prstDash val="solid"/>
              <a:round/>
              <a:headEnd type="none" w="sm" len="sm"/>
              <a:tailEnd type="none" w="sm" len="sm"/>
            </a:ln>
          </p:spPr>
        </p:cxnSp>
        <p:cxnSp>
          <p:nvCxnSpPr>
            <p:cNvPr id="1313" name="Google Shape;1313;p137"/>
            <p:cNvCxnSpPr>
              <a:stCxn id="1299" idx="0"/>
              <a:endCxn id="1306" idx="4"/>
            </p:cNvCxnSpPr>
            <p:nvPr/>
          </p:nvCxnSpPr>
          <p:spPr>
            <a:xfrm rot="10800000" flipH="1">
              <a:off x="3146246" y="2762796"/>
              <a:ext cx="508800" cy="619500"/>
            </a:xfrm>
            <a:prstGeom prst="straightConnector1">
              <a:avLst/>
            </a:prstGeom>
            <a:noFill/>
            <a:ln w="9525" cap="flat" cmpd="sng">
              <a:solidFill>
                <a:schemeClr val="dk1"/>
              </a:solidFill>
              <a:prstDash val="solid"/>
              <a:round/>
              <a:headEnd type="none" w="sm" len="sm"/>
              <a:tailEnd type="none" w="sm" len="sm"/>
            </a:ln>
          </p:spPr>
        </p:cxnSp>
        <p:cxnSp>
          <p:nvCxnSpPr>
            <p:cNvPr id="1314" name="Google Shape;1314;p137"/>
            <p:cNvCxnSpPr>
              <a:stCxn id="1300" idx="0"/>
              <a:endCxn id="1306" idx="4"/>
            </p:cNvCxnSpPr>
            <p:nvPr/>
          </p:nvCxnSpPr>
          <p:spPr>
            <a:xfrm rot="10800000" flipH="1">
              <a:off x="3446129" y="2762796"/>
              <a:ext cx="209100" cy="619500"/>
            </a:xfrm>
            <a:prstGeom prst="straightConnector1">
              <a:avLst/>
            </a:prstGeom>
            <a:noFill/>
            <a:ln w="9525" cap="flat" cmpd="sng">
              <a:solidFill>
                <a:schemeClr val="dk1"/>
              </a:solidFill>
              <a:prstDash val="solid"/>
              <a:round/>
              <a:headEnd type="none" w="sm" len="sm"/>
              <a:tailEnd type="none" w="sm" len="sm"/>
            </a:ln>
          </p:spPr>
        </p:cxnSp>
        <p:cxnSp>
          <p:nvCxnSpPr>
            <p:cNvPr id="1315" name="Google Shape;1315;p137"/>
            <p:cNvCxnSpPr>
              <a:stCxn id="1301" idx="0"/>
              <a:endCxn id="1306" idx="4"/>
            </p:cNvCxnSpPr>
            <p:nvPr/>
          </p:nvCxnSpPr>
          <p:spPr>
            <a:xfrm rot="10800000">
              <a:off x="3655112" y="2762796"/>
              <a:ext cx="90900" cy="619500"/>
            </a:xfrm>
            <a:prstGeom prst="straightConnector1">
              <a:avLst/>
            </a:prstGeom>
            <a:noFill/>
            <a:ln w="9525" cap="flat" cmpd="sng">
              <a:solidFill>
                <a:schemeClr val="dk1"/>
              </a:solidFill>
              <a:prstDash val="solid"/>
              <a:round/>
              <a:headEnd type="none" w="sm" len="sm"/>
              <a:tailEnd type="none" w="sm" len="sm"/>
            </a:ln>
          </p:spPr>
        </p:cxnSp>
        <p:cxnSp>
          <p:nvCxnSpPr>
            <p:cNvPr id="1316" name="Google Shape;1316;p137"/>
            <p:cNvCxnSpPr>
              <a:stCxn id="1302" idx="0"/>
              <a:endCxn id="1306" idx="4"/>
            </p:cNvCxnSpPr>
            <p:nvPr/>
          </p:nvCxnSpPr>
          <p:spPr>
            <a:xfrm rot="10800000">
              <a:off x="3654995" y="2762796"/>
              <a:ext cx="390900" cy="619500"/>
            </a:xfrm>
            <a:prstGeom prst="straightConnector1">
              <a:avLst/>
            </a:prstGeom>
            <a:noFill/>
            <a:ln w="9525" cap="flat" cmpd="sng">
              <a:solidFill>
                <a:schemeClr val="dk1"/>
              </a:solidFill>
              <a:prstDash val="solid"/>
              <a:round/>
              <a:headEnd type="none" w="sm" len="sm"/>
              <a:tailEnd type="none" w="sm" len="sm"/>
            </a:ln>
          </p:spPr>
        </p:cxnSp>
        <p:cxnSp>
          <p:nvCxnSpPr>
            <p:cNvPr id="1317" name="Google Shape;1317;p137"/>
            <p:cNvCxnSpPr>
              <a:stCxn id="1303" idx="0"/>
              <a:endCxn id="1306" idx="4"/>
            </p:cNvCxnSpPr>
            <p:nvPr/>
          </p:nvCxnSpPr>
          <p:spPr>
            <a:xfrm rot="10800000">
              <a:off x="3655178" y="2762796"/>
              <a:ext cx="690600" cy="619500"/>
            </a:xfrm>
            <a:prstGeom prst="straightConnector1">
              <a:avLst/>
            </a:prstGeom>
            <a:noFill/>
            <a:ln w="9525" cap="flat" cmpd="sng">
              <a:solidFill>
                <a:schemeClr val="dk1"/>
              </a:solidFill>
              <a:prstDash val="solid"/>
              <a:round/>
              <a:headEnd type="none" w="sm" len="sm"/>
              <a:tailEnd type="none" w="sm" len="sm"/>
            </a:ln>
          </p:spPr>
        </p:cxnSp>
        <p:cxnSp>
          <p:nvCxnSpPr>
            <p:cNvPr id="1318" name="Google Shape;1318;p137"/>
            <p:cNvCxnSpPr>
              <a:stCxn id="1304" idx="0"/>
              <a:endCxn id="1306" idx="4"/>
            </p:cNvCxnSpPr>
            <p:nvPr/>
          </p:nvCxnSpPr>
          <p:spPr>
            <a:xfrm rot="10800000">
              <a:off x="3655061" y="2762796"/>
              <a:ext cx="990600" cy="619500"/>
            </a:xfrm>
            <a:prstGeom prst="straightConnector1">
              <a:avLst/>
            </a:prstGeom>
            <a:noFill/>
            <a:ln w="9525" cap="flat" cmpd="sng">
              <a:solidFill>
                <a:schemeClr val="dk1"/>
              </a:solidFill>
              <a:prstDash val="solid"/>
              <a:round/>
              <a:headEnd type="none" w="sm" len="sm"/>
              <a:tailEnd type="none" w="sm" len="sm"/>
            </a:ln>
          </p:spPr>
        </p:cxnSp>
        <p:cxnSp>
          <p:nvCxnSpPr>
            <p:cNvPr id="1319" name="Google Shape;1319;p137"/>
            <p:cNvCxnSpPr>
              <a:stCxn id="1305" idx="0"/>
              <a:endCxn id="1306" idx="4"/>
            </p:cNvCxnSpPr>
            <p:nvPr/>
          </p:nvCxnSpPr>
          <p:spPr>
            <a:xfrm rot="10800000">
              <a:off x="3655244" y="2762795"/>
              <a:ext cx="1290300" cy="619500"/>
            </a:xfrm>
            <a:prstGeom prst="straightConnector1">
              <a:avLst/>
            </a:prstGeom>
            <a:noFill/>
            <a:ln w="9525" cap="flat" cmpd="sng">
              <a:solidFill>
                <a:schemeClr val="dk1"/>
              </a:solidFill>
              <a:prstDash val="solid"/>
              <a:round/>
              <a:headEnd type="none" w="sm" len="sm"/>
              <a:tailEnd type="none" w="sm" len="sm"/>
            </a:ln>
          </p:spPr>
        </p:cxnSp>
        <p:grpSp>
          <p:nvGrpSpPr>
            <p:cNvPr id="1320" name="Google Shape;1320;p137"/>
            <p:cNvGrpSpPr/>
            <p:nvPr/>
          </p:nvGrpSpPr>
          <p:grpSpPr>
            <a:xfrm>
              <a:off x="4867655" y="3666353"/>
              <a:ext cx="155565" cy="402444"/>
              <a:chOff x="4842771" y="3772319"/>
              <a:chExt cx="201300" cy="402444"/>
            </a:xfrm>
          </p:grpSpPr>
          <p:cxnSp>
            <p:nvCxnSpPr>
              <p:cNvPr id="1321" name="Google Shape;1321;p137"/>
              <p:cNvCxnSpPr/>
              <p:nvPr/>
            </p:nvCxnSpPr>
            <p:spPr>
              <a:xfrm>
                <a:off x="4842771" y="377231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22" name="Google Shape;1322;p137"/>
              <p:cNvCxnSpPr/>
              <p:nvPr/>
            </p:nvCxnSpPr>
            <p:spPr>
              <a:xfrm>
                <a:off x="4842771" y="380565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23" name="Google Shape;1323;p137"/>
              <p:cNvCxnSpPr/>
              <p:nvPr/>
            </p:nvCxnSpPr>
            <p:spPr>
              <a:xfrm>
                <a:off x="4842771" y="3838993"/>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24" name="Google Shape;1324;p137"/>
              <p:cNvCxnSpPr/>
              <p:nvPr/>
            </p:nvCxnSpPr>
            <p:spPr>
              <a:xfrm>
                <a:off x="4842771" y="3872330"/>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25" name="Google Shape;1325;p137"/>
              <p:cNvCxnSpPr/>
              <p:nvPr/>
            </p:nvCxnSpPr>
            <p:spPr>
              <a:xfrm>
                <a:off x="4842771" y="3905667"/>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26" name="Google Shape;1326;p137"/>
              <p:cNvCxnSpPr/>
              <p:nvPr/>
            </p:nvCxnSpPr>
            <p:spPr>
              <a:xfrm>
                <a:off x="4842771" y="3939004"/>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27" name="Google Shape;1327;p137"/>
              <p:cNvCxnSpPr/>
              <p:nvPr/>
            </p:nvCxnSpPr>
            <p:spPr>
              <a:xfrm>
                <a:off x="4842771" y="3972341"/>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28" name="Google Shape;1328;p137"/>
              <p:cNvCxnSpPr/>
              <p:nvPr/>
            </p:nvCxnSpPr>
            <p:spPr>
              <a:xfrm>
                <a:off x="4842771" y="4005678"/>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29" name="Google Shape;1329;p137"/>
              <p:cNvCxnSpPr/>
              <p:nvPr/>
            </p:nvCxnSpPr>
            <p:spPr>
              <a:xfrm>
                <a:off x="4842771" y="4039015"/>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30" name="Google Shape;1330;p137"/>
              <p:cNvCxnSpPr/>
              <p:nvPr/>
            </p:nvCxnSpPr>
            <p:spPr>
              <a:xfrm>
                <a:off x="4842771" y="4072352"/>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31" name="Google Shape;1331;p137"/>
              <p:cNvCxnSpPr/>
              <p:nvPr/>
            </p:nvCxnSpPr>
            <p:spPr>
              <a:xfrm>
                <a:off x="4842771" y="410568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32" name="Google Shape;1332;p137"/>
              <p:cNvCxnSpPr/>
              <p:nvPr/>
            </p:nvCxnSpPr>
            <p:spPr>
              <a:xfrm>
                <a:off x="4842771" y="413902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33" name="Google Shape;1333;p137"/>
              <p:cNvCxnSpPr/>
              <p:nvPr/>
            </p:nvCxnSpPr>
            <p:spPr>
              <a:xfrm>
                <a:off x="4842771" y="4172363"/>
                <a:ext cx="201300" cy="2400"/>
              </a:xfrm>
              <a:prstGeom prst="straightConnector1">
                <a:avLst/>
              </a:prstGeom>
              <a:noFill/>
              <a:ln w="19050" cap="rnd" cmpd="sng">
                <a:solidFill>
                  <a:srgbClr val="4A7DBA"/>
                </a:solidFill>
                <a:prstDash val="solid"/>
                <a:round/>
                <a:headEnd type="none" w="sm" len="sm"/>
                <a:tailEnd type="none" w="sm" len="sm"/>
              </a:ln>
            </p:spPr>
          </p:cxnSp>
        </p:grpSp>
        <p:grpSp>
          <p:nvGrpSpPr>
            <p:cNvPr id="1334" name="Google Shape;1334;p137"/>
            <p:cNvGrpSpPr/>
            <p:nvPr/>
          </p:nvGrpSpPr>
          <p:grpSpPr>
            <a:xfrm>
              <a:off x="4567772" y="3666353"/>
              <a:ext cx="155565" cy="402444"/>
              <a:chOff x="4842771" y="3772319"/>
              <a:chExt cx="201300" cy="402444"/>
            </a:xfrm>
          </p:grpSpPr>
          <p:cxnSp>
            <p:nvCxnSpPr>
              <p:cNvPr id="1335" name="Google Shape;1335;p137"/>
              <p:cNvCxnSpPr/>
              <p:nvPr/>
            </p:nvCxnSpPr>
            <p:spPr>
              <a:xfrm>
                <a:off x="4842771" y="377231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36" name="Google Shape;1336;p137"/>
              <p:cNvCxnSpPr/>
              <p:nvPr/>
            </p:nvCxnSpPr>
            <p:spPr>
              <a:xfrm>
                <a:off x="4842771" y="380565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37" name="Google Shape;1337;p137"/>
              <p:cNvCxnSpPr/>
              <p:nvPr/>
            </p:nvCxnSpPr>
            <p:spPr>
              <a:xfrm>
                <a:off x="4842771" y="3838993"/>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38" name="Google Shape;1338;p137"/>
              <p:cNvCxnSpPr/>
              <p:nvPr/>
            </p:nvCxnSpPr>
            <p:spPr>
              <a:xfrm>
                <a:off x="4842771" y="3872330"/>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39" name="Google Shape;1339;p137"/>
              <p:cNvCxnSpPr/>
              <p:nvPr/>
            </p:nvCxnSpPr>
            <p:spPr>
              <a:xfrm>
                <a:off x="4842771" y="3905667"/>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40" name="Google Shape;1340;p137"/>
              <p:cNvCxnSpPr/>
              <p:nvPr/>
            </p:nvCxnSpPr>
            <p:spPr>
              <a:xfrm>
                <a:off x="4842771" y="3939004"/>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41" name="Google Shape;1341;p137"/>
              <p:cNvCxnSpPr/>
              <p:nvPr/>
            </p:nvCxnSpPr>
            <p:spPr>
              <a:xfrm>
                <a:off x="4842771" y="3972341"/>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42" name="Google Shape;1342;p137"/>
              <p:cNvCxnSpPr/>
              <p:nvPr/>
            </p:nvCxnSpPr>
            <p:spPr>
              <a:xfrm>
                <a:off x="4842771" y="4005678"/>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43" name="Google Shape;1343;p137"/>
              <p:cNvCxnSpPr/>
              <p:nvPr/>
            </p:nvCxnSpPr>
            <p:spPr>
              <a:xfrm>
                <a:off x="4842771" y="4039015"/>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44" name="Google Shape;1344;p137"/>
              <p:cNvCxnSpPr/>
              <p:nvPr/>
            </p:nvCxnSpPr>
            <p:spPr>
              <a:xfrm>
                <a:off x="4842771" y="4072352"/>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45" name="Google Shape;1345;p137"/>
              <p:cNvCxnSpPr/>
              <p:nvPr/>
            </p:nvCxnSpPr>
            <p:spPr>
              <a:xfrm>
                <a:off x="4842771" y="410568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46" name="Google Shape;1346;p137"/>
              <p:cNvCxnSpPr/>
              <p:nvPr/>
            </p:nvCxnSpPr>
            <p:spPr>
              <a:xfrm>
                <a:off x="4842771" y="413902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47" name="Google Shape;1347;p137"/>
              <p:cNvCxnSpPr/>
              <p:nvPr/>
            </p:nvCxnSpPr>
            <p:spPr>
              <a:xfrm>
                <a:off x="4842771" y="4172363"/>
                <a:ext cx="201300" cy="2400"/>
              </a:xfrm>
              <a:prstGeom prst="straightConnector1">
                <a:avLst/>
              </a:prstGeom>
              <a:noFill/>
              <a:ln w="19050" cap="rnd" cmpd="sng">
                <a:solidFill>
                  <a:srgbClr val="4A7DBA"/>
                </a:solidFill>
                <a:prstDash val="solid"/>
                <a:round/>
                <a:headEnd type="none" w="sm" len="sm"/>
                <a:tailEnd type="none" w="sm" len="sm"/>
              </a:ln>
            </p:spPr>
          </p:cxnSp>
        </p:grpSp>
        <p:grpSp>
          <p:nvGrpSpPr>
            <p:cNvPr id="1348" name="Google Shape;1348;p137"/>
            <p:cNvGrpSpPr/>
            <p:nvPr/>
          </p:nvGrpSpPr>
          <p:grpSpPr>
            <a:xfrm>
              <a:off x="4267889" y="3666353"/>
              <a:ext cx="155565" cy="402444"/>
              <a:chOff x="4842771" y="3772319"/>
              <a:chExt cx="201300" cy="402444"/>
            </a:xfrm>
          </p:grpSpPr>
          <p:cxnSp>
            <p:nvCxnSpPr>
              <p:cNvPr id="1349" name="Google Shape;1349;p137"/>
              <p:cNvCxnSpPr/>
              <p:nvPr/>
            </p:nvCxnSpPr>
            <p:spPr>
              <a:xfrm>
                <a:off x="4842771" y="377231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50" name="Google Shape;1350;p137"/>
              <p:cNvCxnSpPr/>
              <p:nvPr/>
            </p:nvCxnSpPr>
            <p:spPr>
              <a:xfrm>
                <a:off x="4842771" y="380565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51" name="Google Shape;1351;p137"/>
              <p:cNvCxnSpPr/>
              <p:nvPr/>
            </p:nvCxnSpPr>
            <p:spPr>
              <a:xfrm>
                <a:off x="4842771" y="3838993"/>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52" name="Google Shape;1352;p137"/>
              <p:cNvCxnSpPr/>
              <p:nvPr/>
            </p:nvCxnSpPr>
            <p:spPr>
              <a:xfrm>
                <a:off x="4842771" y="3872330"/>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53" name="Google Shape;1353;p137"/>
              <p:cNvCxnSpPr/>
              <p:nvPr/>
            </p:nvCxnSpPr>
            <p:spPr>
              <a:xfrm>
                <a:off x="4842771" y="3905667"/>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54" name="Google Shape;1354;p137"/>
              <p:cNvCxnSpPr/>
              <p:nvPr/>
            </p:nvCxnSpPr>
            <p:spPr>
              <a:xfrm>
                <a:off x="4842771" y="3939004"/>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55" name="Google Shape;1355;p137"/>
              <p:cNvCxnSpPr/>
              <p:nvPr/>
            </p:nvCxnSpPr>
            <p:spPr>
              <a:xfrm>
                <a:off x="4842771" y="3972341"/>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56" name="Google Shape;1356;p137"/>
              <p:cNvCxnSpPr/>
              <p:nvPr/>
            </p:nvCxnSpPr>
            <p:spPr>
              <a:xfrm>
                <a:off x="4842771" y="4005678"/>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57" name="Google Shape;1357;p137"/>
              <p:cNvCxnSpPr/>
              <p:nvPr/>
            </p:nvCxnSpPr>
            <p:spPr>
              <a:xfrm>
                <a:off x="4842771" y="4039015"/>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58" name="Google Shape;1358;p137"/>
              <p:cNvCxnSpPr/>
              <p:nvPr/>
            </p:nvCxnSpPr>
            <p:spPr>
              <a:xfrm>
                <a:off x="4842771" y="4072352"/>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59" name="Google Shape;1359;p137"/>
              <p:cNvCxnSpPr/>
              <p:nvPr/>
            </p:nvCxnSpPr>
            <p:spPr>
              <a:xfrm>
                <a:off x="4842771" y="410568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60" name="Google Shape;1360;p137"/>
              <p:cNvCxnSpPr/>
              <p:nvPr/>
            </p:nvCxnSpPr>
            <p:spPr>
              <a:xfrm>
                <a:off x="4842771" y="413902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61" name="Google Shape;1361;p137"/>
              <p:cNvCxnSpPr/>
              <p:nvPr/>
            </p:nvCxnSpPr>
            <p:spPr>
              <a:xfrm>
                <a:off x="4842771" y="4172363"/>
                <a:ext cx="201300" cy="2400"/>
              </a:xfrm>
              <a:prstGeom prst="straightConnector1">
                <a:avLst/>
              </a:prstGeom>
              <a:noFill/>
              <a:ln w="19050" cap="rnd" cmpd="sng">
                <a:solidFill>
                  <a:srgbClr val="4A7DBA"/>
                </a:solidFill>
                <a:prstDash val="solid"/>
                <a:round/>
                <a:headEnd type="none" w="sm" len="sm"/>
                <a:tailEnd type="none" w="sm" len="sm"/>
              </a:ln>
            </p:spPr>
          </p:cxnSp>
        </p:grpSp>
        <p:grpSp>
          <p:nvGrpSpPr>
            <p:cNvPr id="1362" name="Google Shape;1362;p137"/>
            <p:cNvGrpSpPr/>
            <p:nvPr/>
          </p:nvGrpSpPr>
          <p:grpSpPr>
            <a:xfrm>
              <a:off x="3968006" y="3666353"/>
              <a:ext cx="155565" cy="402444"/>
              <a:chOff x="4842771" y="3772319"/>
              <a:chExt cx="201300" cy="402444"/>
            </a:xfrm>
          </p:grpSpPr>
          <p:cxnSp>
            <p:nvCxnSpPr>
              <p:cNvPr id="1363" name="Google Shape;1363;p137"/>
              <p:cNvCxnSpPr/>
              <p:nvPr/>
            </p:nvCxnSpPr>
            <p:spPr>
              <a:xfrm>
                <a:off x="4842771" y="377231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64" name="Google Shape;1364;p137"/>
              <p:cNvCxnSpPr/>
              <p:nvPr/>
            </p:nvCxnSpPr>
            <p:spPr>
              <a:xfrm>
                <a:off x="4842771" y="380565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65" name="Google Shape;1365;p137"/>
              <p:cNvCxnSpPr/>
              <p:nvPr/>
            </p:nvCxnSpPr>
            <p:spPr>
              <a:xfrm>
                <a:off x="4842771" y="3838993"/>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66" name="Google Shape;1366;p137"/>
              <p:cNvCxnSpPr/>
              <p:nvPr/>
            </p:nvCxnSpPr>
            <p:spPr>
              <a:xfrm>
                <a:off x="4842771" y="3872330"/>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67" name="Google Shape;1367;p137"/>
              <p:cNvCxnSpPr/>
              <p:nvPr/>
            </p:nvCxnSpPr>
            <p:spPr>
              <a:xfrm>
                <a:off x="4842771" y="3905667"/>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68" name="Google Shape;1368;p137"/>
              <p:cNvCxnSpPr/>
              <p:nvPr/>
            </p:nvCxnSpPr>
            <p:spPr>
              <a:xfrm>
                <a:off x="4842771" y="3939004"/>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69" name="Google Shape;1369;p137"/>
              <p:cNvCxnSpPr/>
              <p:nvPr/>
            </p:nvCxnSpPr>
            <p:spPr>
              <a:xfrm>
                <a:off x="4842771" y="3972341"/>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70" name="Google Shape;1370;p137"/>
              <p:cNvCxnSpPr/>
              <p:nvPr/>
            </p:nvCxnSpPr>
            <p:spPr>
              <a:xfrm>
                <a:off x="4842771" y="4005678"/>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71" name="Google Shape;1371;p137"/>
              <p:cNvCxnSpPr/>
              <p:nvPr/>
            </p:nvCxnSpPr>
            <p:spPr>
              <a:xfrm>
                <a:off x="4842771" y="4039015"/>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72" name="Google Shape;1372;p137"/>
              <p:cNvCxnSpPr/>
              <p:nvPr/>
            </p:nvCxnSpPr>
            <p:spPr>
              <a:xfrm>
                <a:off x="4842771" y="4072352"/>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73" name="Google Shape;1373;p137"/>
              <p:cNvCxnSpPr/>
              <p:nvPr/>
            </p:nvCxnSpPr>
            <p:spPr>
              <a:xfrm>
                <a:off x="4842771" y="410568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74" name="Google Shape;1374;p137"/>
              <p:cNvCxnSpPr/>
              <p:nvPr/>
            </p:nvCxnSpPr>
            <p:spPr>
              <a:xfrm>
                <a:off x="4842771" y="413902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75" name="Google Shape;1375;p137"/>
              <p:cNvCxnSpPr/>
              <p:nvPr/>
            </p:nvCxnSpPr>
            <p:spPr>
              <a:xfrm>
                <a:off x="4842771" y="4172363"/>
                <a:ext cx="201300" cy="2400"/>
              </a:xfrm>
              <a:prstGeom prst="straightConnector1">
                <a:avLst/>
              </a:prstGeom>
              <a:noFill/>
              <a:ln w="19050" cap="rnd" cmpd="sng">
                <a:solidFill>
                  <a:srgbClr val="4A7DBA"/>
                </a:solidFill>
                <a:prstDash val="solid"/>
                <a:round/>
                <a:headEnd type="none" w="sm" len="sm"/>
                <a:tailEnd type="none" w="sm" len="sm"/>
              </a:ln>
            </p:spPr>
          </p:cxnSp>
        </p:grpSp>
        <p:grpSp>
          <p:nvGrpSpPr>
            <p:cNvPr id="1376" name="Google Shape;1376;p137"/>
            <p:cNvGrpSpPr/>
            <p:nvPr/>
          </p:nvGrpSpPr>
          <p:grpSpPr>
            <a:xfrm>
              <a:off x="3668123" y="3666353"/>
              <a:ext cx="155565" cy="402444"/>
              <a:chOff x="4842771" y="3772319"/>
              <a:chExt cx="201300" cy="402444"/>
            </a:xfrm>
          </p:grpSpPr>
          <p:cxnSp>
            <p:nvCxnSpPr>
              <p:cNvPr id="1377" name="Google Shape;1377;p137"/>
              <p:cNvCxnSpPr/>
              <p:nvPr/>
            </p:nvCxnSpPr>
            <p:spPr>
              <a:xfrm>
                <a:off x="4842771" y="377231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78" name="Google Shape;1378;p137"/>
              <p:cNvCxnSpPr/>
              <p:nvPr/>
            </p:nvCxnSpPr>
            <p:spPr>
              <a:xfrm>
                <a:off x="4842771" y="380565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79" name="Google Shape;1379;p137"/>
              <p:cNvCxnSpPr/>
              <p:nvPr/>
            </p:nvCxnSpPr>
            <p:spPr>
              <a:xfrm>
                <a:off x="4842771" y="3838993"/>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80" name="Google Shape;1380;p137"/>
              <p:cNvCxnSpPr/>
              <p:nvPr/>
            </p:nvCxnSpPr>
            <p:spPr>
              <a:xfrm>
                <a:off x="4842771" y="3872330"/>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81" name="Google Shape;1381;p137"/>
              <p:cNvCxnSpPr/>
              <p:nvPr/>
            </p:nvCxnSpPr>
            <p:spPr>
              <a:xfrm>
                <a:off x="4842771" y="3905667"/>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82" name="Google Shape;1382;p137"/>
              <p:cNvCxnSpPr/>
              <p:nvPr/>
            </p:nvCxnSpPr>
            <p:spPr>
              <a:xfrm>
                <a:off x="4842771" y="3939004"/>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83" name="Google Shape;1383;p137"/>
              <p:cNvCxnSpPr/>
              <p:nvPr/>
            </p:nvCxnSpPr>
            <p:spPr>
              <a:xfrm>
                <a:off x="4842771" y="3972341"/>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84" name="Google Shape;1384;p137"/>
              <p:cNvCxnSpPr/>
              <p:nvPr/>
            </p:nvCxnSpPr>
            <p:spPr>
              <a:xfrm>
                <a:off x="4842771" y="4005678"/>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85" name="Google Shape;1385;p137"/>
              <p:cNvCxnSpPr/>
              <p:nvPr/>
            </p:nvCxnSpPr>
            <p:spPr>
              <a:xfrm>
                <a:off x="4842771" y="4039015"/>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86" name="Google Shape;1386;p137"/>
              <p:cNvCxnSpPr/>
              <p:nvPr/>
            </p:nvCxnSpPr>
            <p:spPr>
              <a:xfrm>
                <a:off x="4842771" y="4072352"/>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87" name="Google Shape;1387;p137"/>
              <p:cNvCxnSpPr/>
              <p:nvPr/>
            </p:nvCxnSpPr>
            <p:spPr>
              <a:xfrm>
                <a:off x="4842771" y="410568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88" name="Google Shape;1388;p137"/>
              <p:cNvCxnSpPr/>
              <p:nvPr/>
            </p:nvCxnSpPr>
            <p:spPr>
              <a:xfrm>
                <a:off x="4842771" y="413902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89" name="Google Shape;1389;p137"/>
              <p:cNvCxnSpPr/>
              <p:nvPr/>
            </p:nvCxnSpPr>
            <p:spPr>
              <a:xfrm>
                <a:off x="4842771" y="4172363"/>
                <a:ext cx="201300" cy="2400"/>
              </a:xfrm>
              <a:prstGeom prst="straightConnector1">
                <a:avLst/>
              </a:prstGeom>
              <a:noFill/>
              <a:ln w="19050" cap="rnd" cmpd="sng">
                <a:solidFill>
                  <a:srgbClr val="4A7DBA"/>
                </a:solidFill>
                <a:prstDash val="solid"/>
                <a:round/>
                <a:headEnd type="none" w="sm" len="sm"/>
                <a:tailEnd type="none" w="sm" len="sm"/>
              </a:ln>
            </p:spPr>
          </p:cxnSp>
        </p:grpSp>
        <p:grpSp>
          <p:nvGrpSpPr>
            <p:cNvPr id="1390" name="Google Shape;1390;p137"/>
            <p:cNvGrpSpPr/>
            <p:nvPr/>
          </p:nvGrpSpPr>
          <p:grpSpPr>
            <a:xfrm>
              <a:off x="3368240" y="3666353"/>
              <a:ext cx="155565" cy="402444"/>
              <a:chOff x="4842771" y="3772319"/>
              <a:chExt cx="201300" cy="402444"/>
            </a:xfrm>
          </p:grpSpPr>
          <p:cxnSp>
            <p:nvCxnSpPr>
              <p:cNvPr id="1391" name="Google Shape;1391;p137"/>
              <p:cNvCxnSpPr/>
              <p:nvPr/>
            </p:nvCxnSpPr>
            <p:spPr>
              <a:xfrm>
                <a:off x="4842771" y="377231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92" name="Google Shape;1392;p137"/>
              <p:cNvCxnSpPr/>
              <p:nvPr/>
            </p:nvCxnSpPr>
            <p:spPr>
              <a:xfrm>
                <a:off x="4842771" y="380565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93" name="Google Shape;1393;p137"/>
              <p:cNvCxnSpPr/>
              <p:nvPr/>
            </p:nvCxnSpPr>
            <p:spPr>
              <a:xfrm>
                <a:off x="4842771" y="3838993"/>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94" name="Google Shape;1394;p137"/>
              <p:cNvCxnSpPr/>
              <p:nvPr/>
            </p:nvCxnSpPr>
            <p:spPr>
              <a:xfrm>
                <a:off x="4842771" y="3872330"/>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95" name="Google Shape;1395;p137"/>
              <p:cNvCxnSpPr/>
              <p:nvPr/>
            </p:nvCxnSpPr>
            <p:spPr>
              <a:xfrm>
                <a:off x="4842771" y="3905667"/>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96" name="Google Shape;1396;p137"/>
              <p:cNvCxnSpPr/>
              <p:nvPr/>
            </p:nvCxnSpPr>
            <p:spPr>
              <a:xfrm>
                <a:off x="4842771" y="3939004"/>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97" name="Google Shape;1397;p137"/>
              <p:cNvCxnSpPr/>
              <p:nvPr/>
            </p:nvCxnSpPr>
            <p:spPr>
              <a:xfrm>
                <a:off x="4842771" y="3972341"/>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98" name="Google Shape;1398;p137"/>
              <p:cNvCxnSpPr/>
              <p:nvPr/>
            </p:nvCxnSpPr>
            <p:spPr>
              <a:xfrm>
                <a:off x="4842771" y="4005678"/>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399" name="Google Shape;1399;p137"/>
              <p:cNvCxnSpPr/>
              <p:nvPr/>
            </p:nvCxnSpPr>
            <p:spPr>
              <a:xfrm>
                <a:off x="4842771" y="4039015"/>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00" name="Google Shape;1400;p137"/>
              <p:cNvCxnSpPr/>
              <p:nvPr/>
            </p:nvCxnSpPr>
            <p:spPr>
              <a:xfrm>
                <a:off x="4842771" y="4072352"/>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01" name="Google Shape;1401;p137"/>
              <p:cNvCxnSpPr/>
              <p:nvPr/>
            </p:nvCxnSpPr>
            <p:spPr>
              <a:xfrm>
                <a:off x="4842771" y="410568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02" name="Google Shape;1402;p137"/>
              <p:cNvCxnSpPr/>
              <p:nvPr/>
            </p:nvCxnSpPr>
            <p:spPr>
              <a:xfrm>
                <a:off x="4842771" y="413902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03" name="Google Shape;1403;p137"/>
              <p:cNvCxnSpPr/>
              <p:nvPr/>
            </p:nvCxnSpPr>
            <p:spPr>
              <a:xfrm>
                <a:off x="4842771" y="4172363"/>
                <a:ext cx="201300" cy="2400"/>
              </a:xfrm>
              <a:prstGeom prst="straightConnector1">
                <a:avLst/>
              </a:prstGeom>
              <a:noFill/>
              <a:ln w="19050" cap="rnd" cmpd="sng">
                <a:solidFill>
                  <a:srgbClr val="4A7DBA"/>
                </a:solidFill>
                <a:prstDash val="solid"/>
                <a:round/>
                <a:headEnd type="none" w="sm" len="sm"/>
                <a:tailEnd type="none" w="sm" len="sm"/>
              </a:ln>
            </p:spPr>
          </p:cxnSp>
        </p:grpSp>
        <p:grpSp>
          <p:nvGrpSpPr>
            <p:cNvPr id="1404" name="Google Shape;1404;p137"/>
            <p:cNvGrpSpPr/>
            <p:nvPr/>
          </p:nvGrpSpPr>
          <p:grpSpPr>
            <a:xfrm>
              <a:off x="3068357" y="3666353"/>
              <a:ext cx="155565" cy="402444"/>
              <a:chOff x="4842771" y="3772319"/>
              <a:chExt cx="201300" cy="402444"/>
            </a:xfrm>
          </p:grpSpPr>
          <p:cxnSp>
            <p:nvCxnSpPr>
              <p:cNvPr id="1405" name="Google Shape;1405;p137"/>
              <p:cNvCxnSpPr/>
              <p:nvPr/>
            </p:nvCxnSpPr>
            <p:spPr>
              <a:xfrm>
                <a:off x="4842771" y="377231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06" name="Google Shape;1406;p137"/>
              <p:cNvCxnSpPr/>
              <p:nvPr/>
            </p:nvCxnSpPr>
            <p:spPr>
              <a:xfrm>
                <a:off x="4842771" y="380565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07" name="Google Shape;1407;p137"/>
              <p:cNvCxnSpPr/>
              <p:nvPr/>
            </p:nvCxnSpPr>
            <p:spPr>
              <a:xfrm>
                <a:off x="4842771" y="3838993"/>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08" name="Google Shape;1408;p137"/>
              <p:cNvCxnSpPr/>
              <p:nvPr/>
            </p:nvCxnSpPr>
            <p:spPr>
              <a:xfrm>
                <a:off x="4842771" y="3872330"/>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09" name="Google Shape;1409;p137"/>
              <p:cNvCxnSpPr/>
              <p:nvPr/>
            </p:nvCxnSpPr>
            <p:spPr>
              <a:xfrm>
                <a:off x="4842771" y="3905667"/>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10" name="Google Shape;1410;p137"/>
              <p:cNvCxnSpPr/>
              <p:nvPr/>
            </p:nvCxnSpPr>
            <p:spPr>
              <a:xfrm>
                <a:off x="4842771" y="3939004"/>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11" name="Google Shape;1411;p137"/>
              <p:cNvCxnSpPr/>
              <p:nvPr/>
            </p:nvCxnSpPr>
            <p:spPr>
              <a:xfrm>
                <a:off x="4842771" y="3972341"/>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12" name="Google Shape;1412;p137"/>
              <p:cNvCxnSpPr/>
              <p:nvPr/>
            </p:nvCxnSpPr>
            <p:spPr>
              <a:xfrm>
                <a:off x="4842771" y="4005678"/>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13" name="Google Shape;1413;p137"/>
              <p:cNvCxnSpPr/>
              <p:nvPr/>
            </p:nvCxnSpPr>
            <p:spPr>
              <a:xfrm>
                <a:off x="4842771" y="4039015"/>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14" name="Google Shape;1414;p137"/>
              <p:cNvCxnSpPr/>
              <p:nvPr/>
            </p:nvCxnSpPr>
            <p:spPr>
              <a:xfrm>
                <a:off x="4842771" y="4072352"/>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15" name="Google Shape;1415;p137"/>
              <p:cNvCxnSpPr/>
              <p:nvPr/>
            </p:nvCxnSpPr>
            <p:spPr>
              <a:xfrm>
                <a:off x="4842771" y="410568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16" name="Google Shape;1416;p137"/>
              <p:cNvCxnSpPr/>
              <p:nvPr/>
            </p:nvCxnSpPr>
            <p:spPr>
              <a:xfrm>
                <a:off x="4842771" y="413902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17" name="Google Shape;1417;p137"/>
              <p:cNvCxnSpPr/>
              <p:nvPr/>
            </p:nvCxnSpPr>
            <p:spPr>
              <a:xfrm>
                <a:off x="4842771" y="4172363"/>
                <a:ext cx="201300" cy="2400"/>
              </a:xfrm>
              <a:prstGeom prst="straightConnector1">
                <a:avLst/>
              </a:prstGeom>
              <a:noFill/>
              <a:ln w="19050" cap="rnd" cmpd="sng">
                <a:solidFill>
                  <a:srgbClr val="4A7DBA"/>
                </a:solidFill>
                <a:prstDash val="solid"/>
                <a:round/>
                <a:headEnd type="none" w="sm" len="sm"/>
                <a:tailEnd type="none" w="sm" len="sm"/>
              </a:ln>
            </p:spPr>
          </p:cxnSp>
        </p:grpSp>
        <p:grpSp>
          <p:nvGrpSpPr>
            <p:cNvPr id="1418" name="Google Shape;1418;p137"/>
            <p:cNvGrpSpPr/>
            <p:nvPr/>
          </p:nvGrpSpPr>
          <p:grpSpPr>
            <a:xfrm>
              <a:off x="2768473" y="3666353"/>
              <a:ext cx="155565" cy="402444"/>
              <a:chOff x="4842771" y="3772319"/>
              <a:chExt cx="201300" cy="402444"/>
            </a:xfrm>
          </p:grpSpPr>
          <p:cxnSp>
            <p:nvCxnSpPr>
              <p:cNvPr id="1419" name="Google Shape;1419;p137"/>
              <p:cNvCxnSpPr/>
              <p:nvPr/>
            </p:nvCxnSpPr>
            <p:spPr>
              <a:xfrm>
                <a:off x="4842771" y="377231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20" name="Google Shape;1420;p137"/>
              <p:cNvCxnSpPr/>
              <p:nvPr/>
            </p:nvCxnSpPr>
            <p:spPr>
              <a:xfrm>
                <a:off x="4842771" y="380565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21" name="Google Shape;1421;p137"/>
              <p:cNvCxnSpPr/>
              <p:nvPr/>
            </p:nvCxnSpPr>
            <p:spPr>
              <a:xfrm>
                <a:off x="4842771" y="3838993"/>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22" name="Google Shape;1422;p137"/>
              <p:cNvCxnSpPr/>
              <p:nvPr/>
            </p:nvCxnSpPr>
            <p:spPr>
              <a:xfrm>
                <a:off x="4842771" y="3872330"/>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23" name="Google Shape;1423;p137"/>
              <p:cNvCxnSpPr/>
              <p:nvPr/>
            </p:nvCxnSpPr>
            <p:spPr>
              <a:xfrm>
                <a:off x="4842771" y="3905667"/>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24" name="Google Shape;1424;p137"/>
              <p:cNvCxnSpPr/>
              <p:nvPr/>
            </p:nvCxnSpPr>
            <p:spPr>
              <a:xfrm>
                <a:off x="4842771" y="3939004"/>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25" name="Google Shape;1425;p137"/>
              <p:cNvCxnSpPr/>
              <p:nvPr/>
            </p:nvCxnSpPr>
            <p:spPr>
              <a:xfrm>
                <a:off x="4842771" y="3972341"/>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26" name="Google Shape;1426;p137"/>
              <p:cNvCxnSpPr/>
              <p:nvPr/>
            </p:nvCxnSpPr>
            <p:spPr>
              <a:xfrm>
                <a:off x="4842771" y="4005678"/>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27" name="Google Shape;1427;p137"/>
              <p:cNvCxnSpPr/>
              <p:nvPr/>
            </p:nvCxnSpPr>
            <p:spPr>
              <a:xfrm>
                <a:off x="4842771" y="4039015"/>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28" name="Google Shape;1428;p137"/>
              <p:cNvCxnSpPr/>
              <p:nvPr/>
            </p:nvCxnSpPr>
            <p:spPr>
              <a:xfrm>
                <a:off x="4842771" y="4072352"/>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29" name="Google Shape;1429;p137"/>
              <p:cNvCxnSpPr/>
              <p:nvPr/>
            </p:nvCxnSpPr>
            <p:spPr>
              <a:xfrm>
                <a:off x="4842771" y="410568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30" name="Google Shape;1430;p137"/>
              <p:cNvCxnSpPr/>
              <p:nvPr/>
            </p:nvCxnSpPr>
            <p:spPr>
              <a:xfrm>
                <a:off x="4842771" y="413902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31" name="Google Shape;1431;p137"/>
              <p:cNvCxnSpPr/>
              <p:nvPr/>
            </p:nvCxnSpPr>
            <p:spPr>
              <a:xfrm>
                <a:off x="4842771" y="4172363"/>
                <a:ext cx="201300" cy="2400"/>
              </a:xfrm>
              <a:prstGeom prst="straightConnector1">
                <a:avLst/>
              </a:prstGeom>
              <a:noFill/>
              <a:ln w="19050" cap="rnd" cmpd="sng">
                <a:solidFill>
                  <a:srgbClr val="4A7DBA"/>
                </a:solidFill>
                <a:prstDash val="solid"/>
                <a:round/>
                <a:headEnd type="none" w="sm" len="sm"/>
                <a:tailEnd type="none" w="sm" len="sm"/>
              </a:ln>
            </p:spPr>
          </p:cxnSp>
        </p:grpSp>
        <p:grpSp>
          <p:nvGrpSpPr>
            <p:cNvPr id="1432" name="Google Shape;1432;p137"/>
            <p:cNvGrpSpPr/>
            <p:nvPr/>
          </p:nvGrpSpPr>
          <p:grpSpPr>
            <a:xfrm>
              <a:off x="2468590" y="3666353"/>
              <a:ext cx="155565" cy="402444"/>
              <a:chOff x="4842771" y="3772319"/>
              <a:chExt cx="201300" cy="402444"/>
            </a:xfrm>
          </p:grpSpPr>
          <p:cxnSp>
            <p:nvCxnSpPr>
              <p:cNvPr id="1433" name="Google Shape;1433;p137"/>
              <p:cNvCxnSpPr/>
              <p:nvPr/>
            </p:nvCxnSpPr>
            <p:spPr>
              <a:xfrm>
                <a:off x="4842771" y="377231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34" name="Google Shape;1434;p137"/>
              <p:cNvCxnSpPr/>
              <p:nvPr/>
            </p:nvCxnSpPr>
            <p:spPr>
              <a:xfrm>
                <a:off x="4842771" y="380565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35" name="Google Shape;1435;p137"/>
              <p:cNvCxnSpPr/>
              <p:nvPr/>
            </p:nvCxnSpPr>
            <p:spPr>
              <a:xfrm>
                <a:off x="4842771" y="3838993"/>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36" name="Google Shape;1436;p137"/>
              <p:cNvCxnSpPr/>
              <p:nvPr/>
            </p:nvCxnSpPr>
            <p:spPr>
              <a:xfrm>
                <a:off x="4842771" y="3872330"/>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37" name="Google Shape;1437;p137"/>
              <p:cNvCxnSpPr/>
              <p:nvPr/>
            </p:nvCxnSpPr>
            <p:spPr>
              <a:xfrm>
                <a:off x="4842771" y="3905667"/>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38" name="Google Shape;1438;p137"/>
              <p:cNvCxnSpPr/>
              <p:nvPr/>
            </p:nvCxnSpPr>
            <p:spPr>
              <a:xfrm>
                <a:off x="4842771" y="3939004"/>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39" name="Google Shape;1439;p137"/>
              <p:cNvCxnSpPr/>
              <p:nvPr/>
            </p:nvCxnSpPr>
            <p:spPr>
              <a:xfrm>
                <a:off x="4842771" y="3972341"/>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40" name="Google Shape;1440;p137"/>
              <p:cNvCxnSpPr/>
              <p:nvPr/>
            </p:nvCxnSpPr>
            <p:spPr>
              <a:xfrm>
                <a:off x="4842771" y="4005678"/>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41" name="Google Shape;1441;p137"/>
              <p:cNvCxnSpPr/>
              <p:nvPr/>
            </p:nvCxnSpPr>
            <p:spPr>
              <a:xfrm>
                <a:off x="4842771" y="4039015"/>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42" name="Google Shape;1442;p137"/>
              <p:cNvCxnSpPr/>
              <p:nvPr/>
            </p:nvCxnSpPr>
            <p:spPr>
              <a:xfrm>
                <a:off x="4842771" y="4072352"/>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43" name="Google Shape;1443;p137"/>
              <p:cNvCxnSpPr/>
              <p:nvPr/>
            </p:nvCxnSpPr>
            <p:spPr>
              <a:xfrm>
                <a:off x="4842771" y="410568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44" name="Google Shape;1444;p137"/>
              <p:cNvCxnSpPr/>
              <p:nvPr/>
            </p:nvCxnSpPr>
            <p:spPr>
              <a:xfrm>
                <a:off x="4842771" y="413902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45" name="Google Shape;1445;p137"/>
              <p:cNvCxnSpPr/>
              <p:nvPr/>
            </p:nvCxnSpPr>
            <p:spPr>
              <a:xfrm>
                <a:off x="4842771" y="4172363"/>
                <a:ext cx="201300" cy="2400"/>
              </a:xfrm>
              <a:prstGeom prst="straightConnector1">
                <a:avLst/>
              </a:prstGeom>
              <a:noFill/>
              <a:ln w="19050" cap="rnd" cmpd="sng">
                <a:solidFill>
                  <a:srgbClr val="4A7DBA"/>
                </a:solidFill>
                <a:prstDash val="solid"/>
                <a:round/>
                <a:headEnd type="none" w="sm" len="sm"/>
                <a:tailEnd type="none" w="sm" len="sm"/>
              </a:ln>
            </p:spPr>
          </p:cxnSp>
        </p:grpSp>
        <p:grpSp>
          <p:nvGrpSpPr>
            <p:cNvPr id="1446" name="Google Shape;1446;p137"/>
            <p:cNvGrpSpPr/>
            <p:nvPr/>
          </p:nvGrpSpPr>
          <p:grpSpPr>
            <a:xfrm>
              <a:off x="2168708" y="3666353"/>
              <a:ext cx="155565" cy="402444"/>
              <a:chOff x="4842771" y="3772319"/>
              <a:chExt cx="201300" cy="402444"/>
            </a:xfrm>
          </p:grpSpPr>
          <p:cxnSp>
            <p:nvCxnSpPr>
              <p:cNvPr id="1447" name="Google Shape;1447;p137"/>
              <p:cNvCxnSpPr/>
              <p:nvPr/>
            </p:nvCxnSpPr>
            <p:spPr>
              <a:xfrm>
                <a:off x="4842771" y="377231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48" name="Google Shape;1448;p137"/>
              <p:cNvCxnSpPr/>
              <p:nvPr/>
            </p:nvCxnSpPr>
            <p:spPr>
              <a:xfrm>
                <a:off x="4842771" y="380565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49" name="Google Shape;1449;p137"/>
              <p:cNvCxnSpPr/>
              <p:nvPr/>
            </p:nvCxnSpPr>
            <p:spPr>
              <a:xfrm>
                <a:off x="4842771" y="3838993"/>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50" name="Google Shape;1450;p137"/>
              <p:cNvCxnSpPr/>
              <p:nvPr/>
            </p:nvCxnSpPr>
            <p:spPr>
              <a:xfrm>
                <a:off x="4842771" y="3872330"/>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51" name="Google Shape;1451;p137"/>
              <p:cNvCxnSpPr/>
              <p:nvPr/>
            </p:nvCxnSpPr>
            <p:spPr>
              <a:xfrm>
                <a:off x="4842771" y="3905667"/>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52" name="Google Shape;1452;p137"/>
              <p:cNvCxnSpPr/>
              <p:nvPr/>
            </p:nvCxnSpPr>
            <p:spPr>
              <a:xfrm>
                <a:off x="4842771" y="3939004"/>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53" name="Google Shape;1453;p137"/>
              <p:cNvCxnSpPr/>
              <p:nvPr/>
            </p:nvCxnSpPr>
            <p:spPr>
              <a:xfrm>
                <a:off x="4842771" y="3972341"/>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54" name="Google Shape;1454;p137"/>
              <p:cNvCxnSpPr/>
              <p:nvPr/>
            </p:nvCxnSpPr>
            <p:spPr>
              <a:xfrm>
                <a:off x="4842771" y="4005678"/>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55" name="Google Shape;1455;p137"/>
              <p:cNvCxnSpPr/>
              <p:nvPr/>
            </p:nvCxnSpPr>
            <p:spPr>
              <a:xfrm>
                <a:off x="4842771" y="4039015"/>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56" name="Google Shape;1456;p137"/>
              <p:cNvCxnSpPr/>
              <p:nvPr/>
            </p:nvCxnSpPr>
            <p:spPr>
              <a:xfrm>
                <a:off x="4842771" y="4072352"/>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57" name="Google Shape;1457;p137"/>
              <p:cNvCxnSpPr/>
              <p:nvPr/>
            </p:nvCxnSpPr>
            <p:spPr>
              <a:xfrm>
                <a:off x="4842771" y="410568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58" name="Google Shape;1458;p137"/>
              <p:cNvCxnSpPr/>
              <p:nvPr/>
            </p:nvCxnSpPr>
            <p:spPr>
              <a:xfrm>
                <a:off x="4842771" y="413902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59" name="Google Shape;1459;p137"/>
              <p:cNvCxnSpPr/>
              <p:nvPr/>
            </p:nvCxnSpPr>
            <p:spPr>
              <a:xfrm>
                <a:off x="4842771" y="4172363"/>
                <a:ext cx="201300" cy="2400"/>
              </a:xfrm>
              <a:prstGeom prst="straightConnector1">
                <a:avLst/>
              </a:prstGeom>
              <a:noFill/>
              <a:ln w="19050" cap="rnd" cmpd="sng">
                <a:solidFill>
                  <a:srgbClr val="4A7DBA"/>
                </a:solidFill>
                <a:prstDash val="solid"/>
                <a:round/>
                <a:headEnd type="none" w="sm" len="sm"/>
                <a:tailEnd type="none" w="sm" len="sm"/>
              </a:ln>
            </p:spPr>
          </p:cxnSp>
        </p:grpSp>
        <p:grpSp>
          <p:nvGrpSpPr>
            <p:cNvPr id="1460" name="Google Shape;1460;p137"/>
            <p:cNvGrpSpPr/>
            <p:nvPr/>
          </p:nvGrpSpPr>
          <p:grpSpPr>
            <a:xfrm>
              <a:off x="1868825" y="3666353"/>
              <a:ext cx="155565" cy="402444"/>
              <a:chOff x="4842771" y="3772319"/>
              <a:chExt cx="201300" cy="402444"/>
            </a:xfrm>
          </p:grpSpPr>
          <p:cxnSp>
            <p:nvCxnSpPr>
              <p:cNvPr id="1461" name="Google Shape;1461;p137"/>
              <p:cNvCxnSpPr/>
              <p:nvPr/>
            </p:nvCxnSpPr>
            <p:spPr>
              <a:xfrm>
                <a:off x="4842771" y="377231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62" name="Google Shape;1462;p137"/>
              <p:cNvCxnSpPr/>
              <p:nvPr/>
            </p:nvCxnSpPr>
            <p:spPr>
              <a:xfrm>
                <a:off x="4842771" y="380565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63" name="Google Shape;1463;p137"/>
              <p:cNvCxnSpPr/>
              <p:nvPr/>
            </p:nvCxnSpPr>
            <p:spPr>
              <a:xfrm>
                <a:off x="4842771" y="3838993"/>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64" name="Google Shape;1464;p137"/>
              <p:cNvCxnSpPr/>
              <p:nvPr/>
            </p:nvCxnSpPr>
            <p:spPr>
              <a:xfrm>
                <a:off x="4842771" y="3872330"/>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65" name="Google Shape;1465;p137"/>
              <p:cNvCxnSpPr/>
              <p:nvPr/>
            </p:nvCxnSpPr>
            <p:spPr>
              <a:xfrm>
                <a:off x="4842771" y="3905667"/>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66" name="Google Shape;1466;p137"/>
              <p:cNvCxnSpPr/>
              <p:nvPr/>
            </p:nvCxnSpPr>
            <p:spPr>
              <a:xfrm>
                <a:off x="4842771" y="3939004"/>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67" name="Google Shape;1467;p137"/>
              <p:cNvCxnSpPr/>
              <p:nvPr/>
            </p:nvCxnSpPr>
            <p:spPr>
              <a:xfrm>
                <a:off x="4842771" y="3972341"/>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68" name="Google Shape;1468;p137"/>
              <p:cNvCxnSpPr/>
              <p:nvPr/>
            </p:nvCxnSpPr>
            <p:spPr>
              <a:xfrm>
                <a:off x="4842771" y="4005678"/>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69" name="Google Shape;1469;p137"/>
              <p:cNvCxnSpPr/>
              <p:nvPr/>
            </p:nvCxnSpPr>
            <p:spPr>
              <a:xfrm>
                <a:off x="4842771" y="4039015"/>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70" name="Google Shape;1470;p137"/>
              <p:cNvCxnSpPr/>
              <p:nvPr/>
            </p:nvCxnSpPr>
            <p:spPr>
              <a:xfrm>
                <a:off x="4842771" y="4072352"/>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71" name="Google Shape;1471;p137"/>
              <p:cNvCxnSpPr/>
              <p:nvPr/>
            </p:nvCxnSpPr>
            <p:spPr>
              <a:xfrm>
                <a:off x="4842771" y="410568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72" name="Google Shape;1472;p137"/>
              <p:cNvCxnSpPr/>
              <p:nvPr/>
            </p:nvCxnSpPr>
            <p:spPr>
              <a:xfrm>
                <a:off x="4842771" y="413902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73" name="Google Shape;1473;p137"/>
              <p:cNvCxnSpPr/>
              <p:nvPr/>
            </p:nvCxnSpPr>
            <p:spPr>
              <a:xfrm>
                <a:off x="4842771" y="4172363"/>
                <a:ext cx="201300" cy="2400"/>
              </a:xfrm>
              <a:prstGeom prst="straightConnector1">
                <a:avLst/>
              </a:prstGeom>
              <a:noFill/>
              <a:ln w="19050" cap="rnd" cmpd="sng">
                <a:solidFill>
                  <a:srgbClr val="4A7DBA"/>
                </a:solidFill>
                <a:prstDash val="solid"/>
                <a:round/>
                <a:headEnd type="none" w="sm" len="sm"/>
                <a:tailEnd type="none" w="sm" len="sm"/>
              </a:ln>
            </p:spPr>
          </p:cxnSp>
        </p:grpSp>
        <p:grpSp>
          <p:nvGrpSpPr>
            <p:cNvPr id="1474" name="Google Shape;1474;p137"/>
            <p:cNvGrpSpPr/>
            <p:nvPr/>
          </p:nvGrpSpPr>
          <p:grpSpPr>
            <a:xfrm>
              <a:off x="1568942" y="3666353"/>
              <a:ext cx="155565" cy="402444"/>
              <a:chOff x="4842771" y="3772319"/>
              <a:chExt cx="201300" cy="402444"/>
            </a:xfrm>
          </p:grpSpPr>
          <p:cxnSp>
            <p:nvCxnSpPr>
              <p:cNvPr id="1475" name="Google Shape;1475;p137"/>
              <p:cNvCxnSpPr/>
              <p:nvPr/>
            </p:nvCxnSpPr>
            <p:spPr>
              <a:xfrm>
                <a:off x="4842771" y="377231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76" name="Google Shape;1476;p137"/>
              <p:cNvCxnSpPr/>
              <p:nvPr/>
            </p:nvCxnSpPr>
            <p:spPr>
              <a:xfrm>
                <a:off x="4842771" y="380565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77" name="Google Shape;1477;p137"/>
              <p:cNvCxnSpPr/>
              <p:nvPr/>
            </p:nvCxnSpPr>
            <p:spPr>
              <a:xfrm>
                <a:off x="4842771" y="3838993"/>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78" name="Google Shape;1478;p137"/>
              <p:cNvCxnSpPr/>
              <p:nvPr/>
            </p:nvCxnSpPr>
            <p:spPr>
              <a:xfrm>
                <a:off x="4842771" y="3872330"/>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79" name="Google Shape;1479;p137"/>
              <p:cNvCxnSpPr/>
              <p:nvPr/>
            </p:nvCxnSpPr>
            <p:spPr>
              <a:xfrm>
                <a:off x="4842771" y="3905667"/>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80" name="Google Shape;1480;p137"/>
              <p:cNvCxnSpPr/>
              <p:nvPr/>
            </p:nvCxnSpPr>
            <p:spPr>
              <a:xfrm>
                <a:off x="4842771" y="3939004"/>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81" name="Google Shape;1481;p137"/>
              <p:cNvCxnSpPr/>
              <p:nvPr/>
            </p:nvCxnSpPr>
            <p:spPr>
              <a:xfrm>
                <a:off x="4842771" y="3972341"/>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82" name="Google Shape;1482;p137"/>
              <p:cNvCxnSpPr/>
              <p:nvPr/>
            </p:nvCxnSpPr>
            <p:spPr>
              <a:xfrm>
                <a:off x="4842771" y="4005678"/>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83" name="Google Shape;1483;p137"/>
              <p:cNvCxnSpPr/>
              <p:nvPr/>
            </p:nvCxnSpPr>
            <p:spPr>
              <a:xfrm>
                <a:off x="4842771" y="4039015"/>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84" name="Google Shape;1484;p137"/>
              <p:cNvCxnSpPr/>
              <p:nvPr/>
            </p:nvCxnSpPr>
            <p:spPr>
              <a:xfrm>
                <a:off x="4842771" y="4072352"/>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85" name="Google Shape;1485;p137"/>
              <p:cNvCxnSpPr/>
              <p:nvPr/>
            </p:nvCxnSpPr>
            <p:spPr>
              <a:xfrm>
                <a:off x="4842771" y="410568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86" name="Google Shape;1486;p137"/>
              <p:cNvCxnSpPr/>
              <p:nvPr/>
            </p:nvCxnSpPr>
            <p:spPr>
              <a:xfrm>
                <a:off x="4842771" y="413902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87" name="Google Shape;1487;p137"/>
              <p:cNvCxnSpPr/>
              <p:nvPr/>
            </p:nvCxnSpPr>
            <p:spPr>
              <a:xfrm>
                <a:off x="4842771" y="4172363"/>
                <a:ext cx="201300" cy="2400"/>
              </a:xfrm>
              <a:prstGeom prst="straightConnector1">
                <a:avLst/>
              </a:prstGeom>
              <a:noFill/>
              <a:ln w="19050" cap="rnd" cmpd="sng">
                <a:solidFill>
                  <a:srgbClr val="4A7DBA"/>
                </a:solidFill>
                <a:prstDash val="solid"/>
                <a:round/>
                <a:headEnd type="none" w="sm" len="sm"/>
                <a:tailEnd type="none" w="sm" len="sm"/>
              </a:ln>
            </p:spPr>
          </p:cxnSp>
        </p:grpSp>
        <p:grpSp>
          <p:nvGrpSpPr>
            <p:cNvPr id="1488" name="Google Shape;1488;p137"/>
            <p:cNvGrpSpPr/>
            <p:nvPr/>
          </p:nvGrpSpPr>
          <p:grpSpPr>
            <a:xfrm>
              <a:off x="1269059" y="3666353"/>
              <a:ext cx="155565" cy="402444"/>
              <a:chOff x="4842771" y="3772319"/>
              <a:chExt cx="201300" cy="402444"/>
            </a:xfrm>
          </p:grpSpPr>
          <p:cxnSp>
            <p:nvCxnSpPr>
              <p:cNvPr id="1489" name="Google Shape;1489;p137"/>
              <p:cNvCxnSpPr/>
              <p:nvPr/>
            </p:nvCxnSpPr>
            <p:spPr>
              <a:xfrm>
                <a:off x="4842771" y="377231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90" name="Google Shape;1490;p137"/>
              <p:cNvCxnSpPr/>
              <p:nvPr/>
            </p:nvCxnSpPr>
            <p:spPr>
              <a:xfrm>
                <a:off x="4842771" y="380565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91" name="Google Shape;1491;p137"/>
              <p:cNvCxnSpPr/>
              <p:nvPr/>
            </p:nvCxnSpPr>
            <p:spPr>
              <a:xfrm>
                <a:off x="4842771" y="3838993"/>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92" name="Google Shape;1492;p137"/>
              <p:cNvCxnSpPr/>
              <p:nvPr/>
            </p:nvCxnSpPr>
            <p:spPr>
              <a:xfrm>
                <a:off x="4842771" y="3872330"/>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93" name="Google Shape;1493;p137"/>
              <p:cNvCxnSpPr/>
              <p:nvPr/>
            </p:nvCxnSpPr>
            <p:spPr>
              <a:xfrm>
                <a:off x="4842771" y="3905667"/>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94" name="Google Shape;1494;p137"/>
              <p:cNvCxnSpPr/>
              <p:nvPr/>
            </p:nvCxnSpPr>
            <p:spPr>
              <a:xfrm>
                <a:off x="4842771" y="3939004"/>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95" name="Google Shape;1495;p137"/>
              <p:cNvCxnSpPr/>
              <p:nvPr/>
            </p:nvCxnSpPr>
            <p:spPr>
              <a:xfrm>
                <a:off x="4842771" y="3972341"/>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96" name="Google Shape;1496;p137"/>
              <p:cNvCxnSpPr/>
              <p:nvPr/>
            </p:nvCxnSpPr>
            <p:spPr>
              <a:xfrm>
                <a:off x="4842771" y="4005678"/>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97" name="Google Shape;1497;p137"/>
              <p:cNvCxnSpPr/>
              <p:nvPr/>
            </p:nvCxnSpPr>
            <p:spPr>
              <a:xfrm>
                <a:off x="4842771" y="4039015"/>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98" name="Google Shape;1498;p137"/>
              <p:cNvCxnSpPr/>
              <p:nvPr/>
            </p:nvCxnSpPr>
            <p:spPr>
              <a:xfrm>
                <a:off x="4842771" y="4072352"/>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499" name="Google Shape;1499;p137"/>
              <p:cNvCxnSpPr/>
              <p:nvPr/>
            </p:nvCxnSpPr>
            <p:spPr>
              <a:xfrm>
                <a:off x="4842771" y="410568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500" name="Google Shape;1500;p137"/>
              <p:cNvCxnSpPr/>
              <p:nvPr/>
            </p:nvCxnSpPr>
            <p:spPr>
              <a:xfrm>
                <a:off x="4842771" y="413902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501" name="Google Shape;1501;p137"/>
              <p:cNvCxnSpPr/>
              <p:nvPr/>
            </p:nvCxnSpPr>
            <p:spPr>
              <a:xfrm>
                <a:off x="4842771" y="4172363"/>
                <a:ext cx="201300" cy="2400"/>
              </a:xfrm>
              <a:prstGeom prst="straightConnector1">
                <a:avLst/>
              </a:prstGeom>
              <a:noFill/>
              <a:ln w="19050" cap="rnd" cmpd="sng">
                <a:solidFill>
                  <a:srgbClr val="4A7DBA"/>
                </a:solidFill>
                <a:prstDash val="solid"/>
                <a:round/>
                <a:headEnd type="none" w="sm" len="sm"/>
                <a:tailEnd type="none" w="sm" len="sm"/>
              </a:ln>
            </p:spPr>
          </p:cxnSp>
        </p:grpSp>
      </p:grpSp>
      <p:sp>
        <p:nvSpPr>
          <p:cNvPr id="1502" name="Google Shape;1502;p137"/>
          <p:cNvSpPr/>
          <p:nvPr/>
        </p:nvSpPr>
        <p:spPr>
          <a:xfrm>
            <a:off x="2757612" y="1085867"/>
            <a:ext cx="2271600" cy="684600"/>
          </a:xfrm>
          <a:prstGeom prst="bentArrow">
            <a:avLst>
              <a:gd name="adj1" fmla="val 25000"/>
              <a:gd name="adj2" fmla="val 25000"/>
              <a:gd name="adj3" fmla="val 42187"/>
              <a:gd name="adj4" fmla="val 43750"/>
            </a:avLst>
          </a:prstGeom>
          <a:solidFill>
            <a:schemeClr val="accent1"/>
          </a:solidFill>
          <a:ln w="9525"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338"/>
              <a:buFont typeface="Arial"/>
              <a:buNone/>
            </a:pPr>
            <a:r>
              <a:rPr lang="en-US" sz="1350" b="1" i="0" u="none" strike="noStrike" cap="none">
                <a:solidFill>
                  <a:schemeClr val="dk1"/>
                </a:solidFill>
                <a:latin typeface="Arial"/>
                <a:ea typeface="Arial"/>
                <a:cs typeface="Arial"/>
                <a:sym typeface="Arial"/>
              </a:rPr>
              <a:t>Network Demands</a:t>
            </a:r>
            <a:endParaRPr sz="1400" b="0" i="0" u="none" strike="noStrike" cap="none">
              <a:solidFill>
                <a:srgbClr val="000000"/>
              </a:solidFill>
              <a:latin typeface="Arial"/>
              <a:ea typeface="Arial"/>
              <a:cs typeface="Arial"/>
              <a:sym typeface="Arial"/>
            </a:endParaRPr>
          </a:p>
        </p:txBody>
      </p:sp>
      <p:grpSp>
        <p:nvGrpSpPr>
          <p:cNvPr id="1503" name="Google Shape;1503;p137"/>
          <p:cNvGrpSpPr/>
          <p:nvPr/>
        </p:nvGrpSpPr>
        <p:grpSpPr>
          <a:xfrm>
            <a:off x="6198445" y="2964459"/>
            <a:ext cx="700425" cy="741315"/>
            <a:chOff x="6593017" y="4204196"/>
            <a:chExt cx="933900" cy="1054353"/>
          </a:xfrm>
        </p:grpSpPr>
        <p:sp>
          <p:nvSpPr>
            <p:cNvPr id="1504" name="Google Shape;1504;p137"/>
            <p:cNvSpPr/>
            <p:nvPr/>
          </p:nvSpPr>
          <p:spPr>
            <a:xfrm>
              <a:off x="6593017" y="4204196"/>
              <a:ext cx="933900" cy="359400"/>
            </a:xfrm>
            <a:prstGeom prst="roundRect">
              <a:avLst>
                <a:gd name="adj" fmla="val 16667"/>
              </a:avLst>
            </a:prstGeom>
            <a:solidFill>
              <a:srgbClr val="F2F2F2"/>
            </a:solidFill>
            <a:ln w="9525" cap="flat" cmpd="sng">
              <a:solidFill>
                <a:srgbClr val="7F7F7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48000" tIns="24000" rIns="48000" bIns="24000" anchor="ctr" anchorCtr="0">
              <a:noAutofit/>
            </a:bodyPr>
            <a:lstStyle/>
            <a:p>
              <a:pPr marL="0" marR="0" lvl="0" indent="0" algn="ctr" rtl="0">
                <a:lnSpc>
                  <a:spcPct val="100000"/>
                </a:lnSpc>
                <a:spcBef>
                  <a:spcPts val="0"/>
                </a:spcBef>
                <a:spcAft>
                  <a:spcPts val="0"/>
                </a:spcAft>
                <a:buClr>
                  <a:srgbClr val="2B69B7"/>
                </a:buClr>
                <a:buSzPts val="338"/>
                <a:buFont typeface="Arial"/>
                <a:buNone/>
              </a:pPr>
              <a:r>
                <a:rPr lang="en-US" sz="1350" b="0" i="0" u="none" strike="noStrike" cap="none">
                  <a:solidFill>
                    <a:srgbClr val="2B69B7"/>
                  </a:solidFill>
                  <a:latin typeface="Arial"/>
                  <a:ea typeface="Arial"/>
                  <a:cs typeface="Arial"/>
                  <a:sym typeface="Arial"/>
                </a:rPr>
                <a:t>P4</a:t>
              </a:r>
              <a:endParaRPr sz="1400" b="0" i="0" u="none" strike="noStrike" cap="none">
                <a:solidFill>
                  <a:srgbClr val="000000"/>
                </a:solidFill>
                <a:latin typeface="Arial"/>
                <a:ea typeface="Arial"/>
                <a:cs typeface="Arial"/>
                <a:sym typeface="Arial"/>
              </a:endParaRPr>
            </a:p>
          </p:txBody>
        </p:sp>
        <p:sp>
          <p:nvSpPr>
            <p:cNvPr id="1505" name="Google Shape;1505;p137"/>
            <p:cNvSpPr/>
            <p:nvPr/>
          </p:nvSpPr>
          <p:spPr>
            <a:xfrm>
              <a:off x="6822025" y="4574549"/>
              <a:ext cx="439800" cy="684000"/>
            </a:xfrm>
            <a:prstGeom prst="downArrow">
              <a:avLst>
                <a:gd name="adj1" fmla="val 50000"/>
                <a:gd name="adj2" fmla="val 43764"/>
              </a:avLst>
            </a:prstGeom>
            <a:solidFill>
              <a:srgbClr val="F2F2F2"/>
            </a:solidFill>
            <a:ln w="9525" cap="flat" cmpd="sng">
              <a:solidFill>
                <a:srgbClr val="5F497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48000" tIns="24000" rIns="48000" bIns="240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grpSp>
      <p:sp>
        <p:nvSpPr>
          <p:cNvPr id="1506" name="Google Shape;1506;p137"/>
          <p:cNvSpPr/>
          <p:nvPr/>
        </p:nvSpPr>
        <p:spPr>
          <a:xfrm rot="10800000">
            <a:off x="4208737" y="1792030"/>
            <a:ext cx="1232100" cy="490500"/>
          </a:xfrm>
          <a:prstGeom prst="bentArrow">
            <a:avLst>
              <a:gd name="adj1" fmla="val 14777"/>
              <a:gd name="adj2" fmla="val 18757"/>
              <a:gd name="adj3" fmla="val 26729"/>
              <a:gd name="adj4" fmla="val 43750"/>
            </a:avLst>
          </a:prstGeom>
          <a:solidFill>
            <a:schemeClr val="accent1"/>
          </a:solidFill>
          <a:ln w="9525"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507" name="Google Shape;1507;p137"/>
          <p:cNvSpPr txBox="1"/>
          <p:nvPr/>
        </p:nvSpPr>
        <p:spPr>
          <a:xfrm>
            <a:off x="4514597" y="1946195"/>
            <a:ext cx="690000" cy="210000"/>
          </a:xfrm>
          <a:prstGeom prst="rect">
            <a:avLst/>
          </a:prstGeom>
          <a:noFill/>
          <a:ln>
            <a:noFill/>
          </a:ln>
        </p:spPr>
        <p:txBody>
          <a:bodyPr spcFirstLastPara="1" wrap="square" lIns="48000" tIns="24000" rIns="48000" bIns="24000" anchor="t" anchorCtr="0">
            <a:noAutofit/>
          </a:bodyPr>
          <a:lstStyle/>
          <a:p>
            <a:pPr marL="0" marR="0" lvl="0" indent="0" algn="l" rtl="0">
              <a:lnSpc>
                <a:spcPct val="100000"/>
              </a:lnSpc>
              <a:spcBef>
                <a:spcPts val="0"/>
              </a:spcBef>
              <a:spcAft>
                <a:spcPts val="0"/>
              </a:spcAft>
              <a:buClr>
                <a:schemeClr val="dk1"/>
              </a:buClr>
              <a:buSzPts val="263"/>
              <a:buFont typeface="Arial"/>
              <a:buNone/>
            </a:pPr>
            <a:r>
              <a:rPr lang="en-US" sz="1050" b="0" i="0" u="none" strike="noStrike" cap="none">
                <a:solidFill>
                  <a:schemeClr val="dk1"/>
                </a:solidFill>
                <a:latin typeface="Arial"/>
                <a:ea typeface="Arial"/>
                <a:cs typeface="Arial"/>
                <a:sym typeface="Arial"/>
              </a:rPr>
              <a:t>Feedback</a:t>
            </a:r>
            <a:endParaRPr sz="1400" b="0" i="0" u="none" strike="noStrike" cap="none">
              <a:solidFill>
                <a:srgbClr val="000000"/>
              </a:solidFill>
              <a:latin typeface="Arial"/>
              <a:ea typeface="Arial"/>
              <a:cs typeface="Arial"/>
              <a:sym typeface="Arial"/>
            </a:endParaRPr>
          </a:p>
        </p:txBody>
      </p:sp>
      <p:pic>
        <p:nvPicPr>
          <p:cNvPr id="1508" name="Google Shape;1508;p137" descr="p4_logotype_web.png"/>
          <p:cNvPicPr preferRelativeResize="0"/>
          <p:nvPr/>
        </p:nvPicPr>
        <p:blipFill rotWithShape="1">
          <a:blip r:embed="rId4">
            <a:alphaModFix/>
          </a:blip>
          <a:srcRect/>
          <a:stretch/>
        </p:blipFill>
        <p:spPr>
          <a:xfrm rot="-1382649">
            <a:off x="6369026" y="3995997"/>
            <a:ext cx="444845" cy="38723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0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0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0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0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0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3771"/>
        <p:cNvGrpSpPr/>
        <p:nvPr/>
      </p:nvGrpSpPr>
      <p:grpSpPr>
        <a:xfrm>
          <a:off x="0" y="0"/>
          <a:ext cx="0" cy="0"/>
          <a:chOff x="0" y="0"/>
          <a:chExt cx="0" cy="0"/>
        </a:xfrm>
      </p:grpSpPr>
      <p:sp>
        <p:nvSpPr>
          <p:cNvPr id="3772" name="Google Shape;3772;p227"/>
          <p:cNvSpPr txBox="1">
            <a:spLocks noGrp="1"/>
          </p:cNvSpPr>
          <p:nvPr>
            <p:ph type="title"/>
          </p:nvPr>
        </p:nvSpPr>
        <p:spPr>
          <a:xfrm>
            <a:off x="1617132" y="590550"/>
            <a:ext cx="7247400" cy="939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Coding Break</a:t>
            </a:r>
            <a:endParaRPr/>
          </a:p>
        </p:txBody>
      </p:sp>
      <p:sp>
        <p:nvSpPr>
          <p:cNvPr id="3773" name="Google Shape;3773;p227"/>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206"/>
              <a:buFont typeface="Arial"/>
              <a:buNone/>
            </a:pPr>
            <a:fld id="{00000000-1234-1234-1234-123412341234}" type="slidenum">
              <a:rPr lang="en-US" sz="825" b="0" i="0" u="none" strike="noStrike" cap="none">
                <a:solidFill>
                  <a:srgbClr val="888888"/>
                </a:solidFill>
                <a:latin typeface="Arial"/>
                <a:ea typeface="Arial"/>
                <a:cs typeface="Arial"/>
                <a:sym typeface="Arial"/>
              </a:rPr>
              <a:t>100</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3777"/>
        <p:cNvGrpSpPr/>
        <p:nvPr/>
      </p:nvGrpSpPr>
      <p:grpSpPr>
        <a:xfrm>
          <a:off x="0" y="0"/>
          <a:ext cx="0" cy="0"/>
          <a:chOff x="0" y="0"/>
          <a:chExt cx="0" cy="0"/>
        </a:xfrm>
      </p:grpSpPr>
      <p:sp>
        <p:nvSpPr>
          <p:cNvPr id="3778" name="Google Shape;3778;p228"/>
          <p:cNvSpPr txBox="1">
            <a:spLocks noGrp="1"/>
          </p:cNvSpPr>
          <p:nvPr>
            <p:ph type="title"/>
          </p:nvPr>
        </p:nvSpPr>
        <p:spPr>
          <a:xfrm>
            <a:off x="152400" y="127400"/>
            <a:ext cx="8686800" cy="47982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Multi-Route Inspection</a:t>
            </a:r>
            <a:endParaRPr/>
          </a:p>
        </p:txBody>
      </p:sp>
      <p:cxnSp>
        <p:nvCxnSpPr>
          <p:cNvPr id="3779" name="Google Shape;3779;p228"/>
          <p:cNvCxnSpPr/>
          <p:nvPr/>
        </p:nvCxnSpPr>
        <p:spPr>
          <a:xfrm>
            <a:off x="2846752" y="2150544"/>
            <a:ext cx="3260736" cy="0"/>
          </a:xfrm>
          <a:prstGeom prst="straightConnector1">
            <a:avLst/>
          </a:prstGeom>
          <a:noFill/>
          <a:ln w="9525" cap="flat" cmpd="sng">
            <a:solidFill>
              <a:srgbClr val="A5A5A5"/>
            </a:solidFill>
            <a:prstDash val="solid"/>
            <a:round/>
            <a:headEnd type="none" w="sm" len="sm"/>
            <a:tailEnd type="none" w="sm" len="sm"/>
          </a:ln>
        </p:spPr>
      </p:cxnSp>
      <p:pic>
        <p:nvPicPr>
          <p:cNvPr id="3780" name="Google Shape;3780;p228"/>
          <p:cNvPicPr preferRelativeResize="0"/>
          <p:nvPr/>
        </p:nvPicPr>
        <p:blipFill rotWithShape="1">
          <a:blip r:embed="rId3">
            <a:alphaModFix/>
          </a:blip>
          <a:srcRect/>
          <a:stretch/>
        </p:blipFill>
        <p:spPr>
          <a:xfrm>
            <a:off x="2193844" y="1933452"/>
            <a:ext cx="652908" cy="432016"/>
          </a:xfrm>
          <a:prstGeom prst="rect">
            <a:avLst/>
          </a:prstGeom>
          <a:noFill/>
          <a:ln>
            <a:noFill/>
          </a:ln>
        </p:spPr>
      </p:pic>
      <p:pic>
        <p:nvPicPr>
          <p:cNvPr id="3781" name="Google Shape;3781;p228"/>
          <p:cNvPicPr preferRelativeResize="0"/>
          <p:nvPr/>
        </p:nvPicPr>
        <p:blipFill rotWithShape="1">
          <a:blip r:embed="rId3">
            <a:alphaModFix/>
          </a:blip>
          <a:srcRect/>
          <a:stretch/>
        </p:blipFill>
        <p:spPr>
          <a:xfrm>
            <a:off x="6107488" y="1933452"/>
            <a:ext cx="652908" cy="432016"/>
          </a:xfrm>
          <a:prstGeom prst="rect">
            <a:avLst/>
          </a:prstGeom>
          <a:noFill/>
          <a:ln>
            <a:noFill/>
          </a:ln>
        </p:spPr>
      </p:pic>
      <p:pic>
        <p:nvPicPr>
          <p:cNvPr id="3782" name="Google Shape;3782;p228"/>
          <p:cNvPicPr preferRelativeResize="0"/>
          <p:nvPr/>
        </p:nvPicPr>
        <p:blipFill rotWithShape="1">
          <a:blip r:embed="rId3">
            <a:alphaModFix/>
          </a:blip>
          <a:srcRect/>
          <a:stretch/>
        </p:blipFill>
        <p:spPr>
          <a:xfrm>
            <a:off x="4150666" y="3545445"/>
            <a:ext cx="652908" cy="432016"/>
          </a:xfrm>
          <a:prstGeom prst="rect">
            <a:avLst/>
          </a:prstGeom>
          <a:noFill/>
          <a:ln>
            <a:noFill/>
          </a:ln>
        </p:spPr>
      </p:pic>
      <p:cxnSp>
        <p:nvCxnSpPr>
          <p:cNvPr id="3783" name="Google Shape;3783;p228"/>
          <p:cNvCxnSpPr/>
          <p:nvPr/>
        </p:nvCxnSpPr>
        <p:spPr>
          <a:xfrm rot="10800000" flipH="1">
            <a:off x="4803574" y="2367636"/>
            <a:ext cx="1630368" cy="1394901"/>
          </a:xfrm>
          <a:prstGeom prst="straightConnector1">
            <a:avLst/>
          </a:prstGeom>
          <a:noFill/>
          <a:ln w="9525" cap="flat" cmpd="sng">
            <a:solidFill>
              <a:srgbClr val="A5A5A5"/>
            </a:solidFill>
            <a:prstDash val="solid"/>
            <a:round/>
            <a:headEnd type="none" w="sm" len="sm"/>
            <a:tailEnd type="none" w="sm" len="sm"/>
          </a:ln>
        </p:spPr>
      </p:cxnSp>
      <p:cxnSp>
        <p:nvCxnSpPr>
          <p:cNvPr id="3784" name="Google Shape;3784;p228"/>
          <p:cNvCxnSpPr/>
          <p:nvPr/>
        </p:nvCxnSpPr>
        <p:spPr>
          <a:xfrm>
            <a:off x="2520298" y="2367636"/>
            <a:ext cx="1630368" cy="1394901"/>
          </a:xfrm>
          <a:prstGeom prst="straightConnector1">
            <a:avLst/>
          </a:prstGeom>
          <a:noFill/>
          <a:ln w="9525" cap="flat" cmpd="sng">
            <a:solidFill>
              <a:srgbClr val="A5A5A5"/>
            </a:solidFill>
            <a:prstDash val="solid"/>
            <a:round/>
            <a:headEnd type="none" w="sm" len="sm"/>
            <a:tailEnd type="none" w="sm" len="sm"/>
          </a:ln>
        </p:spPr>
      </p:cxnSp>
      <p:grpSp>
        <p:nvGrpSpPr>
          <p:cNvPr id="3785" name="Google Shape;3785;p228"/>
          <p:cNvGrpSpPr/>
          <p:nvPr/>
        </p:nvGrpSpPr>
        <p:grpSpPr>
          <a:xfrm>
            <a:off x="696128" y="1624447"/>
            <a:ext cx="710289" cy="255788"/>
            <a:chOff x="12523788" y="-511175"/>
            <a:chExt cx="13454062" cy="4845051"/>
          </a:xfrm>
        </p:grpSpPr>
        <p:sp>
          <p:nvSpPr>
            <p:cNvPr id="3786" name="Google Shape;3786;p228"/>
            <p:cNvSpPr/>
            <p:nvPr/>
          </p:nvSpPr>
          <p:spPr>
            <a:xfrm>
              <a:off x="12523788" y="-511175"/>
              <a:ext cx="13454062" cy="4845050"/>
            </a:xfrm>
            <a:custGeom>
              <a:avLst/>
              <a:gdLst/>
              <a:ahLst/>
              <a:cxnLst/>
              <a:rect l="l" t="t" r="r" b="b"/>
              <a:pathLst>
                <a:path w="120000" h="120000" extrusionOk="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787" name="Google Shape;3787;p228"/>
            <p:cNvSpPr/>
            <p:nvPr/>
          </p:nvSpPr>
          <p:spPr>
            <a:xfrm>
              <a:off x="12523788" y="722313"/>
              <a:ext cx="12231687" cy="3611563"/>
            </a:xfrm>
            <a:custGeom>
              <a:avLst/>
              <a:gdLst/>
              <a:ahLst/>
              <a:cxnLst/>
              <a:rect l="l" t="t" r="r" b="b"/>
              <a:pathLst>
                <a:path w="120000" h="120000" extrusionOk="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788" name="Google Shape;3788;p228"/>
            <p:cNvSpPr/>
            <p:nvPr/>
          </p:nvSpPr>
          <p:spPr>
            <a:xfrm>
              <a:off x="18637250" y="722313"/>
              <a:ext cx="6118225" cy="3611563"/>
            </a:xfrm>
            <a:custGeom>
              <a:avLst/>
              <a:gdLst/>
              <a:ahLst/>
              <a:cxnLst/>
              <a:rect l="l" t="t" r="r" b="b"/>
              <a:pathLst>
                <a:path w="120000" h="120000" extrusionOk="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789" name="Google Shape;3789;p228"/>
            <p:cNvSpPr/>
            <p:nvPr/>
          </p:nvSpPr>
          <p:spPr>
            <a:xfrm>
              <a:off x="24755475" y="-511175"/>
              <a:ext cx="1222375" cy="4845050"/>
            </a:xfrm>
            <a:custGeom>
              <a:avLst/>
              <a:gdLst/>
              <a:ahLst/>
              <a:cxnLst/>
              <a:rect l="l" t="t" r="r" b="b"/>
              <a:pathLst>
                <a:path w="120000" h="120000" extrusionOk="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790" name="Google Shape;3790;p228"/>
            <p:cNvSpPr/>
            <p:nvPr/>
          </p:nvSpPr>
          <p:spPr>
            <a:xfrm>
              <a:off x="12523788" y="-511175"/>
              <a:ext cx="13454062" cy="1233488"/>
            </a:xfrm>
            <a:custGeom>
              <a:avLst/>
              <a:gdLst/>
              <a:ahLst/>
              <a:cxnLst/>
              <a:rect l="l" t="t" r="r" b="b"/>
              <a:pathLst>
                <a:path w="120000" h="120000" extrusionOk="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791" name="Google Shape;3791;p228"/>
            <p:cNvSpPr/>
            <p:nvPr/>
          </p:nvSpPr>
          <p:spPr>
            <a:xfrm>
              <a:off x="13247688" y="1601788"/>
              <a:ext cx="10782300" cy="1912938"/>
            </a:xfrm>
            <a:prstGeom prst="rect">
              <a:avLst/>
            </a:pr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792" name="Google Shape;3792;p228"/>
            <p:cNvSpPr/>
            <p:nvPr/>
          </p:nvSpPr>
          <p:spPr>
            <a:xfrm>
              <a:off x="13247688" y="1601788"/>
              <a:ext cx="5389562" cy="1912938"/>
            </a:xfrm>
            <a:prstGeom prst="rect">
              <a:avLst/>
            </a:prstGeom>
            <a:solidFill>
              <a:srgbClr val="4B4A4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793" name="Google Shape;3793;p228"/>
            <p:cNvSpPr/>
            <p:nvPr/>
          </p:nvSpPr>
          <p:spPr>
            <a:xfrm>
              <a:off x="13874750" y="2247900"/>
              <a:ext cx="604837" cy="619125"/>
            </a:xfrm>
            <a:prstGeom prst="rect">
              <a:avLst/>
            </a:prstGeom>
            <a:solidFill>
              <a:srgbClr val="60BA5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grpSp>
      <p:grpSp>
        <p:nvGrpSpPr>
          <p:cNvPr id="3794" name="Google Shape;3794;p228"/>
          <p:cNvGrpSpPr/>
          <p:nvPr/>
        </p:nvGrpSpPr>
        <p:grpSpPr>
          <a:xfrm>
            <a:off x="4121975" y="4391643"/>
            <a:ext cx="710289" cy="255788"/>
            <a:chOff x="12523788" y="-511175"/>
            <a:chExt cx="13454062" cy="4845051"/>
          </a:xfrm>
        </p:grpSpPr>
        <p:sp>
          <p:nvSpPr>
            <p:cNvPr id="3795" name="Google Shape;3795;p228"/>
            <p:cNvSpPr/>
            <p:nvPr/>
          </p:nvSpPr>
          <p:spPr>
            <a:xfrm>
              <a:off x="12523788" y="-511175"/>
              <a:ext cx="13454062" cy="4845050"/>
            </a:xfrm>
            <a:custGeom>
              <a:avLst/>
              <a:gdLst/>
              <a:ahLst/>
              <a:cxnLst/>
              <a:rect l="l" t="t" r="r" b="b"/>
              <a:pathLst>
                <a:path w="120000" h="120000" extrusionOk="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796" name="Google Shape;3796;p228"/>
            <p:cNvSpPr/>
            <p:nvPr/>
          </p:nvSpPr>
          <p:spPr>
            <a:xfrm>
              <a:off x="12523788" y="722313"/>
              <a:ext cx="12231687" cy="3611563"/>
            </a:xfrm>
            <a:custGeom>
              <a:avLst/>
              <a:gdLst/>
              <a:ahLst/>
              <a:cxnLst/>
              <a:rect l="l" t="t" r="r" b="b"/>
              <a:pathLst>
                <a:path w="120000" h="120000" extrusionOk="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797" name="Google Shape;3797;p228"/>
            <p:cNvSpPr/>
            <p:nvPr/>
          </p:nvSpPr>
          <p:spPr>
            <a:xfrm>
              <a:off x="18637250" y="722313"/>
              <a:ext cx="6118225" cy="3611563"/>
            </a:xfrm>
            <a:custGeom>
              <a:avLst/>
              <a:gdLst/>
              <a:ahLst/>
              <a:cxnLst/>
              <a:rect l="l" t="t" r="r" b="b"/>
              <a:pathLst>
                <a:path w="120000" h="120000" extrusionOk="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798" name="Google Shape;3798;p228"/>
            <p:cNvSpPr/>
            <p:nvPr/>
          </p:nvSpPr>
          <p:spPr>
            <a:xfrm>
              <a:off x="24755475" y="-511175"/>
              <a:ext cx="1222375" cy="4845050"/>
            </a:xfrm>
            <a:custGeom>
              <a:avLst/>
              <a:gdLst/>
              <a:ahLst/>
              <a:cxnLst/>
              <a:rect l="l" t="t" r="r" b="b"/>
              <a:pathLst>
                <a:path w="120000" h="120000" extrusionOk="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799" name="Google Shape;3799;p228"/>
            <p:cNvSpPr/>
            <p:nvPr/>
          </p:nvSpPr>
          <p:spPr>
            <a:xfrm>
              <a:off x="12523788" y="-511175"/>
              <a:ext cx="13454062" cy="1233488"/>
            </a:xfrm>
            <a:custGeom>
              <a:avLst/>
              <a:gdLst/>
              <a:ahLst/>
              <a:cxnLst/>
              <a:rect l="l" t="t" r="r" b="b"/>
              <a:pathLst>
                <a:path w="120000" h="120000" extrusionOk="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800" name="Google Shape;3800;p228"/>
            <p:cNvSpPr/>
            <p:nvPr/>
          </p:nvSpPr>
          <p:spPr>
            <a:xfrm>
              <a:off x="13247688" y="1601788"/>
              <a:ext cx="10782300" cy="1912938"/>
            </a:xfrm>
            <a:prstGeom prst="rect">
              <a:avLst/>
            </a:pr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801" name="Google Shape;3801;p228"/>
            <p:cNvSpPr/>
            <p:nvPr/>
          </p:nvSpPr>
          <p:spPr>
            <a:xfrm>
              <a:off x="13247688" y="1601788"/>
              <a:ext cx="5389562" cy="1912938"/>
            </a:xfrm>
            <a:prstGeom prst="rect">
              <a:avLst/>
            </a:prstGeom>
            <a:solidFill>
              <a:srgbClr val="4B4A4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802" name="Google Shape;3802;p228"/>
            <p:cNvSpPr/>
            <p:nvPr/>
          </p:nvSpPr>
          <p:spPr>
            <a:xfrm>
              <a:off x="13874750" y="2247900"/>
              <a:ext cx="604837" cy="619125"/>
            </a:xfrm>
            <a:prstGeom prst="rect">
              <a:avLst/>
            </a:prstGeom>
            <a:solidFill>
              <a:srgbClr val="60BA5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grpSp>
      <p:grpSp>
        <p:nvGrpSpPr>
          <p:cNvPr id="3803" name="Google Shape;3803;p228"/>
          <p:cNvGrpSpPr/>
          <p:nvPr/>
        </p:nvGrpSpPr>
        <p:grpSpPr>
          <a:xfrm>
            <a:off x="7409776" y="1591887"/>
            <a:ext cx="710289" cy="255788"/>
            <a:chOff x="12523788" y="-511175"/>
            <a:chExt cx="13454062" cy="4845051"/>
          </a:xfrm>
        </p:grpSpPr>
        <p:sp>
          <p:nvSpPr>
            <p:cNvPr id="3804" name="Google Shape;3804;p228"/>
            <p:cNvSpPr/>
            <p:nvPr/>
          </p:nvSpPr>
          <p:spPr>
            <a:xfrm>
              <a:off x="12523788" y="-511175"/>
              <a:ext cx="13454062" cy="4845050"/>
            </a:xfrm>
            <a:custGeom>
              <a:avLst/>
              <a:gdLst/>
              <a:ahLst/>
              <a:cxnLst/>
              <a:rect l="l" t="t" r="r" b="b"/>
              <a:pathLst>
                <a:path w="120000" h="120000" extrusionOk="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805" name="Google Shape;3805;p228"/>
            <p:cNvSpPr/>
            <p:nvPr/>
          </p:nvSpPr>
          <p:spPr>
            <a:xfrm>
              <a:off x="12523788" y="722313"/>
              <a:ext cx="12231687" cy="3611563"/>
            </a:xfrm>
            <a:custGeom>
              <a:avLst/>
              <a:gdLst/>
              <a:ahLst/>
              <a:cxnLst/>
              <a:rect l="l" t="t" r="r" b="b"/>
              <a:pathLst>
                <a:path w="120000" h="120000" extrusionOk="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806" name="Google Shape;3806;p228"/>
            <p:cNvSpPr/>
            <p:nvPr/>
          </p:nvSpPr>
          <p:spPr>
            <a:xfrm>
              <a:off x="18637250" y="722313"/>
              <a:ext cx="6118225" cy="3611563"/>
            </a:xfrm>
            <a:custGeom>
              <a:avLst/>
              <a:gdLst/>
              <a:ahLst/>
              <a:cxnLst/>
              <a:rect l="l" t="t" r="r" b="b"/>
              <a:pathLst>
                <a:path w="120000" h="120000" extrusionOk="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807" name="Google Shape;3807;p228"/>
            <p:cNvSpPr/>
            <p:nvPr/>
          </p:nvSpPr>
          <p:spPr>
            <a:xfrm>
              <a:off x="24755475" y="-511175"/>
              <a:ext cx="1222375" cy="4845050"/>
            </a:xfrm>
            <a:custGeom>
              <a:avLst/>
              <a:gdLst/>
              <a:ahLst/>
              <a:cxnLst/>
              <a:rect l="l" t="t" r="r" b="b"/>
              <a:pathLst>
                <a:path w="120000" h="120000" extrusionOk="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808" name="Google Shape;3808;p228"/>
            <p:cNvSpPr/>
            <p:nvPr/>
          </p:nvSpPr>
          <p:spPr>
            <a:xfrm>
              <a:off x="12523788" y="-511175"/>
              <a:ext cx="13454062" cy="1233488"/>
            </a:xfrm>
            <a:custGeom>
              <a:avLst/>
              <a:gdLst/>
              <a:ahLst/>
              <a:cxnLst/>
              <a:rect l="l" t="t" r="r" b="b"/>
              <a:pathLst>
                <a:path w="120000" h="120000" extrusionOk="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809" name="Google Shape;3809;p228"/>
            <p:cNvSpPr/>
            <p:nvPr/>
          </p:nvSpPr>
          <p:spPr>
            <a:xfrm>
              <a:off x="13247688" y="1601788"/>
              <a:ext cx="10782300" cy="1912938"/>
            </a:xfrm>
            <a:prstGeom prst="rect">
              <a:avLst/>
            </a:pr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810" name="Google Shape;3810;p228"/>
            <p:cNvSpPr/>
            <p:nvPr/>
          </p:nvSpPr>
          <p:spPr>
            <a:xfrm>
              <a:off x="13247688" y="1601788"/>
              <a:ext cx="5389562" cy="1912938"/>
            </a:xfrm>
            <a:prstGeom prst="rect">
              <a:avLst/>
            </a:prstGeom>
            <a:solidFill>
              <a:srgbClr val="4B4A4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811" name="Google Shape;3811;p228"/>
            <p:cNvSpPr/>
            <p:nvPr/>
          </p:nvSpPr>
          <p:spPr>
            <a:xfrm>
              <a:off x="13874750" y="2247900"/>
              <a:ext cx="604837" cy="619125"/>
            </a:xfrm>
            <a:prstGeom prst="rect">
              <a:avLst/>
            </a:prstGeom>
            <a:solidFill>
              <a:srgbClr val="60BA5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grpSp>
      <p:cxnSp>
        <p:nvCxnSpPr>
          <p:cNvPr id="3812" name="Google Shape;3812;p228"/>
          <p:cNvCxnSpPr>
            <a:stCxn id="3805" idx="7"/>
          </p:cNvCxnSpPr>
          <p:nvPr/>
        </p:nvCxnSpPr>
        <p:spPr>
          <a:xfrm>
            <a:off x="1406417" y="1814947"/>
            <a:ext cx="787500" cy="335700"/>
          </a:xfrm>
          <a:prstGeom prst="straightConnector1">
            <a:avLst/>
          </a:prstGeom>
          <a:noFill/>
          <a:ln w="9525" cap="flat" cmpd="sng">
            <a:solidFill>
              <a:srgbClr val="A5A5A5"/>
            </a:solidFill>
            <a:prstDash val="solid"/>
            <a:round/>
            <a:headEnd type="none" w="sm" len="sm"/>
            <a:tailEnd type="none" w="sm" len="sm"/>
          </a:ln>
        </p:spPr>
      </p:cxnSp>
      <p:cxnSp>
        <p:nvCxnSpPr>
          <p:cNvPr id="3813" name="Google Shape;3813;p228"/>
          <p:cNvCxnSpPr>
            <a:endCxn id="3789" idx="3"/>
          </p:cNvCxnSpPr>
          <p:nvPr/>
        </p:nvCxnSpPr>
        <p:spPr>
          <a:xfrm flipH="1">
            <a:off x="6760276" y="1847675"/>
            <a:ext cx="649500" cy="303000"/>
          </a:xfrm>
          <a:prstGeom prst="straightConnector1">
            <a:avLst/>
          </a:prstGeom>
          <a:noFill/>
          <a:ln w="9525" cap="flat" cmpd="sng">
            <a:solidFill>
              <a:srgbClr val="A5A5A5"/>
            </a:solidFill>
            <a:prstDash val="solid"/>
            <a:round/>
            <a:headEnd type="none" w="sm" len="sm"/>
            <a:tailEnd type="none" w="sm" len="sm"/>
          </a:ln>
        </p:spPr>
      </p:cxnSp>
      <p:sp>
        <p:nvSpPr>
          <p:cNvPr id="3814" name="Google Shape;3814;p228"/>
          <p:cNvSpPr txBox="1"/>
          <p:nvPr/>
        </p:nvSpPr>
        <p:spPr>
          <a:xfrm>
            <a:off x="2128844" y="2280145"/>
            <a:ext cx="391454"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s1</a:t>
            </a:r>
            <a:endParaRPr/>
          </a:p>
        </p:txBody>
      </p:sp>
      <p:sp>
        <p:nvSpPr>
          <p:cNvPr id="3815" name="Google Shape;3815;p228"/>
          <p:cNvSpPr txBox="1"/>
          <p:nvPr/>
        </p:nvSpPr>
        <p:spPr>
          <a:xfrm>
            <a:off x="499177" y="1045893"/>
            <a:ext cx="1083951"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h1</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(10.0.1.1)</a:t>
            </a:r>
            <a:endParaRPr/>
          </a:p>
        </p:txBody>
      </p:sp>
      <p:sp>
        <p:nvSpPr>
          <p:cNvPr id="3816" name="Google Shape;3816;p228"/>
          <p:cNvSpPr txBox="1"/>
          <p:nvPr/>
        </p:nvSpPr>
        <p:spPr>
          <a:xfrm>
            <a:off x="4604270" y="3827389"/>
            <a:ext cx="391454"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s3</a:t>
            </a:r>
            <a:endParaRPr/>
          </a:p>
        </p:txBody>
      </p:sp>
      <p:sp>
        <p:nvSpPr>
          <p:cNvPr id="3817" name="Google Shape;3817;p228"/>
          <p:cNvSpPr txBox="1"/>
          <p:nvPr/>
        </p:nvSpPr>
        <p:spPr>
          <a:xfrm>
            <a:off x="6506787" y="2302432"/>
            <a:ext cx="391454"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s2</a:t>
            </a:r>
            <a:endParaRPr/>
          </a:p>
        </p:txBody>
      </p:sp>
      <p:sp>
        <p:nvSpPr>
          <p:cNvPr id="3818" name="Google Shape;3818;p228"/>
          <p:cNvSpPr txBox="1"/>
          <p:nvPr/>
        </p:nvSpPr>
        <p:spPr>
          <a:xfrm>
            <a:off x="4848310" y="4133597"/>
            <a:ext cx="1083951"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h3</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(10.0.3.3)</a:t>
            </a:r>
            <a:endParaRPr/>
          </a:p>
        </p:txBody>
      </p:sp>
      <p:sp>
        <p:nvSpPr>
          <p:cNvPr id="3819" name="Google Shape;3819;p228"/>
          <p:cNvSpPr txBox="1"/>
          <p:nvPr/>
        </p:nvSpPr>
        <p:spPr>
          <a:xfrm>
            <a:off x="7222944" y="930267"/>
            <a:ext cx="1083951"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h2</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(10.0.2.2)</a:t>
            </a:r>
            <a:endParaRPr/>
          </a:p>
        </p:txBody>
      </p:sp>
      <p:grpSp>
        <p:nvGrpSpPr>
          <p:cNvPr id="3820" name="Google Shape;3820;p228"/>
          <p:cNvGrpSpPr/>
          <p:nvPr/>
        </p:nvGrpSpPr>
        <p:grpSpPr>
          <a:xfrm>
            <a:off x="700266" y="2329158"/>
            <a:ext cx="710289" cy="255788"/>
            <a:chOff x="12523788" y="-511175"/>
            <a:chExt cx="13454062" cy="4845051"/>
          </a:xfrm>
        </p:grpSpPr>
        <p:sp>
          <p:nvSpPr>
            <p:cNvPr id="3821" name="Google Shape;3821;p228"/>
            <p:cNvSpPr/>
            <p:nvPr/>
          </p:nvSpPr>
          <p:spPr>
            <a:xfrm>
              <a:off x="12523788" y="-511175"/>
              <a:ext cx="13454062" cy="4845050"/>
            </a:xfrm>
            <a:custGeom>
              <a:avLst/>
              <a:gdLst/>
              <a:ahLst/>
              <a:cxnLst/>
              <a:rect l="l" t="t" r="r" b="b"/>
              <a:pathLst>
                <a:path w="120000" h="120000" extrusionOk="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822" name="Google Shape;3822;p228"/>
            <p:cNvSpPr/>
            <p:nvPr/>
          </p:nvSpPr>
          <p:spPr>
            <a:xfrm>
              <a:off x="12523788" y="722313"/>
              <a:ext cx="12231687" cy="3611563"/>
            </a:xfrm>
            <a:custGeom>
              <a:avLst/>
              <a:gdLst/>
              <a:ahLst/>
              <a:cxnLst/>
              <a:rect l="l" t="t" r="r" b="b"/>
              <a:pathLst>
                <a:path w="120000" h="120000" extrusionOk="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823" name="Google Shape;3823;p228"/>
            <p:cNvSpPr/>
            <p:nvPr/>
          </p:nvSpPr>
          <p:spPr>
            <a:xfrm>
              <a:off x="18637250" y="722313"/>
              <a:ext cx="6118225" cy="3611563"/>
            </a:xfrm>
            <a:custGeom>
              <a:avLst/>
              <a:gdLst/>
              <a:ahLst/>
              <a:cxnLst/>
              <a:rect l="l" t="t" r="r" b="b"/>
              <a:pathLst>
                <a:path w="120000" h="120000" extrusionOk="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824" name="Google Shape;3824;p228"/>
            <p:cNvSpPr/>
            <p:nvPr/>
          </p:nvSpPr>
          <p:spPr>
            <a:xfrm>
              <a:off x="24755475" y="-511175"/>
              <a:ext cx="1222375" cy="4845050"/>
            </a:xfrm>
            <a:custGeom>
              <a:avLst/>
              <a:gdLst/>
              <a:ahLst/>
              <a:cxnLst/>
              <a:rect l="l" t="t" r="r" b="b"/>
              <a:pathLst>
                <a:path w="120000" h="120000" extrusionOk="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825" name="Google Shape;3825;p228"/>
            <p:cNvSpPr/>
            <p:nvPr/>
          </p:nvSpPr>
          <p:spPr>
            <a:xfrm>
              <a:off x="12523788" y="-511175"/>
              <a:ext cx="13454062" cy="1233488"/>
            </a:xfrm>
            <a:custGeom>
              <a:avLst/>
              <a:gdLst/>
              <a:ahLst/>
              <a:cxnLst/>
              <a:rect l="l" t="t" r="r" b="b"/>
              <a:pathLst>
                <a:path w="120000" h="120000" extrusionOk="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826" name="Google Shape;3826;p228"/>
            <p:cNvSpPr/>
            <p:nvPr/>
          </p:nvSpPr>
          <p:spPr>
            <a:xfrm>
              <a:off x="13247688" y="1601788"/>
              <a:ext cx="10782300" cy="1912938"/>
            </a:xfrm>
            <a:prstGeom prst="rect">
              <a:avLst/>
            </a:pr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827" name="Google Shape;3827;p228"/>
            <p:cNvSpPr/>
            <p:nvPr/>
          </p:nvSpPr>
          <p:spPr>
            <a:xfrm>
              <a:off x="13247688" y="1601788"/>
              <a:ext cx="5389562" cy="1912938"/>
            </a:xfrm>
            <a:prstGeom prst="rect">
              <a:avLst/>
            </a:prstGeom>
            <a:solidFill>
              <a:srgbClr val="4B4A4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828" name="Google Shape;3828;p228"/>
            <p:cNvSpPr/>
            <p:nvPr/>
          </p:nvSpPr>
          <p:spPr>
            <a:xfrm>
              <a:off x="13874750" y="2247900"/>
              <a:ext cx="604837" cy="619125"/>
            </a:xfrm>
            <a:prstGeom prst="rect">
              <a:avLst/>
            </a:prstGeom>
            <a:solidFill>
              <a:srgbClr val="60BA5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grpSp>
      <p:cxnSp>
        <p:nvCxnSpPr>
          <p:cNvPr id="3829" name="Google Shape;3829;p228"/>
          <p:cNvCxnSpPr>
            <a:stCxn id="3828" idx="8"/>
            <a:endCxn id="3786" idx="1"/>
          </p:cNvCxnSpPr>
          <p:nvPr/>
        </p:nvCxnSpPr>
        <p:spPr>
          <a:xfrm rot="10800000" flipH="1">
            <a:off x="1410555" y="2150658"/>
            <a:ext cx="783300" cy="178500"/>
          </a:xfrm>
          <a:prstGeom prst="straightConnector1">
            <a:avLst/>
          </a:prstGeom>
          <a:noFill/>
          <a:ln w="9525" cap="flat" cmpd="sng">
            <a:solidFill>
              <a:srgbClr val="A5A5A5"/>
            </a:solidFill>
            <a:prstDash val="solid"/>
            <a:round/>
            <a:headEnd type="none" w="sm" len="sm"/>
            <a:tailEnd type="none" w="sm" len="sm"/>
          </a:ln>
        </p:spPr>
      </p:cxnSp>
      <p:sp>
        <p:nvSpPr>
          <p:cNvPr id="3830" name="Google Shape;3830;p228"/>
          <p:cNvSpPr txBox="1"/>
          <p:nvPr/>
        </p:nvSpPr>
        <p:spPr>
          <a:xfrm>
            <a:off x="396861" y="2671764"/>
            <a:ext cx="1200971"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h11</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(10.0.1.11)</a:t>
            </a:r>
            <a:endParaRPr/>
          </a:p>
        </p:txBody>
      </p:sp>
      <p:grpSp>
        <p:nvGrpSpPr>
          <p:cNvPr id="3831" name="Google Shape;3831;p228"/>
          <p:cNvGrpSpPr/>
          <p:nvPr/>
        </p:nvGrpSpPr>
        <p:grpSpPr>
          <a:xfrm>
            <a:off x="7447993" y="2292857"/>
            <a:ext cx="710289" cy="255788"/>
            <a:chOff x="12523788" y="-511175"/>
            <a:chExt cx="13454062" cy="4845051"/>
          </a:xfrm>
        </p:grpSpPr>
        <p:sp>
          <p:nvSpPr>
            <p:cNvPr id="3832" name="Google Shape;3832;p228"/>
            <p:cNvSpPr/>
            <p:nvPr/>
          </p:nvSpPr>
          <p:spPr>
            <a:xfrm>
              <a:off x="12523788" y="-511175"/>
              <a:ext cx="13454062" cy="4845050"/>
            </a:xfrm>
            <a:custGeom>
              <a:avLst/>
              <a:gdLst/>
              <a:ahLst/>
              <a:cxnLst/>
              <a:rect l="l" t="t" r="r" b="b"/>
              <a:pathLst>
                <a:path w="120000" h="120000" extrusionOk="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833" name="Google Shape;3833;p228"/>
            <p:cNvSpPr/>
            <p:nvPr/>
          </p:nvSpPr>
          <p:spPr>
            <a:xfrm>
              <a:off x="12523788" y="722313"/>
              <a:ext cx="12231687" cy="3611563"/>
            </a:xfrm>
            <a:custGeom>
              <a:avLst/>
              <a:gdLst/>
              <a:ahLst/>
              <a:cxnLst/>
              <a:rect l="l" t="t" r="r" b="b"/>
              <a:pathLst>
                <a:path w="120000" h="120000" extrusionOk="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834" name="Google Shape;3834;p228"/>
            <p:cNvSpPr/>
            <p:nvPr/>
          </p:nvSpPr>
          <p:spPr>
            <a:xfrm>
              <a:off x="18637250" y="722313"/>
              <a:ext cx="6118225" cy="3611563"/>
            </a:xfrm>
            <a:custGeom>
              <a:avLst/>
              <a:gdLst/>
              <a:ahLst/>
              <a:cxnLst/>
              <a:rect l="l" t="t" r="r" b="b"/>
              <a:pathLst>
                <a:path w="120000" h="120000" extrusionOk="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835" name="Google Shape;3835;p228"/>
            <p:cNvSpPr/>
            <p:nvPr/>
          </p:nvSpPr>
          <p:spPr>
            <a:xfrm>
              <a:off x="24755475" y="-511175"/>
              <a:ext cx="1222375" cy="4845050"/>
            </a:xfrm>
            <a:custGeom>
              <a:avLst/>
              <a:gdLst/>
              <a:ahLst/>
              <a:cxnLst/>
              <a:rect l="l" t="t" r="r" b="b"/>
              <a:pathLst>
                <a:path w="120000" h="120000" extrusionOk="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836" name="Google Shape;3836;p228"/>
            <p:cNvSpPr/>
            <p:nvPr/>
          </p:nvSpPr>
          <p:spPr>
            <a:xfrm>
              <a:off x="12523788" y="-511175"/>
              <a:ext cx="13454062" cy="1233488"/>
            </a:xfrm>
            <a:custGeom>
              <a:avLst/>
              <a:gdLst/>
              <a:ahLst/>
              <a:cxnLst/>
              <a:rect l="l" t="t" r="r" b="b"/>
              <a:pathLst>
                <a:path w="120000" h="120000" extrusionOk="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837" name="Google Shape;3837;p228"/>
            <p:cNvSpPr/>
            <p:nvPr/>
          </p:nvSpPr>
          <p:spPr>
            <a:xfrm>
              <a:off x="13247688" y="1601788"/>
              <a:ext cx="10782300" cy="1912938"/>
            </a:xfrm>
            <a:prstGeom prst="rect">
              <a:avLst/>
            </a:pr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838" name="Google Shape;3838;p228"/>
            <p:cNvSpPr/>
            <p:nvPr/>
          </p:nvSpPr>
          <p:spPr>
            <a:xfrm>
              <a:off x="13247688" y="1601788"/>
              <a:ext cx="5389562" cy="1912938"/>
            </a:xfrm>
            <a:prstGeom prst="rect">
              <a:avLst/>
            </a:prstGeom>
            <a:solidFill>
              <a:srgbClr val="4B4A4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839" name="Google Shape;3839;p228"/>
            <p:cNvSpPr/>
            <p:nvPr/>
          </p:nvSpPr>
          <p:spPr>
            <a:xfrm>
              <a:off x="13874750" y="2247900"/>
              <a:ext cx="604837" cy="619125"/>
            </a:xfrm>
            <a:prstGeom prst="rect">
              <a:avLst/>
            </a:prstGeom>
            <a:solidFill>
              <a:srgbClr val="60BA5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grpSp>
      <p:sp>
        <p:nvSpPr>
          <p:cNvPr id="3840" name="Google Shape;3840;p228"/>
          <p:cNvSpPr txBox="1"/>
          <p:nvPr/>
        </p:nvSpPr>
        <p:spPr>
          <a:xfrm>
            <a:off x="7245984" y="2503254"/>
            <a:ext cx="1200971"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h22</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(10.0.2.22)</a:t>
            </a:r>
            <a:endParaRPr/>
          </a:p>
        </p:txBody>
      </p:sp>
      <p:cxnSp>
        <p:nvCxnSpPr>
          <p:cNvPr id="3841" name="Google Shape;3841;p228"/>
          <p:cNvCxnSpPr>
            <a:stCxn id="3832" idx="1"/>
            <a:endCxn id="3781" idx="3"/>
          </p:cNvCxnSpPr>
          <p:nvPr/>
        </p:nvCxnSpPr>
        <p:spPr>
          <a:xfrm rot="10800000">
            <a:off x="6760396" y="2149460"/>
            <a:ext cx="687600" cy="207300"/>
          </a:xfrm>
          <a:prstGeom prst="straightConnector1">
            <a:avLst/>
          </a:prstGeom>
          <a:noFill/>
          <a:ln w="9525" cap="flat" cmpd="sng">
            <a:solidFill>
              <a:srgbClr val="A5A5A5"/>
            </a:solidFill>
            <a:prstDash val="solid"/>
            <a:round/>
            <a:headEnd type="none" w="sm" len="sm"/>
            <a:tailEnd type="none" w="sm" len="sm"/>
          </a:ln>
        </p:spPr>
      </p:cxnSp>
      <p:sp>
        <p:nvSpPr>
          <p:cNvPr id="3842" name="Google Shape;3842;p228"/>
          <p:cNvSpPr/>
          <p:nvPr/>
        </p:nvSpPr>
        <p:spPr>
          <a:xfrm>
            <a:off x="1303582" y="1338032"/>
            <a:ext cx="643500" cy="223800"/>
          </a:xfrm>
          <a:prstGeom prst="roundRect">
            <a:avLst>
              <a:gd name="adj" fmla="val 16667"/>
            </a:avLst>
          </a:prstGeom>
          <a:gradFill>
            <a:gsLst>
              <a:gs pos="0">
                <a:srgbClr val="FFBB82"/>
              </a:gs>
              <a:gs pos="35000">
                <a:srgbClr val="FFCFA8"/>
              </a:gs>
              <a:gs pos="100000">
                <a:srgbClr val="FFEBD9"/>
              </a:gs>
            </a:gsLst>
            <a:lin ang="16200000" scaled="0"/>
          </a:gradFill>
          <a:ln w="9525" cap="flat" cmpd="sng">
            <a:solidFill>
              <a:srgbClr val="F5913F"/>
            </a:solidFill>
            <a:prstDash val="solid"/>
            <a:round/>
            <a:headEnd type="none" w="sm" len="sm"/>
            <a:tailEnd type="none" w="sm" len="sm"/>
          </a:ln>
          <a:effectLst>
            <a:outerShdw blurRad="40000" dist="20000" dir="5400000" rotWithShape="0">
              <a:srgbClr val="000000">
                <a:alpha val="3686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400"/>
              <a:buFont typeface="Arial"/>
              <a:buNone/>
            </a:pPr>
            <a:r>
              <a:rPr lang="en-US" sz="1600" b="0" i="0" u="none" strike="noStrike" cap="none">
                <a:solidFill>
                  <a:schemeClr val="dk1"/>
                </a:solidFill>
                <a:latin typeface="Arial"/>
                <a:ea typeface="Arial"/>
                <a:cs typeface="Arial"/>
                <a:sym typeface="Arial"/>
              </a:rPr>
              <a:t>pkt</a:t>
            </a:r>
            <a:endParaRPr/>
          </a:p>
        </p:txBody>
      </p:sp>
      <p:sp>
        <p:nvSpPr>
          <p:cNvPr id="3843" name="Google Shape;3843;p228"/>
          <p:cNvSpPr/>
          <p:nvPr/>
        </p:nvSpPr>
        <p:spPr>
          <a:xfrm>
            <a:off x="2269640" y="1631280"/>
            <a:ext cx="643611" cy="223725"/>
          </a:xfrm>
          <a:prstGeom prst="roundRect">
            <a:avLst>
              <a:gd name="adj" fmla="val 16667"/>
            </a:avLst>
          </a:prstGeom>
          <a:gradFill>
            <a:gsLst>
              <a:gs pos="0">
                <a:srgbClr val="FFBB82"/>
              </a:gs>
              <a:gs pos="35000">
                <a:srgbClr val="FFCFA8"/>
              </a:gs>
              <a:gs pos="100000">
                <a:srgbClr val="FFEBD9"/>
              </a:gs>
            </a:gsLst>
            <a:lin ang="16200000" scaled="0"/>
          </a:gradFill>
          <a:ln w="9525" cap="flat" cmpd="sng">
            <a:solidFill>
              <a:srgbClr val="F5913F"/>
            </a:solidFill>
            <a:prstDash val="solid"/>
            <a:round/>
            <a:headEnd type="none" w="sm" len="sm"/>
            <a:tailEnd type="none" w="sm" len="sm"/>
          </a:ln>
          <a:effectLst>
            <a:outerShdw blurRad="40000" dist="20000" dir="5400000" rotWithShape="0">
              <a:srgbClr val="000000">
                <a:alpha val="3686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3844" name="Google Shape;3844;p228"/>
          <p:cNvSpPr/>
          <p:nvPr/>
        </p:nvSpPr>
        <p:spPr>
          <a:xfrm>
            <a:off x="2478379" y="1631279"/>
            <a:ext cx="45719" cy="223725"/>
          </a:xfrm>
          <a:prstGeom prst="rect">
            <a:avLst/>
          </a:prstGeom>
          <a:gradFill>
            <a:gsLst>
              <a:gs pos="0">
                <a:srgbClr val="D13F3B"/>
              </a:gs>
              <a:gs pos="100000">
                <a:srgbClr val="FF9995"/>
              </a:gs>
            </a:gsLst>
            <a:lin ang="16200000" scaled="0"/>
          </a:gradFill>
          <a:ln w="9525" cap="flat" cmpd="sng">
            <a:solidFill>
              <a:srgbClr val="BD4B48"/>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45" name="Google Shape;3845;p228"/>
          <p:cNvSpPr/>
          <p:nvPr/>
        </p:nvSpPr>
        <p:spPr>
          <a:xfrm>
            <a:off x="6067728" y="1591887"/>
            <a:ext cx="643611" cy="230141"/>
          </a:xfrm>
          <a:prstGeom prst="roundRect">
            <a:avLst>
              <a:gd name="adj" fmla="val 16667"/>
            </a:avLst>
          </a:prstGeom>
          <a:gradFill>
            <a:gsLst>
              <a:gs pos="0">
                <a:srgbClr val="FFBB82"/>
              </a:gs>
              <a:gs pos="35000">
                <a:srgbClr val="FFCFA8"/>
              </a:gs>
              <a:gs pos="100000">
                <a:srgbClr val="FFEBD9"/>
              </a:gs>
            </a:gsLst>
            <a:lin ang="16200000" scaled="0"/>
          </a:gradFill>
          <a:ln w="9525" cap="flat" cmpd="sng">
            <a:solidFill>
              <a:srgbClr val="F5913F"/>
            </a:solidFill>
            <a:prstDash val="solid"/>
            <a:round/>
            <a:headEnd type="none" w="sm" len="sm"/>
            <a:tailEnd type="none" w="sm" len="sm"/>
          </a:ln>
          <a:effectLst>
            <a:outerShdw blurRad="40000" dist="20000" dir="5400000" rotWithShape="0">
              <a:srgbClr val="000000">
                <a:alpha val="3686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3846" name="Google Shape;3846;p228"/>
          <p:cNvSpPr/>
          <p:nvPr/>
        </p:nvSpPr>
        <p:spPr>
          <a:xfrm>
            <a:off x="6282502" y="1591470"/>
            <a:ext cx="45719" cy="230558"/>
          </a:xfrm>
          <a:prstGeom prst="rect">
            <a:avLst/>
          </a:prstGeom>
          <a:gradFill>
            <a:gsLst>
              <a:gs pos="0">
                <a:srgbClr val="D13F3B"/>
              </a:gs>
              <a:gs pos="100000">
                <a:srgbClr val="FF9995"/>
              </a:gs>
            </a:gsLst>
            <a:lin ang="16200000" scaled="0"/>
          </a:gradFill>
          <a:ln w="9525" cap="flat" cmpd="sng">
            <a:solidFill>
              <a:srgbClr val="BD4B48"/>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47" name="Google Shape;3847;p228"/>
          <p:cNvSpPr/>
          <p:nvPr/>
        </p:nvSpPr>
        <p:spPr>
          <a:xfrm>
            <a:off x="6326818" y="1591650"/>
            <a:ext cx="45719" cy="230558"/>
          </a:xfrm>
          <a:prstGeom prst="rect">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48" name="Google Shape;3848;p228"/>
          <p:cNvSpPr/>
          <p:nvPr/>
        </p:nvSpPr>
        <p:spPr>
          <a:xfrm>
            <a:off x="7308390" y="1202951"/>
            <a:ext cx="643611" cy="230141"/>
          </a:xfrm>
          <a:prstGeom prst="roundRect">
            <a:avLst>
              <a:gd name="adj" fmla="val 16667"/>
            </a:avLst>
          </a:prstGeom>
          <a:gradFill>
            <a:gsLst>
              <a:gs pos="0">
                <a:srgbClr val="FFBB82"/>
              </a:gs>
              <a:gs pos="35000">
                <a:srgbClr val="FFCFA8"/>
              </a:gs>
              <a:gs pos="100000">
                <a:srgbClr val="FFEBD9"/>
              </a:gs>
            </a:gsLst>
            <a:lin ang="16200000" scaled="0"/>
          </a:gradFill>
          <a:ln w="9525" cap="flat" cmpd="sng">
            <a:solidFill>
              <a:srgbClr val="F5913F"/>
            </a:solidFill>
            <a:prstDash val="solid"/>
            <a:round/>
            <a:headEnd type="none" w="sm" len="sm"/>
            <a:tailEnd type="none" w="sm" len="sm"/>
          </a:ln>
          <a:effectLst>
            <a:outerShdw blurRad="40000" dist="20000" dir="5400000" rotWithShape="0">
              <a:srgbClr val="000000">
                <a:alpha val="3686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3849" name="Google Shape;3849;p228"/>
          <p:cNvSpPr/>
          <p:nvPr/>
        </p:nvSpPr>
        <p:spPr>
          <a:xfrm>
            <a:off x="7523164" y="1202534"/>
            <a:ext cx="45719" cy="230558"/>
          </a:xfrm>
          <a:prstGeom prst="rect">
            <a:avLst/>
          </a:prstGeom>
          <a:gradFill>
            <a:gsLst>
              <a:gs pos="0">
                <a:srgbClr val="D13F3B"/>
              </a:gs>
              <a:gs pos="100000">
                <a:srgbClr val="FF9995"/>
              </a:gs>
            </a:gsLst>
            <a:lin ang="16200000" scaled="0"/>
          </a:gradFill>
          <a:ln w="9525" cap="flat" cmpd="sng">
            <a:solidFill>
              <a:srgbClr val="BD4B48"/>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50" name="Google Shape;3850;p228"/>
          <p:cNvSpPr/>
          <p:nvPr/>
        </p:nvSpPr>
        <p:spPr>
          <a:xfrm>
            <a:off x="7567480" y="1202714"/>
            <a:ext cx="45719" cy="230558"/>
          </a:xfrm>
          <a:prstGeom prst="rect">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51" name="Google Shape;3851;p228"/>
          <p:cNvSpPr/>
          <p:nvPr/>
        </p:nvSpPr>
        <p:spPr>
          <a:xfrm>
            <a:off x="2324571" y="929081"/>
            <a:ext cx="1498570" cy="441030"/>
          </a:xfrm>
          <a:prstGeom prst="wedgeRoundRectCallout">
            <a:avLst>
              <a:gd name="adj1" fmla="val -37931"/>
              <a:gd name="adj2" fmla="val 112682"/>
              <a:gd name="adj3" fmla="val 16667"/>
            </a:avLst>
          </a:prstGeom>
          <a:gradFill>
            <a:gsLst>
              <a:gs pos="0">
                <a:srgbClr val="FFA09D"/>
              </a:gs>
              <a:gs pos="35000">
                <a:srgbClr val="FFBCBC"/>
              </a:gs>
              <a:gs pos="100000">
                <a:srgbClr val="FFE2E2"/>
              </a:gs>
            </a:gsLst>
            <a:lin ang="16200000" scaled="0"/>
          </a:gradFill>
          <a:ln w="9525" cap="flat" cmpd="sng">
            <a:solidFill>
              <a:srgbClr val="BD4B48"/>
            </a:solidFill>
            <a:prstDash val="solid"/>
            <a:round/>
            <a:headEnd type="none" w="sm" len="sm"/>
            <a:tailEnd type="none" w="sm" len="sm"/>
          </a:ln>
          <a:effectLst>
            <a:outerShdw blurRad="40000" dist="20000" dir="5400000" rotWithShape="0">
              <a:srgbClr val="000000">
                <a:alpha val="3686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50"/>
              <a:buFont typeface="Arial"/>
              <a:buNone/>
            </a:pPr>
            <a:r>
              <a:rPr lang="en-US" sz="1000" b="0" i="0" u="none" strike="noStrike" cap="none">
                <a:solidFill>
                  <a:schemeClr val="dk1"/>
                </a:solidFill>
                <a:latin typeface="Arial"/>
                <a:ea typeface="Arial"/>
                <a:cs typeface="Arial"/>
                <a:sym typeface="Arial"/>
              </a:rPr>
              <a:t>Switch ID, queue depth, … (anything)</a:t>
            </a:r>
            <a:endParaRPr/>
          </a:p>
        </p:txBody>
      </p:sp>
      <p:sp>
        <p:nvSpPr>
          <p:cNvPr id="3852" name="Google Shape;3852;p228"/>
          <p:cNvSpPr/>
          <p:nvPr/>
        </p:nvSpPr>
        <p:spPr>
          <a:xfrm>
            <a:off x="181818" y="3779654"/>
            <a:ext cx="3782001"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00"/>
              <a:buFont typeface="Arial"/>
              <a:buNone/>
            </a:pPr>
            <a:r>
              <a:rPr lang="en-US" sz="2000" b="1" i="0" u="none" strike="noStrike" cap="none">
                <a:solidFill>
                  <a:srgbClr val="000000"/>
                </a:solidFill>
                <a:latin typeface="Arial"/>
                <a:ea typeface="Arial"/>
                <a:cs typeface="Arial"/>
                <a:sym typeface="Arial"/>
              </a:rPr>
              <a:t>The most verbose ECN</a:t>
            </a:r>
            <a:endParaRPr/>
          </a:p>
          <a:p>
            <a:pPr marL="0" marR="0" lvl="0" indent="0" algn="l" rtl="0">
              <a:lnSpc>
                <a:spcPct val="100000"/>
              </a:lnSpc>
              <a:spcBef>
                <a:spcPts val="0"/>
              </a:spcBef>
              <a:spcAft>
                <a:spcPts val="0"/>
              </a:spcAft>
              <a:buClr>
                <a:srgbClr val="000000"/>
              </a:buClr>
              <a:buSzPts val="500"/>
              <a:buFont typeface="Arial"/>
              <a:buNone/>
            </a:pPr>
            <a:r>
              <a:rPr lang="en-US" sz="2000" b="1" i="0" u="none" strike="noStrike" cap="none">
                <a:solidFill>
                  <a:srgbClr val="000000"/>
                </a:solidFill>
                <a:latin typeface="Arial"/>
                <a:ea typeface="Arial"/>
                <a:cs typeface="Arial"/>
                <a:sym typeface="Arial"/>
              </a:rPr>
              <a:t>Packets carry their own logs!</a:t>
            </a:r>
            <a:endParaRPr/>
          </a:p>
        </p:txBody>
      </p:sp>
      <p:sp>
        <p:nvSpPr>
          <p:cNvPr id="3853" name="Google Shape;3853;p228"/>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206"/>
              <a:buFont typeface="Arial"/>
              <a:buNone/>
            </a:pPr>
            <a:fld id="{00000000-1234-1234-1234-123412341234}" type="slidenum">
              <a:rPr lang="en-US" sz="825" b="0" i="0" u="none" strike="noStrike" cap="none">
                <a:solidFill>
                  <a:srgbClr val="888888"/>
                </a:solidFill>
                <a:latin typeface="Arial"/>
                <a:ea typeface="Arial"/>
                <a:cs typeface="Arial"/>
                <a:sym typeface="Arial"/>
              </a:rPr>
              <a:t>101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1"/>
                                          </p:stCondLst>
                                        </p:cTn>
                                        <p:tgtEl>
                                          <p:spTgt spid="3842"/>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8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84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8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1"/>
                                          </p:stCondLst>
                                        </p:cTn>
                                        <p:tgtEl>
                                          <p:spTgt spid="3843"/>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1"/>
                                          </p:stCondLst>
                                        </p:cTn>
                                        <p:tgtEl>
                                          <p:spTgt spid="3844"/>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1"/>
                                          </p:stCondLst>
                                        </p:cTn>
                                        <p:tgtEl>
                                          <p:spTgt spid="3851"/>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384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84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84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1"/>
                                          </p:stCondLst>
                                        </p:cTn>
                                        <p:tgtEl>
                                          <p:spTgt spid="3845"/>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1"/>
                                          </p:stCondLst>
                                        </p:cTn>
                                        <p:tgtEl>
                                          <p:spTgt spid="3846"/>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1"/>
                                          </p:stCondLst>
                                        </p:cTn>
                                        <p:tgtEl>
                                          <p:spTgt spid="3847"/>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384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4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8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229"/>
          <p:cNvSpPr txBox="1">
            <a:spLocks noGrp="1"/>
          </p:cNvSpPr>
          <p:nvPr>
            <p:ph type="title"/>
          </p:nvPr>
        </p:nvSpPr>
        <p:spPr>
          <a:xfrm>
            <a:off x="152400" y="127400"/>
            <a:ext cx="8686800" cy="47982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Multi-Route Inspect: Packet Format</a:t>
            </a:r>
            <a:endParaRPr/>
          </a:p>
        </p:txBody>
      </p:sp>
      <p:sp>
        <p:nvSpPr>
          <p:cNvPr id="3859" name="Google Shape;3859;p229"/>
          <p:cNvSpPr txBox="1">
            <a:spLocks noGrp="1"/>
          </p:cNvSpPr>
          <p:nvPr>
            <p:ph type="body" idx="1"/>
          </p:nvPr>
        </p:nvSpPr>
        <p:spPr>
          <a:xfrm>
            <a:off x="152400" y="742950"/>
            <a:ext cx="4267199"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45700" tIns="45700" rIns="45700" bIns="45700" anchor="t" anchorCtr="0">
            <a:noAutofit/>
          </a:bodyPr>
          <a:lstStyle/>
          <a:p>
            <a:pPr marL="133350" marR="0" lvl="0" indent="-28575" algn="l" rtl="0">
              <a:lnSpc>
                <a:spcPct val="100000"/>
              </a:lnSpc>
              <a:spcBef>
                <a:spcPts val="0"/>
              </a:spcBef>
              <a:spcAft>
                <a:spcPts val="0"/>
              </a:spcAft>
              <a:buClr>
                <a:srgbClr val="3F3151"/>
              </a:buClr>
              <a:buSzPts val="350"/>
              <a:buFont typeface="Merriweather Sans"/>
              <a:buNone/>
            </a:pPr>
            <a:r>
              <a:rPr lang="en-US" sz="1400" b="0" i="0" u="none" strike="noStrike" cap="none">
                <a:solidFill>
                  <a:srgbClr val="0744B8"/>
                </a:solidFill>
                <a:latin typeface="Consolas"/>
                <a:ea typeface="Consolas"/>
                <a:cs typeface="Consolas"/>
                <a:sym typeface="Consolas"/>
              </a:rPr>
              <a:t>header</a:t>
            </a:r>
            <a:r>
              <a:rPr lang="en-US" sz="1400" b="0" i="0" u="none" strike="noStrike" cap="none">
                <a:solidFill>
                  <a:schemeClr val="dk1"/>
                </a:solidFill>
                <a:latin typeface="Consolas"/>
                <a:ea typeface="Consolas"/>
                <a:cs typeface="Consolas"/>
                <a:sym typeface="Consolas"/>
              </a:rPr>
              <a:t> mri_t {</a:t>
            </a:r>
            <a:endParaRPr/>
          </a:p>
          <a:p>
            <a:pPr marL="133350" marR="0" lvl="0" indent="-28575"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bit&lt;16&gt;  count;	</a:t>
            </a:r>
            <a:endParaRPr/>
          </a:p>
          <a:p>
            <a:pPr marL="133350" marR="0" lvl="0" indent="-28575"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endParaRPr/>
          </a:p>
          <a:p>
            <a:pPr marL="133350" marR="0" lvl="0" indent="-28575" algn="l" rtl="0">
              <a:lnSpc>
                <a:spcPct val="100000"/>
              </a:lnSpc>
              <a:spcBef>
                <a:spcPts val="150"/>
              </a:spcBef>
              <a:spcAft>
                <a:spcPts val="0"/>
              </a:spcAft>
              <a:buClr>
                <a:srgbClr val="3F3151"/>
              </a:buClr>
              <a:buSzPts val="350"/>
              <a:buFont typeface="Merriweather Sans"/>
              <a:buNone/>
            </a:pPr>
            <a:endParaRPr sz="1400" b="0" i="0" u="none" strike="noStrike" cap="none">
              <a:solidFill>
                <a:schemeClr val="dk1"/>
              </a:solidFill>
              <a:latin typeface="Consolas"/>
              <a:ea typeface="Consolas"/>
              <a:cs typeface="Consolas"/>
              <a:sym typeface="Consolas"/>
            </a:endParaRPr>
          </a:p>
          <a:p>
            <a:pPr marL="133350" marR="0" lvl="0" indent="-28575" algn="l" rtl="0">
              <a:lnSpc>
                <a:spcPct val="100000"/>
              </a:lnSpc>
              <a:spcBef>
                <a:spcPts val="150"/>
              </a:spcBef>
              <a:spcAft>
                <a:spcPts val="0"/>
              </a:spcAft>
              <a:buClr>
                <a:srgbClr val="3F3151"/>
              </a:buClr>
              <a:buSzPts val="350"/>
              <a:buFont typeface="Merriweather Sans"/>
              <a:buNone/>
            </a:pPr>
            <a:r>
              <a:rPr lang="en-US" sz="1400" b="0" i="0" u="none" strike="noStrike" cap="none">
                <a:solidFill>
                  <a:srgbClr val="0744B8"/>
                </a:solidFill>
                <a:latin typeface="Consolas"/>
                <a:ea typeface="Consolas"/>
                <a:cs typeface="Consolas"/>
                <a:sym typeface="Consolas"/>
              </a:rPr>
              <a:t>header</a:t>
            </a:r>
            <a:r>
              <a:rPr lang="en-US" sz="1400" b="0" i="0" u="none" strike="noStrike" cap="none">
                <a:solidFill>
                  <a:schemeClr val="dk1"/>
                </a:solidFill>
                <a:latin typeface="Consolas"/>
                <a:ea typeface="Consolas"/>
                <a:cs typeface="Consolas"/>
                <a:sym typeface="Consolas"/>
              </a:rPr>
              <a:t> switch_t {	</a:t>
            </a:r>
            <a:endParaRPr/>
          </a:p>
          <a:p>
            <a:pPr marL="133350" marR="0" lvl="0" indent="-28575"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switchID_t  swid;	</a:t>
            </a:r>
            <a:endParaRPr/>
          </a:p>
          <a:p>
            <a:pPr marL="133350" marR="0" lvl="0" indent="-28575"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qdepth_t    qdepth;	</a:t>
            </a:r>
            <a:endParaRPr/>
          </a:p>
          <a:p>
            <a:pPr marL="133350" marR="0" lvl="0" indent="-28575"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endParaRPr/>
          </a:p>
          <a:p>
            <a:pPr marL="133350" marR="0" lvl="0" indent="-28575"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endParaRPr/>
          </a:p>
          <a:p>
            <a:pPr marL="133350" marR="0" lvl="0" indent="-28575" algn="l" rtl="0">
              <a:lnSpc>
                <a:spcPct val="100000"/>
              </a:lnSpc>
              <a:spcBef>
                <a:spcPts val="150"/>
              </a:spcBef>
              <a:spcAft>
                <a:spcPts val="0"/>
              </a:spcAft>
              <a:buClr>
                <a:srgbClr val="3F3151"/>
              </a:buClr>
              <a:buSzPts val="350"/>
              <a:buFont typeface="Merriweather Sans"/>
              <a:buNone/>
            </a:pPr>
            <a:r>
              <a:rPr lang="en-US" sz="1400" b="0" i="0" u="none" strike="noStrike" cap="none">
                <a:solidFill>
                  <a:srgbClr val="0744B8"/>
                </a:solidFill>
                <a:latin typeface="Consolas"/>
                <a:ea typeface="Consolas"/>
                <a:cs typeface="Consolas"/>
                <a:sym typeface="Consolas"/>
              </a:rPr>
              <a:t>struct </a:t>
            </a:r>
            <a:r>
              <a:rPr lang="en-US" sz="1400" b="0" i="0" u="none" strike="noStrike" cap="none">
                <a:solidFill>
                  <a:schemeClr val="dk1"/>
                </a:solidFill>
                <a:latin typeface="Consolas"/>
                <a:ea typeface="Consolas"/>
                <a:cs typeface="Consolas"/>
                <a:sym typeface="Consolas"/>
              </a:rPr>
              <a:t>headers {	</a:t>
            </a:r>
            <a:endParaRPr/>
          </a:p>
          <a:p>
            <a:pPr marL="133350" marR="0" lvl="0" indent="-28575"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ethernet_t         ethernet;	</a:t>
            </a:r>
            <a:endParaRPr/>
          </a:p>
          <a:p>
            <a:pPr marL="133350" marR="0" lvl="0" indent="-28575"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ipv4_t             ipv4;	</a:t>
            </a:r>
            <a:endParaRPr/>
          </a:p>
          <a:p>
            <a:pPr marL="133350" marR="0" lvl="0" indent="-28575"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ipv4_option_t      ipv4_option;</a:t>
            </a:r>
            <a:endParaRPr/>
          </a:p>
          <a:p>
            <a:pPr marL="133350" marR="0" lvl="0" indent="-28575"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mri_t              mri;	</a:t>
            </a:r>
            <a:endParaRPr/>
          </a:p>
          <a:p>
            <a:pPr marL="133350" marR="0" lvl="0" indent="-28575"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switch_t[MAX_HOPS] swtraces;	</a:t>
            </a:r>
            <a:endParaRPr/>
          </a:p>
          <a:p>
            <a:pPr marL="133350" marR="0" lvl="0" indent="-28575"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endParaRPr/>
          </a:p>
        </p:txBody>
      </p:sp>
      <p:sp>
        <p:nvSpPr>
          <p:cNvPr id="3860" name="Google Shape;3860;p229"/>
          <p:cNvSpPr/>
          <p:nvPr/>
        </p:nvSpPr>
        <p:spPr>
          <a:xfrm>
            <a:off x="4714406" y="853802"/>
            <a:ext cx="4572000" cy="3960058"/>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rgbClr val="3F3151"/>
              </a:buClr>
              <a:buSzPts val="1400"/>
              <a:buFont typeface="Merriweather Sans"/>
              <a:buChar char="•"/>
            </a:pPr>
            <a:r>
              <a:rPr lang="en-US" sz="1400" b="1" i="0" u="none" strike="noStrike" cap="none">
                <a:solidFill>
                  <a:schemeClr val="dk1"/>
                </a:solidFill>
                <a:latin typeface="Arial"/>
                <a:ea typeface="Arial"/>
                <a:cs typeface="Arial"/>
                <a:sym typeface="Arial"/>
              </a:rPr>
              <a:t>Header validity opertions:</a:t>
            </a:r>
            <a:endParaRPr/>
          </a:p>
          <a:p>
            <a:pPr marL="742950" marR="0" lvl="1" indent="-285748" algn="l" rtl="0">
              <a:lnSpc>
                <a:spcPct val="100000"/>
              </a:lnSpc>
              <a:spcBef>
                <a:spcPts val="131"/>
              </a:spcBef>
              <a:spcAft>
                <a:spcPts val="0"/>
              </a:spcAft>
              <a:buClr>
                <a:srgbClr val="205867"/>
              </a:buClr>
              <a:buSzPts val="1350"/>
              <a:buFont typeface="Courier New"/>
              <a:buChar char="o"/>
            </a:pPr>
            <a:r>
              <a:rPr lang="en-US" sz="1400" b="0" i="0" u="none" strike="noStrike" cap="none">
                <a:solidFill>
                  <a:schemeClr val="dk1"/>
                </a:solidFill>
                <a:latin typeface="Consolas"/>
                <a:ea typeface="Consolas"/>
                <a:cs typeface="Consolas"/>
                <a:sym typeface="Consolas"/>
              </a:rPr>
              <a:t>hdr.setValid()</a:t>
            </a:r>
            <a:r>
              <a:rPr lang="en-US" sz="1400" b="0" i="0" u="none" strike="noStrike" cap="none">
                <a:solidFill>
                  <a:schemeClr val="dk1"/>
                </a:solidFill>
                <a:latin typeface="Arial"/>
                <a:ea typeface="Arial"/>
                <a:cs typeface="Arial"/>
                <a:sym typeface="Arial"/>
              </a:rPr>
              <a:t>: add_header</a:t>
            </a:r>
            <a:endParaRPr/>
          </a:p>
          <a:p>
            <a:pPr marL="742950" marR="0" lvl="1" indent="-285748" algn="l" rtl="0">
              <a:lnSpc>
                <a:spcPct val="100000"/>
              </a:lnSpc>
              <a:spcBef>
                <a:spcPts val="112"/>
              </a:spcBef>
              <a:spcAft>
                <a:spcPts val="0"/>
              </a:spcAft>
              <a:buClr>
                <a:srgbClr val="205867"/>
              </a:buClr>
              <a:buSzPts val="1350"/>
              <a:buFont typeface="Courier New"/>
              <a:buChar char="o"/>
            </a:pPr>
            <a:r>
              <a:rPr lang="en-US" sz="1400" b="0" i="0" u="none" strike="noStrike" cap="none">
                <a:solidFill>
                  <a:schemeClr val="dk1"/>
                </a:solidFill>
                <a:latin typeface="Consolas"/>
                <a:ea typeface="Consolas"/>
                <a:cs typeface="Consolas"/>
                <a:sym typeface="Consolas"/>
              </a:rPr>
              <a:t>hdr.setInvalid()</a:t>
            </a:r>
            <a:r>
              <a:rPr lang="en-US" sz="1400" b="0" i="0" u="none" strike="noStrike" cap="none">
                <a:solidFill>
                  <a:schemeClr val="dk1"/>
                </a:solidFill>
                <a:latin typeface="Arial"/>
                <a:ea typeface="Arial"/>
                <a:cs typeface="Arial"/>
                <a:sym typeface="Arial"/>
              </a:rPr>
              <a:t>: remove_header</a:t>
            </a:r>
            <a:endParaRPr/>
          </a:p>
          <a:p>
            <a:pPr marL="742950" marR="0" lvl="1" indent="-285748" algn="l" rtl="0">
              <a:lnSpc>
                <a:spcPct val="100000"/>
              </a:lnSpc>
              <a:spcBef>
                <a:spcPts val="112"/>
              </a:spcBef>
              <a:spcAft>
                <a:spcPts val="0"/>
              </a:spcAft>
              <a:buClr>
                <a:srgbClr val="205867"/>
              </a:buClr>
              <a:buSzPts val="1350"/>
              <a:buFont typeface="Courier New"/>
              <a:buChar char="o"/>
            </a:pPr>
            <a:r>
              <a:rPr lang="en-US" sz="1400" b="0" i="0" u="none" strike="noStrike" cap="none">
                <a:solidFill>
                  <a:schemeClr val="dk1"/>
                </a:solidFill>
                <a:latin typeface="Consolas"/>
                <a:ea typeface="Consolas"/>
                <a:cs typeface="Consolas"/>
                <a:sym typeface="Consolas"/>
              </a:rPr>
              <a:t>hdr.isValid()</a:t>
            </a:r>
            <a:r>
              <a:rPr lang="en-US" sz="1400" b="0" i="0" u="none" strike="noStrike" cap="none">
                <a:solidFill>
                  <a:schemeClr val="dk1"/>
                </a:solidFill>
                <a:latin typeface="Arial"/>
                <a:ea typeface="Arial"/>
                <a:cs typeface="Arial"/>
                <a:sym typeface="Arial"/>
              </a:rPr>
              <a:t>:test validity</a:t>
            </a:r>
            <a:endParaRPr/>
          </a:p>
          <a:p>
            <a:pPr marL="0" marR="0" lvl="0" indent="0" algn="l" rtl="0">
              <a:lnSpc>
                <a:spcPct val="100000"/>
              </a:lnSpc>
              <a:spcBef>
                <a:spcPts val="112"/>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a:p>
            <a:pPr marL="171450" marR="0" lvl="0" indent="-168274" algn="l" rtl="0">
              <a:lnSpc>
                <a:spcPct val="100000"/>
              </a:lnSpc>
              <a:spcBef>
                <a:spcPts val="112"/>
              </a:spcBef>
              <a:spcAft>
                <a:spcPts val="0"/>
              </a:spcAft>
              <a:buClr>
                <a:srgbClr val="205867"/>
              </a:buClr>
              <a:buSzPts val="1350"/>
              <a:buFont typeface="Arial"/>
              <a:buChar char="•"/>
            </a:pPr>
            <a:r>
              <a:rPr lang="en-US" sz="1400" b="1" i="0" u="none" strike="noStrike" cap="none">
                <a:solidFill>
                  <a:schemeClr val="dk1"/>
                </a:solidFill>
                <a:latin typeface="Arial"/>
                <a:ea typeface="Arial"/>
                <a:cs typeface="Arial"/>
                <a:sym typeface="Arial"/>
              </a:rPr>
              <a:t>Header Stacks</a:t>
            </a:r>
            <a:endParaRPr/>
          </a:p>
          <a:p>
            <a:pPr marL="742950" marR="0" lvl="1" indent="-285748" algn="l" rtl="0">
              <a:lnSpc>
                <a:spcPct val="100000"/>
              </a:lnSpc>
              <a:spcBef>
                <a:spcPts val="112"/>
              </a:spcBef>
              <a:spcAft>
                <a:spcPts val="0"/>
              </a:spcAft>
              <a:buClr>
                <a:srgbClr val="205867"/>
              </a:buClr>
              <a:buSzPts val="1350"/>
              <a:buFont typeface="Courier New"/>
              <a:buChar char="o"/>
            </a:pPr>
            <a:r>
              <a:rPr lang="en-US" sz="1400" b="0" i="0" u="none" strike="noStrike" cap="none">
                <a:solidFill>
                  <a:schemeClr val="dk1"/>
                </a:solidFill>
                <a:latin typeface="Consolas"/>
                <a:ea typeface="Consolas"/>
                <a:cs typeface="Consolas"/>
                <a:sym typeface="Consolas"/>
              </a:rPr>
              <a:t>hdr[CNT] stk;</a:t>
            </a:r>
            <a:endParaRPr/>
          </a:p>
          <a:p>
            <a:pPr marL="173736" marR="0" lvl="0" indent="-173735" algn="l" rtl="0">
              <a:lnSpc>
                <a:spcPct val="100000"/>
              </a:lnSpc>
              <a:spcBef>
                <a:spcPts val="112"/>
              </a:spcBef>
              <a:spcAft>
                <a:spcPts val="0"/>
              </a:spcAft>
              <a:buClr>
                <a:srgbClr val="205867"/>
              </a:buClr>
              <a:buSzPts val="1350"/>
              <a:buFont typeface="Arial"/>
              <a:buChar char="•"/>
            </a:pPr>
            <a:r>
              <a:rPr lang="en-US" sz="1400" b="1" i="0" u="none" strike="noStrike" cap="none">
                <a:solidFill>
                  <a:schemeClr val="dk1"/>
                </a:solidFill>
                <a:latin typeface="Arial"/>
                <a:ea typeface="Arial"/>
                <a:cs typeface="Arial"/>
                <a:sym typeface="Arial"/>
              </a:rPr>
              <a:t>Header Stacks in Parsers</a:t>
            </a:r>
            <a:endParaRPr/>
          </a:p>
          <a:p>
            <a:pPr marL="742950" marR="0" lvl="4" indent="-285750" algn="l" rtl="0">
              <a:lnSpc>
                <a:spcPct val="100000"/>
              </a:lnSpc>
              <a:spcBef>
                <a:spcPts val="94"/>
              </a:spcBef>
              <a:spcAft>
                <a:spcPts val="0"/>
              </a:spcAft>
              <a:buClr>
                <a:srgbClr val="1F1828"/>
              </a:buClr>
              <a:buSzPts val="1400"/>
              <a:buFont typeface="Courier New"/>
              <a:buChar char="o"/>
            </a:pPr>
            <a:r>
              <a:rPr lang="en-US" sz="1400" b="0" i="0" u="none" strike="noStrike" cap="none">
                <a:solidFill>
                  <a:schemeClr val="dk1"/>
                </a:solidFill>
                <a:latin typeface="Consolas"/>
                <a:ea typeface="Consolas"/>
                <a:cs typeface="Consolas"/>
                <a:sym typeface="Consolas"/>
              </a:rPr>
              <a:t>stk.next</a:t>
            </a:r>
            <a:endParaRPr/>
          </a:p>
          <a:p>
            <a:pPr marL="742950" marR="0" lvl="4" indent="-285750" algn="l" rtl="0">
              <a:lnSpc>
                <a:spcPct val="100000"/>
              </a:lnSpc>
              <a:spcBef>
                <a:spcPts val="76"/>
              </a:spcBef>
              <a:spcAft>
                <a:spcPts val="0"/>
              </a:spcAft>
              <a:buClr>
                <a:srgbClr val="1F1828"/>
              </a:buClr>
              <a:buSzPts val="1400"/>
              <a:buFont typeface="Courier New"/>
              <a:buChar char="o"/>
            </a:pPr>
            <a:r>
              <a:rPr lang="en-US" sz="1400" b="0" i="0" u="none" strike="noStrike" cap="none">
                <a:solidFill>
                  <a:schemeClr val="dk1"/>
                </a:solidFill>
                <a:latin typeface="Consolas"/>
                <a:ea typeface="Consolas"/>
                <a:cs typeface="Consolas"/>
                <a:sym typeface="Consolas"/>
              </a:rPr>
              <a:t>stk.last</a:t>
            </a:r>
            <a:endParaRPr/>
          </a:p>
          <a:p>
            <a:pPr marL="742950" marR="0" lvl="4" indent="-285750" algn="l" rtl="0">
              <a:lnSpc>
                <a:spcPct val="100000"/>
              </a:lnSpc>
              <a:spcBef>
                <a:spcPts val="76"/>
              </a:spcBef>
              <a:spcAft>
                <a:spcPts val="0"/>
              </a:spcAft>
              <a:buClr>
                <a:srgbClr val="1F1828"/>
              </a:buClr>
              <a:buSzPts val="1400"/>
              <a:buFont typeface="Courier New"/>
              <a:buChar char="o"/>
            </a:pPr>
            <a:r>
              <a:rPr lang="en-US" sz="1400" b="0" i="0" u="none" strike="noStrike" cap="none">
                <a:solidFill>
                  <a:schemeClr val="dk1"/>
                </a:solidFill>
                <a:latin typeface="Consolas"/>
                <a:ea typeface="Consolas"/>
                <a:cs typeface="Consolas"/>
                <a:sym typeface="Consolas"/>
              </a:rPr>
              <a:t>stk.lastIndex</a:t>
            </a:r>
            <a:endParaRPr/>
          </a:p>
          <a:p>
            <a:pPr marL="171450" marR="0" lvl="0" indent="-168274" algn="l" rtl="0">
              <a:lnSpc>
                <a:spcPct val="100000"/>
              </a:lnSpc>
              <a:spcBef>
                <a:spcPts val="112"/>
              </a:spcBef>
              <a:spcAft>
                <a:spcPts val="0"/>
              </a:spcAft>
              <a:buClr>
                <a:srgbClr val="205867"/>
              </a:buClr>
              <a:buSzPts val="1350"/>
              <a:buFont typeface="Arial"/>
              <a:buChar char="•"/>
            </a:pPr>
            <a:r>
              <a:rPr lang="en-US" sz="1400" b="1" i="0" u="none" strike="noStrike" cap="none">
                <a:solidFill>
                  <a:schemeClr val="dk1"/>
                </a:solidFill>
                <a:latin typeface="Arial"/>
                <a:ea typeface="Arial"/>
                <a:cs typeface="Arial"/>
                <a:sym typeface="Arial"/>
              </a:rPr>
              <a:t>Header Stacks in Controls</a:t>
            </a:r>
            <a:endParaRPr/>
          </a:p>
          <a:p>
            <a:pPr marL="740665" marR="0" lvl="2" indent="-296165" algn="l" rtl="0">
              <a:lnSpc>
                <a:spcPct val="100000"/>
              </a:lnSpc>
              <a:spcBef>
                <a:spcPts val="94"/>
              </a:spcBef>
              <a:spcAft>
                <a:spcPts val="0"/>
              </a:spcAft>
              <a:buClr>
                <a:srgbClr val="1F1828"/>
              </a:buClr>
              <a:buSzPts val="1400"/>
              <a:buFont typeface="Courier New"/>
              <a:buChar char="o"/>
            </a:pPr>
            <a:r>
              <a:rPr lang="en-US" sz="1400" b="0" i="0" u="none" strike="noStrike" cap="none">
                <a:solidFill>
                  <a:schemeClr val="dk1"/>
                </a:solidFill>
                <a:latin typeface="Consolas"/>
                <a:ea typeface="Consolas"/>
                <a:cs typeface="Consolas"/>
                <a:sym typeface="Consolas"/>
              </a:rPr>
              <a:t>stk[i]</a:t>
            </a:r>
            <a:endParaRPr/>
          </a:p>
          <a:p>
            <a:pPr marL="740665" marR="0" lvl="2" indent="-296165" algn="l" rtl="0">
              <a:lnSpc>
                <a:spcPct val="100000"/>
              </a:lnSpc>
              <a:spcBef>
                <a:spcPts val="76"/>
              </a:spcBef>
              <a:spcAft>
                <a:spcPts val="0"/>
              </a:spcAft>
              <a:buClr>
                <a:srgbClr val="1F1828"/>
              </a:buClr>
              <a:buSzPts val="1400"/>
              <a:buFont typeface="Courier New"/>
              <a:buChar char="o"/>
            </a:pPr>
            <a:r>
              <a:rPr lang="en-US" sz="1400" b="0" i="0" u="none" strike="noStrike" cap="none">
                <a:solidFill>
                  <a:schemeClr val="dk1"/>
                </a:solidFill>
                <a:latin typeface="Consolas"/>
                <a:ea typeface="Consolas"/>
                <a:cs typeface="Consolas"/>
                <a:sym typeface="Consolas"/>
              </a:rPr>
              <a:t>stk.size</a:t>
            </a:r>
            <a:endParaRPr/>
          </a:p>
          <a:p>
            <a:pPr marL="740665" marR="0" lvl="2" indent="-296165" algn="l" rtl="0">
              <a:lnSpc>
                <a:spcPct val="100000"/>
              </a:lnSpc>
              <a:spcBef>
                <a:spcPts val="76"/>
              </a:spcBef>
              <a:spcAft>
                <a:spcPts val="0"/>
              </a:spcAft>
              <a:buClr>
                <a:srgbClr val="1F1828"/>
              </a:buClr>
              <a:buSzPts val="1400"/>
              <a:buFont typeface="Courier New"/>
              <a:buChar char="o"/>
            </a:pPr>
            <a:r>
              <a:rPr lang="en-US" sz="1400" b="0" i="0" u="none" strike="noStrike" cap="none">
                <a:solidFill>
                  <a:schemeClr val="dk1"/>
                </a:solidFill>
                <a:latin typeface="Consolas"/>
                <a:ea typeface="Consolas"/>
                <a:cs typeface="Consolas"/>
                <a:sym typeface="Consolas"/>
              </a:rPr>
              <a:t>stk.push_front(int count)</a:t>
            </a:r>
            <a:endParaRPr/>
          </a:p>
          <a:p>
            <a:pPr marL="740665" marR="0" lvl="2" indent="-296165" algn="l" rtl="0">
              <a:lnSpc>
                <a:spcPct val="100000"/>
              </a:lnSpc>
              <a:spcBef>
                <a:spcPts val="76"/>
              </a:spcBef>
              <a:spcAft>
                <a:spcPts val="0"/>
              </a:spcAft>
              <a:buClr>
                <a:srgbClr val="1F1828"/>
              </a:buClr>
              <a:buSzPts val="1400"/>
              <a:buFont typeface="Courier New"/>
              <a:buChar char="o"/>
            </a:pPr>
            <a:r>
              <a:rPr lang="en-US" sz="1400" b="0" i="0" u="none" strike="noStrike" cap="none">
                <a:solidFill>
                  <a:schemeClr val="dk1"/>
                </a:solidFill>
                <a:latin typeface="Consolas"/>
                <a:ea typeface="Consolas"/>
                <a:cs typeface="Consolas"/>
                <a:sym typeface="Consolas"/>
              </a:rPr>
              <a:t>stk.pop_front(int count)</a:t>
            </a:r>
            <a:endParaRPr/>
          </a:p>
        </p:txBody>
      </p:sp>
      <p:sp>
        <p:nvSpPr>
          <p:cNvPr id="3861" name="Google Shape;3861;p229"/>
          <p:cNvSpPr/>
          <p:nvPr/>
        </p:nvSpPr>
        <p:spPr>
          <a:xfrm>
            <a:off x="248300" y="756750"/>
            <a:ext cx="1868100" cy="768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2" name="Google Shape;3862;p229"/>
          <p:cNvSpPr/>
          <p:nvPr/>
        </p:nvSpPr>
        <p:spPr>
          <a:xfrm>
            <a:off x="4787475" y="853800"/>
            <a:ext cx="3785100" cy="1061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3" name="Google Shape;3863;p229"/>
          <p:cNvSpPr/>
          <p:nvPr/>
        </p:nvSpPr>
        <p:spPr>
          <a:xfrm>
            <a:off x="248300" y="1674875"/>
            <a:ext cx="2151900" cy="997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4" name="Google Shape;3864;p229"/>
          <p:cNvSpPr/>
          <p:nvPr/>
        </p:nvSpPr>
        <p:spPr>
          <a:xfrm>
            <a:off x="4787475" y="2010100"/>
            <a:ext cx="3785100" cy="2648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5" name="Google Shape;3865;p229"/>
          <p:cNvSpPr/>
          <p:nvPr/>
        </p:nvSpPr>
        <p:spPr>
          <a:xfrm>
            <a:off x="248300" y="2821900"/>
            <a:ext cx="3417300" cy="18369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6" name="Google Shape;3866;p229"/>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206"/>
              <a:buFont typeface="Arial"/>
              <a:buNone/>
            </a:pPr>
            <a:fld id="{00000000-1234-1234-1234-123412341234}" type="slidenum">
              <a:rPr lang="en-US" sz="825" b="0" i="0" u="none" strike="noStrike" cap="none">
                <a:solidFill>
                  <a:srgbClr val="888888"/>
                </a:solidFill>
                <a:latin typeface="Arial"/>
                <a:ea typeface="Arial"/>
                <a:cs typeface="Arial"/>
                <a:sym typeface="Arial"/>
              </a:rPr>
              <a:t>102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86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8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1"/>
                                          </p:stCondLst>
                                        </p:cTn>
                                        <p:tgtEl>
                                          <p:spTgt spid="3861"/>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38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1"/>
                                          </p:stCondLst>
                                        </p:cTn>
                                        <p:tgtEl>
                                          <p:spTgt spid="3862"/>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386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1"/>
                                          </p:stCondLst>
                                        </p:cTn>
                                        <p:tgtEl>
                                          <p:spTgt spid="3863"/>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386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1"/>
                                          </p:stCondLst>
                                        </p:cTn>
                                        <p:tgtEl>
                                          <p:spTgt spid="3864"/>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38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3871"/>
        <p:cNvGrpSpPr/>
        <p:nvPr/>
      </p:nvGrpSpPr>
      <p:grpSpPr>
        <a:xfrm>
          <a:off x="0" y="0"/>
          <a:ext cx="0" cy="0"/>
          <a:chOff x="0" y="0"/>
          <a:chExt cx="0" cy="0"/>
        </a:xfrm>
      </p:grpSpPr>
      <p:sp>
        <p:nvSpPr>
          <p:cNvPr id="3872" name="Google Shape;3872;p230"/>
          <p:cNvSpPr txBox="1">
            <a:spLocks noGrp="1"/>
          </p:cNvSpPr>
          <p:nvPr>
            <p:ph type="body" idx="1"/>
          </p:nvPr>
        </p:nvSpPr>
        <p:spPr>
          <a:xfrm>
            <a:off x="152400" y="742950"/>
            <a:ext cx="8686800"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3F3151"/>
              </a:buClr>
              <a:buSzPts val="338"/>
              <a:buFont typeface="Merriweather Sans"/>
              <a:buNone/>
            </a:pPr>
            <a:r>
              <a:rPr lang="en-US" sz="1350" b="0" i="0" u="none" strike="noStrike" cap="none">
                <a:solidFill>
                  <a:srgbClr val="C00000"/>
                </a:solidFill>
                <a:latin typeface="Consolas"/>
                <a:ea typeface="Consolas"/>
                <a:cs typeface="Consolas"/>
                <a:sym typeface="Consolas"/>
              </a:rPr>
              <a:t>/* Standard errors, defined in core.p4 */</a:t>
            </a:r>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rgbClr val="0744B8"/>
                </a:solidFill>
                <a:latin typeface="Consolas"/>
                <a:ea typeface="Consolas"/>
                <a:cs typeface="Consolas"/>
                <a:sym typeface="Consolas"/>
              </a:rPr>
              <a:t>error</a:t>
            </a:r>
            <a:r>
              <a:rPr lang="en-US" sz="1350" b="0" i="0" u="none" strike="noStrike" cap="none">
                <a:solidFill>
                  <a:schemeClr val="dk1"/>
                </a:solidFill>
                <a:latin typeface="Consolas"/>
                <a:ea typeface="Consolas"/>
                <a:cs typeface="Consolas"/>
                <a:sym typeface="Consolas"/>
              </a:rPr>
              <a:t> { </a:t>
            </a:r>
            <a:br>
              <a:rPr lang="en-US" sz="1350" b="0" i="0" u="none" strike="noStrike" cap="none">
                <a:solidFill>
                  <a:schemeClr val="dk1"/>
                </a:solidFill>
                <a:latin typeface="Consolas"/>
                <a:ea typeface="Consolas"/>
                <a:cs typeface="Consolas"/>
                <a:sym typeface="Consolas"/>
              </a:rPr>
            </a:br>
            <a:r>
              <a:rPr lang="en-US" sz="1350" b="0" i="0" u="none" strike="noStrike" cap="none">
                <a:solidFill>
                  <a:schemeClr val="dk1"/>
                </a:solidFill>
                <a:latin typeface="Consolas"/>
                <a:ea typeface="Consolas"/>
                <a:cs typeface="Consolas"/>
                <a:sym typeface="Consolas"/>
              </a:rPr>
              <a:t>   NoError,           // no error </a:t>
            </a:r>
            <a:br>
              <a:rPr lang="en-US" sz="1350" b="0" i="0" u="none" strike="noStrike" cap="none">
                <a:solidFill>
                  <a:schemeClr val="dk1"/>
                </a:solidFill>
                <a:latin typeface="Consolas"/>
                <a:ea typeface="Consolas"/>
                <a:cs typeface="Consolas"/>
                <a:sym typeface="Consolas"/>
              </a:rPr>
            </a:br>
            <a:r>
              <a:rPr lang="en-US" sz="1350" b="0" i="0" u="none" strike="noStrike" cap="none">
                <a:solidFill>
                  <a:schemeClr val="dk1"/>
                </a:solidFill>
                <a:latin typeface="Consolas"/>
                <a:ea typeface="Consolas"/>
                <a:cs typeface="Consolas"/>
                <a:sym typeface="Consolas"/>
              </a:rPr>
              <a:t>   PacketTooShort,    // not enough bits in packet for extract </a:t>
            </a:r>
            <a:br>
              <a:rPr lang="en-US" sz="1350" b="0" i="0" u="none" strike="noStrike" cap="none">
                <a:solidFill>
                  <a:schemeClr val="dk1"/>
                </a:solidFill>
                <a:latin typeface="Consolas"/>
                <a:ea typeface="Consolas"/>
                <a:cs typeface="Consolas"/>
                <a:sym typeface="Consolas"/>
              </a:rPr>
            </a:br>
            <a:r>
              <a:rPr lang="en-US" sz="1350" b="0" i="0" u="none" strike="noStrike" cap="none">
                <a:solidFill>
                  <a:schemeClr val="dk1"/>
                </a:solidFill>
                <a:latin typeface="Consolas"/>
                <a:ea typeface="Consolas"/>
                <a:cs typeface="Consolas"/>
                <a:sym typeface="Consolas"/>
              </a:rPr>
              <a:t>   NoMatch,           // match expression has no matches </a:t>
            </a:r>
            <a:br>
              <a:rPr lang="en-US" sz="1350" b="0" i="0" u="none" strike="noStrike" cap="none">
                <a:solidFill>
                  <a:schemeClr val="dk1"/>
                </a:solidFill>
                <a:latin typeface="Consolas"/>
                <a:ea typeface="Consolas"/>
                <a:cs typeface="Consolas"/>
                <a:sym typeface="Consolas"/>
              </a:rPr>
            </a:br>
            <a:r>
              <a:rPr lang="en-US" sz="1350" b="0" i="0" u="none" strike="noStrike" cap="none">
                <a:solidFill>
                  <a:schemeClr val="dk1"/>
                </a:solidFill>
                <a:latin typeface="Consolas"/>
                <a:ea typeface="Consolas"/>
                <a:cs typeface="Consolas"/>
                <a:sym typeface="Consolas"/>
              </a:rPr>
              <a:t>   StackOutOfBounds,  // reference to invalid element of a header stack </a:t>
            </a:r>
            <a:br>
              <a:rPr lang="en-US" sz="1350" b="0" i="0" u="none" strike="noStrike" cap="none">
                <a:solidFill>
                  <a:schemeClr val="dk1"/>
                </a:solidFill>
                <a:latin typeface="Consolas"/>
                <a:ea typeface="Consolas"/>
                <a:cs typeface="Consolas"/>
                <a:sym typeface="Consolas"/>
              </a:rPr>
            </a:br>
            <a:r>
              <a:rPr lang="en-US" sz="1350" b="0" i="0" u="none" strike="noStrike" cap="none">
                <a:solidFill>
                  <a:schemeClr val="dk1"/>
                </a:solidFill>
                <a:latin typeface="Consolas"/>
                <a:ea typeface="Consolas"/>
                <a:cs typeface="Consolas"/>
                <a:sym typeface="Consolas"/>
              </a:rPr>
              <a:t>   OverwritingHeader, // one header is extracted twice </a:t>
            </a:r>
            <a:br>
              <a:rPr lang="en-US" sz="1350" b="0" i="0" u="none" strike="noStrike" cap="none">
                <a:solidFill>
                  <a:schemeClr val="dk1"/>
                </a:solidFill>
                <a:latin typeface="Consolas"/>
                <a:ea typeface="Consolas"/>
                <a:cs typeface="Consolas"/>
                <a:sym typeface="Consolas"/>
              </a:rPr>
            </a:br>
            <a:r>
              <a:rPr lang="en-US" sz="1350" b="0" i="0" u="none" strike="noStrike" cap="none">
                <a:solidFill>
                  <a:schemeClr val="dk1"/>
                </a:solidFill>
                <a:latin typeface="Consolas"/>
                <a:ea typeface="Consolas"/>
                <a:cs typeface="Consolas"/>
                <a:sym typeface="Consolas"/>
              </a:rPr>
              <a:t>   HeaderTooShort,    // extracting too many bits in a varbit field </a:t>
            </a:r>
            <a:br>
              <a:rPr lang="en-US" sz="1350" b="0" i="0" u="none" strike="noStrike" cap="none">
                <a:solidFill>
                  <a:schemeClr val="dk1"/>
                </a:solidFill>
                <a:latin typeface="Consolas"/>
                <a:ea typeface="Consolas"/>
                <a:cs typeface="Consolas"/>
                <a:sym typeface="Consolas"/>
              </a:rPr>
            </a:br>
            <a:r>
              <a:rPr lang="en-US" sz="1350" b="0" i="0" u="none" strike="noStrike" cap="none">
                <a:solidFill>
                  <a:schemeClr val="dk1"/>
                </a:solidFill>
                <a:latin typeface="Consolas"/>
                <a:ea typeface="Consolas"/>
                <a:cs typeface="Consolas"/>
                <a:sym typeface="Consolas"/>
              </a:rPr>
              <a:t>   ParserTimeout      // parser execution time limit exceeded </a:t>
            </a:r>
            <a:br>
              <a:rPr lang="en-US" sz="1350" b="0" i="0" u="none" strike="noStrike" cap="none">
                <a:solidFill>
                  <a:schemeClr val="dk1"/>
                </a:solidFill>
                <a:latin typeface="Consolas"/>
                <a:ea typeface="Consolas"/>
                <a:cs typeface="Consolas"/>
                <a:sym typeface="Consolas"/>
              </a:rPr>
            </a:br>
            <a:r>
              <a:rPr lang="en-US" sz="1350" b="0" i="0" u="none" strike="noStrike" cap="none">
                <a:solidFill>
                  <a:schemeClr val="dk1"/>
                </a:solidFill>
                <a:latin typeface="Consolas"/>
                <a:ea typeface="Consolas"/>
                <a:cs typeface="Consolas"/>
                <a:sym typeface="Consolas"/>
              </a:rPr>
              <a:t>}</a:t>
            </a:r>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rgbClr val="C00000"/>
                </a:solidFill>
                <a:latin typeface="Consolas"/>
                <a:ea typeface="Consolas"/>
                <a:cs typeface="Consolas"/>
                <a:sym typeface="Consolas"/>
              </a:rPr>
              <a:t>/* Additional error added by the programmer */</a:t>
            </a:r>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rgbClr val="0744B8"/>
                </a:solidFill>
                <a:latin typeface="Consolas"/>
                <a:ea typeface="Consolas"/>
                <a:cs typeface="Consolas"/>
                <a:sym typeface="Consolas"/>
              </a:rPr>
              <a:t>error</a:t>
            </a:r>
            <a:r>
              <a:rPr lang="en-US" sz="1350" b="0" i="0" u="none" strike="noStrike" cap="none">
                <a:solidFill>
                  <a:schemeClr val="dk1"/>
                </a:solidFill>
                <a:latin typeface="Consolas"/>
                <a:ea typeface="Consolas"/>
                <a:cs typeface="Consolas"/>
                <a:sym typeface="Consolas"/>
              </a:rPr>
              <a:t> { IPv4BadHeader }</a:t>
            </a:r>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chemeClr val="dk1"/>
                </a:solidFill>
                <a:latin typeface="Consolas"/>
                <a:ea typeface="Consolas"/>
                <a:cs typeface="Consolas"/>
                <a:sym typeface="Consolas"/>
              </a:rPr>
              <a:t>...</a:t>
            </a:r>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rgbClr val="0744B8"/>
                </a:solidFill>
                <a:latin typeface="Consolas"/>
                <a:ea typeface="Consolas"/>
                <a:cs typeface="Consolas"/>
                <a:sym typeface="Consolas"/>
              </a:rPr>
              <a:t>state</a:t>
            </a:r>
            <a:r>
              <a:rPr lang="en-US" sz="1350" b="0" i="0" u="none" strike="noStrike" cap="none">
                <a:solidFill>
                  <a:schemeClr val="dk1"/>
                </a:solidFill>
                <a:latin typeface="Consolas"/>
                <a:ea typeface="Consolas"/>
                <a:cs typeface="Consolas"/>
                <a:sym typeface="Consolas"/>
              </a:rPr>
              <a:t> parse_ipv4 {</a:t>
            </a:r>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chemeClr val="dk1"/>
                </a:solidFill>
                <a:latin typeface="Consolas"/>
                <a:ea typeface="Consolas"/>
                <a:cs typeface="Consolas"/>
                <a:sym typeface="Consolas"/>
              </a:rPr>
              <a:t>  packet.extract(hdr.ipv4);</a:t>
            </a:r>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chemeClr val="dk1"/>
                </a:solidFill>
                <a:latin typeface="Consolas"/>
                <a:ea typeface="Consolas"/>
                <a:cs typeface="Consolas"/>
                <a:sym typeface="Consolas"/>
              </a:rPr>
              <a:t>  </a:t>
            </a:r>
            <a:r>
              <a:rPr lang="en-US" sz="1350" b="0" i="0" u="none" strike="noStrike" cap="none">
                <a:solidFill>
                  <a:srgbClr val="0744B8"/>
                </a:solidFill>
                <a:latin typeface="Consolas"/>
                <a:ea typeface="Consolas"/>
                <a:cs typeface="Consolas"/>
                <a:sym typeface="Consolas"/>
              </a:rPr>
              <a:t>verify</a:t>
            </a:r>
            <a:r>
              <a:rPr lang="en-US" sz="1350" b="0" i="0" u="none" strike="noStrike" cap="none">
                <a:solidFill>
                  <a:schemeClr val="dk1"/>
                </a:solidFill>
                <a:latin typeface="Consolas"/>
                <a:ea typeface="Consolas"/>
                <a:cs typeface="Consolas"/>
                <a:sym typeface="Consolas"/>
              </a:rPr>
              <a:t>(hdr.ipv4.version == 4, error.IPv4BadHeader);</a:t>
            </a:r>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chemeClr val="dk1"/>
                </a:solidFill>
                <a:latin typeface="Consolas"/>
                <a:ea typeface="Consolas"/>
                <a:cs typeface="Consolas"/>
                <a:sym typeface="Consolas"/>
              </a:rPr>
              <a:t>  </a:t>
            </a:r>
            <a:r>
              <a:rPr lang="en-US" sz="1350" b="0" i="0" u="none" strike="noStrike" cap="none">
                <a:solidFill>
                  <a:srgbClr val="0744B8"/>
                </a:solidFill>
                <a:latin typeface="Consolas"/>
                <a:ea typeface="Consolas"/>
                <a:cs typeface="Consolas"/>
                <a:sym typeface="Consolas"/>
              </a:rPr>
              <a:t>transition</a:t>
            </a:r>
            <a:r>
              <a:rPr lang="en-US" sz="1350" b="0" i="0" u="none" strike="noStrike" cap="none">
                <a:solidFill>
                  <a:schemeClr val="dk1"/>
                </a:solidFill>
                <a:latin typeface="Consolas"/>
                <a:ea typeface="Consolas"/>
                <a:cs typeface="Consolas"/>
                <a:sym typeface="Consolas"/>
              </a:rPr>
              <a:t> accept;</a:t>
            </a:r>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chemeClr val="dk1"/>
                </a:solidFill>
                <a:latin typeface="Consolas"/>
                <a:ea typeface="Consolas"/>
                <a:cs typeface="Consolas"/>
                <a:sym typeface="Consolas"/>
              </a:rPr>
              <a:t>}</a:t>
            </a:r>
            <a:endParaRPr/>
          </a:p>
        </p:txBody>
      </p:sp>
      <p:sp>
        <p:nvSpPr>
          <p:cNvPr id="3873" name="Google Shape;3873;p230"/>
          <p:cNvSpPr txBox="1">
            <a:spLocks noGrp="1"/>
          </p:cNvSpPr>
          <p:nvPr>
            <p:ph type="title"/>
          </p:nvPr>
        </p:nvSpPr>
        <p:spPr>
          <a:xfrm>
            <a:off x="152400" y="127400"/>
            <a:ext cx="8686800" cy="4798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Header verification</a:t>
            </a:r>
            <a:endParaRPr/>
          </a:p>
        </p:txBody>
      </p:sp>
      <p:sp>
        <p:nvSpPr>
          <p:cNvPr id="3874" name="Google Shape;3874;p230"/>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206"/>
              <a:buFont typeface="Arial"/>
              <a:buNone/>
            </a:pPr>
            <a:fld id="{00000000-1234-1234-1234-123412341234}" type="slidenum">
              <a:rPr lang="en-US" sz="825" b="0" i="0" u="none" strike="noStrike" cap="none">
                <a:solidFill>
                  <a:srgbClr val="888888"/>
                </a:solidFill>
                <a:latin typeface="Arial"/>
                <a:ea typeface="Arial"/>
                <a:cs typeface="Arial"/>
                <a:sym typeface="Arial"/>
              </a:rPr>
              <a:t>103</a:t>
            </a:fld>
            <a:endParaRPr/>
          </a:p>
        </p:txBody>
      </p:sp>
      <p:sp>
        <p:nvSpPr>
          <p:cNvPr id="3875" name="Google Shape;3875;p230"/>
          <p:cNvSpPr/>
          <p:nvPr/>
        </p:nvSpPr>
        <p:spPr>
          <a:xfrm>
            <a:off x="152400" y="969575"/>
            <a:ext cx="6930300" cy="1939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6" name="Google Shape;3876;p230"/>
          <p:cNvSpPr/>
          <p:nvPr/>
        </p:nvSpPr>
        <p:spPr>
          <a:xfrm>
            <a:off x="152400" y="3147150"/>
            <a:ext cx="2307000" cy="293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7" name="Google Shape;3877;p230"/>
          <p:cNvSpPr/>
          <p:nvPr/>
        </p:nvSpPr>
        <p:spPr>
          <a:xfrm>
            <a:off x="294300" y="4032800"/>
            <a:ext cx="4943700" cy="293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1"/>
                                          </p:stCondLst>
                                        </p:cTn>
                                        <p:tgtEl>
                                          <p:spTgt spid="387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87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1"/>
                                          </p:stCondLst>
                                        </p:cTn>
                                        <p:tgtEl>
                                          <p:spTgt spid="3876"/>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38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3881"/>
        <p:cNvGrpSpPr/>
        <p:nvPr/>
      </p:nvGrpSpPr>
      <p:grpSpPr>
        <a:xfrm>
          <a:off x="0" y="0"/>
          <a:ext cx="0" cy="0"/>
          <a:chOff x="0" y="0"/>
          <a:chExt cx="0" cy="0"/>
        </a:xfrm>
      </p:grpSpPr>
      <p:sp>
        <p:nvSpPr>
          <p:cNvPr id="3882" name="Google Shape;3882;p231"/>
          <p:cNvSpPr txBox="1">
            <a:spLocks noGrp="1"/>
          </p:cNvSpPr>
          <p:nvPr>
            <p:ph type="title"/>
          </p:nvPr>
        </p:nvSpPr>
        <p:spPr>
          <a:xfrm>
            <a:off x="1617132" y="590550"/>
            <a:ext cx="7247400" cy="939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Coding Break</a:t>
            </a:r>
            <a:endParaRPr/>
          </a:p>
        </p:txBody>
      </p:sp>
      <p:sp>
        <p:nvSpPr>
          <p:cNvPr id="3883" name="Google Shape;3883;p231"/>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206"/>
              <a:buFont typeface="Arial"/>
              <a:buNone/>
            </a:pPr>
            <a:fld id="{00000000-1234-1234-1234-123412341234}" type="slidenum">
              <a:rPr lang="en-US" sz="825" b="0" i="0" u="none" strike="noStrike" cap="none">
                <a:solidFill>
                  <a:srgbClr val="888888"/>
                </a:solidFill>
                <a:latin typeface="Arial"/>
                <a:ea typeface="Arial"/>
                <a:cs typeface="Arial"/>
                <a:sym typeface="Arial"/>
              </a:rPr>
              <a:t>104</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3887"/>
        <p:cNvGrpSpPr/>
        <p:nvPr/>
      </p:nvGrpSpPr>
      <p:grpSpPr>
        <a:xfrm>
          <a:off x="0" y="0"/>
          <a:ext cx="0" cy="0"/>
          <a:chOff x="0" y="0"/>
          <a:chExt cx="0" cy="0"/>
        </a:xfrm>
      </p:grpSpPr>
      <p:sp>
        <p:nvSpPr>
          <p:cNvPr id="3888" name="Google Shape;3888;p232"/>
          <p:cNvSpPr txBox="1">
            <a:spLocks noGrp="1"/>
          </p:cNvSpPr>
          <p:nvPr>
            <p:ph type="title"/>
          </p:nvPr>
        </p:nvSpPr>
        <p:spPr>
          <a:xfrm>
            <a:off x="152400" y="127400"/>
            <a:ext cx="8686800" cy="47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a:t>Questions and Answers</a:t>
            </a:r>
            <a:endParaRPr sz="2700" b="1" i="0" u="none" strike="noStrike" cap="none">
              <a:solidFill>
                <a:schemeClr val="dk1"/>
              </a:solidFill>
              <a:latin typeface="Arial"/>
              <a:ea typeface="Arial"/>
              <a:cs typeface="Arial"/>
              <a:sym typeface="Arial"/>
            </a:endParaRPr>
          </a:p>
        </p:txBody>
      </p:sp>
      <p:sp>
        <p:nvSpPr>
          <p:cNvPr id="3889" name="Google Shape;3889;p232"/>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88888"/>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105</a:t>
            </a:fld>
            <a:endParaRPr sz="825" b="0" i="0" u="none" strike="noStrike" cap="none">
              <a:solidFill>
                <a:srgbClr val="888888"/>
              </a:solidFill>
              <a:latin typeface="Arial"/>
              <a:ea typeface="Arial"/>
              <a:cs typeface="Arial"/>
              <a:sym typeface="Arial"/>
            </a:endParaRPr>
          </a:p>
        </p:txBody>
      </p:sp>
      <p:sp>
        <p:nvSpPr>
          <p:cNvPr id="3890" name="Google Shape;3890;p232"/>
          <p:cNvSpPr txBox="1">
            <a:spLocks noGrp="1"/>
          </p:cNvSpPr>
          <p:nvPr>
            <p:ph type="body" idx="2"/>
          </p:nvPr>
        </p:nvSpPr>
        <p:spPr>
          <a:xfrm>
            <a:off x="152400" y="1594050"/>
            <a:ext cx="8686800" cy="11397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2400" b="0">
                <a:solidFill>
                  <a:srgbClr val="000000"/>
                </a:solidFill>
                <a:highlight>
                  <a:srgbClr val="FFFFFF"/>
                </a:highlight>
                <a:latin typeface="Consolas"/>
                <a:ea typeface="Consolas"/>
                <a:cs typeface="Consolas"/>
                <a:sym typeface="Consolas"/>
              </a:rPr>
              <a:t>https://bit.ly/join-p4-lang-slack</a:t>
            </a:r>
            <a:br>
              <a:rPr lang="en-US" sz="2400">
                <a:latin typeface="Consolas"/>
                <a:ea typeface="Consolas"/>
                <a:cs typeface="Consolas"/>
                <a:sym typeface="Consolas"/>
              </a:rPr>
            </a:br>
            <a:r>
              <a:rPr lang="en-US" sz="2400" b="0"/>
              <a:t>Join </a:t>
            </a:r>
            <a:r>
              <a:rPr lang="en-US" sz="2400" b="0">
                <a:latin typeface="Consolas"/>
                <a:ea typeface="Consolas"/>
                <a:cs typeface="Consolas"/>
                <a:sym typeface="Consolas"/>
              </a:rPr>
              <a:t>#d2-2018-spring</a:t>
            </a:r>
            <a:r>
              <a:rPr lang="en-US" sz="2400" b="0"/>
              <a:t> channel</a:t>
            </a:r>
            <a:endParaRPr sz="2400" b="1" i="0" u="none" strike="noStrike" cap="none">
              <a:solidFill>
                <a:schemeClr val="dk1"/>
              </a:solidFill>
              <a:latin typeface="Arial"/>
              <a:ea typeface="Arial"/>
              <a:cs typeface="Arial"/>
              <a:sym typeface="Arial"/>
            </a:endParaRPr>
          </a:p>
        </p:txBody>
      </p:sp>
      <p:pic>
        <p:nvPicPr>
          <p:cNvPr id="3891" name="Google Shape;3891;p232"/>
          <p:cNvPicPr preferRelativeResize="0"/>
          <p:nvPr/>
        </p:nvPicPr>
        <p:blipFill>
          <a:blip r:embed="rId3">
            <a:alphaModFix/>
          </a:blip>
          <a:stretch>
            <a:fillRect/>
          </a:stretch>
        </p:blipFill>
        <p:spPr>
          <a:xfrm>
            <a:off x="268750" y="807453"/>
            <a:ext cx="2415751" cy="691775"/>
          </a:xfrm>
          <a:prstGeom prst="rect">
            <a:avLst/>
          </a:prstGeom>
          <a:noFill/>
          <a:ln>
            <a:noFill/>
          </a:ln>
        </p:spPr>
      </p:pic>
      <p:pic>
        <p:nvPicPr>
          <p:cNvPr id="3892" name="Google Shape;3892;p232"/>
          <p:cNvPicPr preferRelativeResize="0"/>
          <p:nvPr/>
        </p:nvPicPr>
        <p:blipFill>
          <a:blip r:embed="rId4">
            <a:alphaModFix/>
          </a:blip>
          <a:stretch>
            <a:fillRect/>
          </a:stretch>
        </p:blipFill>
        <p:spPr>
          <a:xfrm>
            <a:off x="152400" y="2733750"/>
            <a:ext cx="4462849" cy="1098625"/>
          </a:xfrm>
          <a:prstGeom prst="rect">
            <a:avLst/>
          </a:prstGeom>
          <a:noFill/>
          <a:ln>
            <a:noFill/>
          </a:ln>
        </p:spPr>
      </p:pic>
      <p:sp>
        <p:nvSpPr>
          <p:cNvPr id="3893" name="Google Shape;3893;p232"/>
          <p:cNvSpPr txBox="1"/>
          <p:nvPr/>
        </p:nvSpPr>
        <p:spPr>
          <a:xfrm>
            <a:off x="189475" y="3656000"/>
            <a:ext cx="7772400" cy="12708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US" sz="2400">
                <a:solidFill>
                  <a:schemeClr val="dk1"/>
                </a:solidFill>
                <a:highlight>
                  <a:schemeClr val="lt1"/>
                </a:highlight>
                <a:latin typeface="Consolas"/>
                <a:ea typeface="Consolas"/>
                <a:cs typeface="Consolas"/>
                <a:sym typeface="Consolas"/>
              </a:rPr>
              <a:t>https://pigeonhole.at</a:t>
            </a:r>
            <a:br>
              <a:rPr lang="en-US" sz="2400" b="1">
                <a:solidFill>
                  <a:schemeClr val="dk1"/>
                </a:solidFill>
                <a:latin typeface="Consolas"/>
                <a:ea typeface="Consolas"/>
                <a:cs typeface="Consolas"/>
                <a:sym typeface="Consolas"/>
              </a:rPr>
            </a:br>
            <a:r>
              <a:rPr lang="en-US" sz="2400">
                <a:solidFill>
                  <a:schemeClr val="dk1"/>
                </a:solidFill>
              </a:rPr>
              <a:t>Event code: </a:t>
            </a:r>
            <a:r>
              <a:rPr lang="en-US" sz="2400">
                <a:solidFill>
                  <a:schemeClr val="dk1"/>
                </a:solidFill>
                <a:latin typeface="Consolas"/>
                <a:ea typeface="Consolas"/>
                <a:cs typeface="Consolas"/>
                <a:sym typeface="Consolas"/>
              </a:rPr>
              <a:t>P4D2</a:t>
            </a:r>
            <a:endParaRPr sz="2400" b="1">
              <a:solidFill>
                <a:schemeClr val="dk1"/>
              </a:solidFill>
            </a:endParaRPr>
          </a:p>
        </p:txBody>
      </p:sp>
      <p:sp>
        <p:nvSpPr>
          <p:cNvPr id="3894" name="Google Shape;3894;p232"/>
          <p:cNvSpPr txBox="1"/>
          <p:nvPr/>
        </p:nvSpPr>
        <p:spPr>
          <a:xfrm>
            <a:off x="6465600" y="1443625"/>
            <a:ext cx="2595000" cy="7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Caveat"/>
                <a:ea typeface="Caveat"/>
                <a:cs typeface="Caveat"/>
                <a:sym typeface="Caveat"/>
              </a:rPr>
              <a:t>Questions for TAs</a:t>
            </a:r>
            <a:endParaRPr sz="2400" b="1">
              <a:latin typeface="Caveat"/>
              <a:ea typeface="Caveat"/>
              <a:cs typeface="Caveat"/>
              <a:sym typeface="Caveat"/>
            </a:endParaRPr>
          </a:p>
        </p:txBody>
      </p:sp>
      <p:sp>
        <p:nvSpPr>
          <p:cNvPr id="3895" name="Google Shape;3895;p232"/>
          <p:cNvSpPr txBox="1"/>
          <p:nvPr/>
        </p:nvSpPr>
        <p:spPr>
          <a:xfrm>
            <a:off x="5757200" y="245525"/>
            <a:ext cx="500400" cy="306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0">
                <a:latin typeface="Arial Narrow"/>
                <a:ea typeface="Arial Narrow"/>
                <a:cs typeface="Arial Narrow"/>
                <a:sym typeface="Arial Narrow"/>
              </a:rPr>
              <a:t>}</a:t>
            </a:r>
            <a:endParaRPr sz="16000">
              <a:latin typeface="Arial Narrow"/>
              <a:ea typeface="Arial Narrow"/>
              <a:cs typeface="Arial Narrow"/>
              <a:sym typeface="Arial Narrow"/>
            </a:endParaRPr>
          </a:p>
        </p:txBody>
      </p:sp>
      <p:sp>
        <p:nvSpPr>
          <p:cNvPr id="3896" name="Google Shape;3896;p232"/>
          <p:cNvSpPr txBox="1"/>
          <p:nvPr/>
        </p:nvSpPr>
        <p:spPr>
          <a:xfrm>
            <a:off x="6465600" y="3598600"/>
            <a:ext cx="2595000" cy="7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Caveat"/>
                <a:ea typeface="Caveat"/>
                <a:cs typeface="Caveat"/>
                <a:sym typeface="Caveat"/>
              </a:rPr>
              <a:t>Questions for Panel</a:t>
            </a:r>
            <a:endParaRPr sz="2400" b="1">
              <a:latin typeface="Caveat"/>
              <a:ea typeface="Caveat"/>
              <a:cs typeface="Caveat"/>
              <a:sym typeface="Caveat"/>
            </a:endParaRPr>
          </a:p>
        </p:txBody>
      </p:sp>
      <p:sp>
        <p:nvSpPr>
          <p:cNvPr id="3897" name="Google Shape;3897;p232"/>
          <p:cNvSpPr txBox="1"/>
          <p:nvPr/>
        </p:nvSpPr>
        <p:spPr>
          <a:xfrm>
            <a:off x="5757200" y="2340000"/>
            <a:ext cx="500400" cy="263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0">
                <a:latin typeface="Arial Narrow"/>
                <a:ea typeface="Arial Narrow"/>
                <a:cs typeface="Arial Narrow"/>
                <a:sym typeface="Arial Narrow"/>
              </a:rPr>
              <a:t>}</a:t>
            </a:r>
            <a:endParaRPr sz="16000">
              <a:latin typeface="Arial Narrow"/>
              <a:ea typeface="Arial Narrow"/>
              <a:cs typeface="Arial Narrow"/>
              <a:sym typeface="Arial Narrow"/>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3901"/>
        <p:cNvGrpSpPr/>
        <p:nvPr/>
      </p:nvGrpSpPr>
      <p:grpSpPr>
        <a:xfrm>
          <a:off x="0" y="0"/>
          <a:ext cx="0" cy="0"/>
          <a:chOff x="0" y="0"/>
          <a:chExt cx="0" cy="0"/>
        </a:xfrm>
      </p:grpSpPr>
      <p:sp>
        <p:nvSpPr>
          <p:cNvPr id="3902" name="Google Shape;3902;p233"/>
          <p:cNvSpPr txBox="1">
            <a:spLocks noGrp="1"/>
          </p:cNvSpPr>
          <p:nvPr>
            <p:ph type="title"/>
          </p:nvPr>
        </p:nvSpPr>
        <p:spPr>
          <a:xfrm>
            <a:off x="1617132" y="590550"/>
            <a:ext cx="7247466" cy="939799"/>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Lab 4: Advanced </a:t>
            </a:r>
            <a:r>
              <a:rPr lang="en-US"/>
              <a:t>Behavior</a:t>
            </a:r>
            <a:endParaRPr/>
          </a:p>
        </p:txBody>
      </p:sp>
      <p:sp>
        <p:nvSpPr>
          <p:cNvPr id="3903" name="Google Shape;3903;p233"/>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88888"/>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106</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3907"/>
        <p:cNvGrpSpPr/>
        <p:nvPr/>
      </p:nvGrpSpPr>
      <p:grpSpPr>
        <a:xfrm>
          <a:off x="0" y="0"/>
          <a:ext cx="0" cy="0"/>
          <a:chOff x="0" y="0"/>
          <a:chExt cx="0" cy="0"/>
        </a:xfrm>
      </p:grpSpPr>
      <p:sp>
        <p:nvSpPr>
          <p:cNvPr id="3908" name="Google Shape;3908;p234"/>
          <p:cNvSpPr txBox="1">
            <a:spLocks noGrp="1"/>
          </p:cNvSpPr>
          <p:nvPr>
            <p:ph type="title"/>
          </p:nvPr>
        </p:nvSpPr>
        <p:spPr>
          <a:xfrm>
            <a:off x="152400" y="127400"/>
            <a:ext cx="8686800" cy="47982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Source Routing</a:t>
            </a:r>
            <a:endParaRPr/>
          </a:p>
        </p:txBody>
      </p:sp>
      <p:sp>
        <p:nvSpPr>
          <p:cNvPr id="3909" name="Google Shape;3909;p234"/>
          <p:cNvSpPr txBox="1">
            <a:spLocks noGrp="1"/>
          </p:cNvSpPr>
          <p:nvPr>
            <p:ph type="sldNum" idx="12"/>
          </p:nvPr>
        </p:nvSpPr>
        <p:spPr>
          <a:xfrm>
            <a:off x="6275900" y="422227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107</a:t>
            </a:fld>
            <a:endParaRPr/>
          </a:p>
        </p:txBody>
      </p:sp>
      <p:cxnSp>
        <p:nvCxnSpPr>
          <p:cNvPr id="3910" name="Google Shape;3910;p234"/>
          <p:cNvCxnSpPr/>
          <p:nvPr/>
        </p:nvCxnSpPr>
        <p:spPr>
          <a:xfrm>
            <a:off x="2942896" y="1978446"/>
            <a:ext cx="3260736" cy="0"/>
          </a:xfrm>
          <a:prstGeom prst="straightConnector1">
            <a:avLst/>
          </a:prstGeom>
          <a:noFill/>
          <a:ln w="9525" cap="flat" cmpd="sng">
            <a:solidFill>
              <a:srgbClr val="A5A5A5"/>
            </a:solidFill>
            <a:prstDash val="solid"/>
            <a:round/>
            <a:headEnd type="none" w="sm" len="sm"/>
            <a:tailEnd type="none" w="sm" len="sm"/>
          </a:ln>
        </p:spPr>
      </p:cxnSp>
      <p:pic>
        <p:nvPicPr>
          <p:cNvPr id="3911" name="Google Shape;3911;p234"/>
          <p:cNvPicPr preferRelativeResize="0"/>
          <p:nvPr/>
        </p:nvPicPr>
        <p:blipFill rotWithShape="1">
          <a:blip r:embed="rId3">
            <a:alphaModFix/>
          </a:blip>
          <a:srcRect/>
          <a:stretch/>
        </p:blipFill>
        <p:spPr>
          <a:xfrm>
            <a:off x="2289988" y="1761354"/>
            <a:ext cx="652908" cy="432016"/>
          </a:xfrm>
          <a:prstGeom prst="rect">
            <a:avLst/>
          </a:prstGeom>
          <a:noFill/>
          <a:ln>
            <a:noFill/>
          </a:ln>
        </p:spPr>
      </p:pic>
      <p:pic>
        <p:nvPicPr>
          <p:cNvPr id="3912" name="Google Shape;3912;p234"/>
          <p:cNvPicPr preferRelativeResize="0"/>
          <p:nvPr/>
        </p:nvPicPr>
        <p:blipFill rotWithShape="1">
          <a:blip r:embed="rId3">
            <a:alphaModFix/>
          </a:blip>
          <a:srcRect/>
          <a:stretch/>
        </p:blipFill>
        <p:spPr>
          <a:xfrm>
            <a:off x="6203632" y="1761354"/>
            <a:ext cx="652908" cy="432016"/>
          </a:xfrm>
          <a:prstGeom prst="rect">
            <a:avLst/>
          </a:prstGeom>
          <a:noFill/>
          <a:ln>
            <a:noFill/>
          </a:ln>
        </p:spPr>
      </p:pic>
      <p:pic>
        <p:nvPicPr>
          <p:cNvPr id="3913" name="Google Shape;3913;p234"/>
          <p:cNvPicPr preferRelativeResize="0"/>
          <p:nvPr/>
        </p:nvPicPr>
        <p:blipFill rotWithShape="1">
          <a:blip r:embed="rId3">
            <a:alphaModFix/>
          </a:blip>
          <a:srcRect/>
          <a:stretch/>
        </p:blipFill>
        <p:spPr>
          <a:xfrm>
            <a:off x="4246810" y="3373347"/>
            <a:ext cx="652908" cy="432016"/>
          </a:xfrm>
          <a:prstGeom prst="rect">
            <a:avLst/>
          </a:prstGeom>
          <a:noFill/>
          <a:ln>
            <a:noFill/>
          </a:ln>
        </p:spPr>
      </p:pic>
      <p:cxnSp>
        <p:nvCxnSpPr>
          <p:cNvPr id="3914" name="Google Shape;3914;p234"/>
          <p:cNvCxnSpPr/>
          <p:nvPr/>
        </p:nvCxnSpPr>
        <p:spPr>
          <a:xfrm rot="10800000" flipH="1">
            <a:off x="4899718" y="2195538"/>
            <a:ext cx="1630368" cy="1394901"/>
          </a:xfrm>
          <a:prstGeom prst="straightConnector1">
            <a:avLst/>
          </a:prstGeom>
          <a:noFill/>
          <a:ln w="9525" cap="flat" cmpd="sng">
            <a:solidFill>
              <a:srgbClr val="A5A5A5"/>
            </a:solidFill>
            <a:prstDash val="solid"/>
            <a:round/>
            <a:headEnd type="none" w="sm" len="sm"/>
            <a:tailEnd type="none" w="sm" len="sm"/>
          </a:ln>
        </p:spPr>
      </p:cxnSp>
      <p:cxnSp>
        <p:nvCxnSpPr>
          <p:cNvPr id="3915" name="Google Shape;3915;p234"/>
          <p:cNvCxnSpPr/>
          <p:nvPr/>
        </p:nvCxnSpPr>
        <p:spPr>
          <a:xfrm>
            <a:off x="2616442" y="2195538"/>
            <a:ext cx="1630368" cy="1394901"/>
          </a:xfrm>
          <a:prstGeom prst="straightConnector1">
            <a:avLst/>
          </a:prstGeom>
          <a:noFill/>
          <a:ln w="9525" cap="flat" cmpd="sng">
            <a:solidFill>
              <a:srgbClr val="A5A5A5"/>
            </a:solidFill>
            <a:prstDash val="solid"/>
            <a:round/>
            <a:headEnd type="none" w="sm" len="sm"/>
            <a:tailEnd type="none" w="sm" len="sm"/>
          </a:ln>
        </p:spPr>
      </p:cxnSp>
      <p:grpSp>
        <p:nvGrpSpPr>
          <p:cNvPr id="3916" name="Google Shape;3916;p234"/>
          <p:cNvGrpSpPr/>
          <p:nvPr/>
        </p:nvGrpSpPr>
        <p:grpSpPr>
          <a:xfrm>
            <a:off x="792272" y="1452349"/>
            <a:ext cx="710289" cy="255788"/>
            <a:chOff x="12523788" y="-511175"/>
            <a:chExt cx="13454062" cy="4845051"/>
          </a:xfrm>
        </p:grpSpPr>
        <p:sp>
          <p:nvSpPr>
            <p:cNvPr id="3917" name="Google Shape;3917;p234"/>
            <p:cNvSpPr/>
            <p:nvPr/>
          </p:nvSpPr>
          <p:spPr>
            <a:xfrm>
              <a:off x="12523788" y="-511175"/>
              <a:ext cx="13454062" cy="4845050"/>
            </a:xfrm>
            <a:custGeom>
              <a:avLst/>
              <a:gdLst/>
              <a:ahLst/>
              <a:cxnLst/>
              <a:rect l="l" t="t" r="r" b="b"/>
              <a:pathLst>
                <a:path w="120000" h="120000" extrusionOk="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918" name="Google Shape;3918;p234"/>
            <p:cNvSpPr/>
            <p:nvPr/>
          </p:nvSpPr>
          <p:spPr>
            <a:xfrm>
              <a:off x="12523788" y="722313"/>
              <a:ext cx="12231687" cy="3611563"/>
            </a:xfrm>
            <a:custGeom>
              <a:avLst/>
              <a:gdLst/>
              <a:ahLst/>
              <a:cxnLst/>
              <a:rect l="l" t="t" r="r" b="b"/>
              <a:pathLst>
                <a:path w="120000" h="120000" extrusionOk="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919" name="Google Shape;3919;p234"/>
            <p:cNvSpPr/>
            <p:nvPr/>
          </p:nvSpPr>
          <p:spPr>
            <a:xfrm>
              <a:off x="18637250" y="722313"/>
              <a:ext cx="6118225" cy="3611563"/>
            </a:xfrm>
            <a:custGeom>
              <a:avLst/>
              <a:gdLst/>
              <a:ahLst/>
              <a:cxnLst/>
              <a:rect l="l" t="t" r="r" b="b"/>
              <a:pathLst>
                <a:path w="120000" h="120000" extrusionOk="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920" name="Google Shape;3920;p234"/>
            <p:cNvSpPr/>
            <p:nvPr/>
          </p:nvSpPr>
          <p:spPr>
            <a:xfrm>
              <a:off x="24755475" y="-511175"/>
              <a:ext cx="1222375" cy="4845050"/>
            </a:xfrm>
            <a:custGeom>
              <a:avLst/>
              <a:gdLst/>
              <a:ahLst/>
              <a:cxnLst/>
              <a:rect l="l" t="t" r="r" b="b"/>
              <a:pathLst>
                <a:path w="120000" h="120000" extrusionOk="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921" name="Google Shape;3921;p234"/>
            <p:cNvSpPr/>
            <p:nvPr/>
          </p:nvSpPr>
          <p:spPr>
            <a:xfrm>
              <a:off x="12523788" y="-511175"/>
              <a:ext cx="13454062" cy="1233488"/>
            </a:xfrm>
            <a:custGeom>
              <a:avLst/>
              <a:gdLst/>
              <a:ahLst/>
              <a:cxnLst/>
              <a:rect l="l" t="t" r="r" b="b"/>
              <a:pathLst>
                <a:path w="120000" h="120000" extrusionOk="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922" name="Google Shape;3922;p234"/>
            <p:cNvSpPr/>
            <p:nvPr/>
          </p:nvSpPr>
          <p:spPr>
            <a:xfrm>
              <a:off x="13247688" y="1601788"/>
              <a:ext cx="10782300" cy="1912938"/>
            </a:xfrm>
            <a:prstGeom prst="rect">
              <a:avLst/>
            </a:pr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923" name="Google Shape;3923;p234"/>
            <p:cNvSpPr/>
            <p:nvPr/>
          </p:nvSpPr>
          <p:spPr>
            <a:xfrm>
              <a:off x="13247688" y="1601788"/>
              <a:ext cx="5389562" cy="1912938"/>
            </a:xfrm>
            <a:prstGeom prst="rect">
              <a:avLst/>
            </a:prstGeom>
            <a:solidFill>
              <a:srgbClr val="4B4A4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924" name="Google Shape;3924;p234"/>
            <p:cNvSpPr/>
            <p:nvPr/>
          </p:nvSpPr>
          <p:spPr>
            <a:xfrm>
              <a:off x="13874750" y="2247900"/>
              <a:ext cx="604837" cy="619125"/>
            </a:xfrm>
            <a:prstGeom prst="rect">
              <a:avLst/>
            </a:prstGeom>
            <a:solidFill>
              <a:srgbClr val="60BA5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grpSp>
      <p:grpSp>
        <p:nvGrpSpPr>
          <p:cNvPr id="3925" name="Google Shape;3925;p234"/>
          <p:cNvGrpSpPr/>
          <p:nvPr/>
        </p:nvGrpSpPr>
        <p:grpSpPr>
          <a:xfrm>
            <a:off x="4218119" y="4219545"/>
            <a:ext cx="710289" cy="255788"/>
            <a:chOff x="12523788" y="-511175"/>
            <a:chExt cx="13454062" cy="4845051"/>
          </a:xfrm>
        </p:grpSpPr>
        <p:sp>
          <p:nvSpPr>
            <p:cNvPr id="3926" name="Google Shape;3926;p234"/>
            <p:cNvSpPr/>
            <p:nvPr/>
          </p:nvSpPr>
          <p:spPr>
            <a:xfrm>
              <a:off x="12523788" y="-511175"/>
              <a:ext cx="13454062" cy="4845050"/>
            </a:xfrm>
            <a:custGeom>
              <a:avLst/>
              <a:gdLst/>
              <a:ahLst/>
              <a:cxnLst/>
              <a:rect l="l" t="t" r="r" b="b"/>
              <a:pathLst>
                <a:path w="120000" h="120000" extrusionOk="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927" name="Google Shape;3927;p234"/>
            <p:cNvSpPr/>
            <p:nvPr/>
          </p:nvSpPr>
          <p:spPr>
            <a:xfrm>
              <a:off x="12523788" y="722313"/>
              <a:ext cx="12231687" cy="3611563"/>
            </a:xfrm>
            <a:custGeom>
              <a:avLst/>
              <a:gdLst/>
              <a:ahLst/>
              <a:cxnLst/>
              <a:rect l="l" t="t" r="r" b="b"/>
              <a:pathLst>
                <a:path w="120000" h="120000" extrusionOk="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928" name="Google Shape;3928;p234"/>
            <p:cNvSpPr/>
            <p:nvPr/>
          </p:nvSpPr>
          <p:spPr>
            <a:xfrm>
              <a:off x="18637250" y="722313"/>
              <a:ext cx="6118225" cy="3611563"/>
            </a:xfrm>
            <a:custGeom>
              <a:avLst/>
              <a:gdLst/>
              <a:ahLst/>
              <a:cxnLst/>
              <a:rect l="l" t="t" r="r" b="b"/>
              <a:pathLst>
                <a:path w="120000" h="120000" extrusionOk="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929" name="Google Shape;3929;p234"/>
            <p:cNvSpPr/>
            <p:nvPr/>
          </p:nvSpPr>
          <p:spPr>
            <a:xfrm>
              <a:off x="24755475" y="-511175"/>
              <a:ext cx="1222375" cy="4845050"/>
            </a:xfrm>
            <a:custGeom>
              <a:avLst/>
              <a:gdLst/>
              <a:ahLst/>
              <a:cxnLst/>
              <a:rect l="l" t="t" r="r" b="b"/>
              <a:pathLst>
                <a:path w="120000" h="120000" extrusionOk="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930" name="Google Shape;3930;p234"/>
            <p:cNvSpPr/>
            <p:nvPr/>
          </p:nvSpPr>
          <p:spPr>
            <a:xfrm>
              <a:off x="12523788" y="-511175"/>
              <a:ext cx="13454062" cy="1233488"/>
            </a:xfrm>
            <a:custGeom>
              <a:avLst/>
              <a:gdLst/>
              <a:ahLst/>
              <a:cxnLst/>
              <a:rect l="l" t="t" r="r" b="b"/>
              <a:pathLst>
                <a:path w="120000" h="120000" extrusionOk="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931" name="Google Shape;3931;p234"/>
            <p:cNvSpPr/>
            <p:nvPr/>
          </p:nvSpPr>
          <p:spPr>
            <a:xfrm>
              <a:off x="13247688" y="1601788"/>
              <a:ext cx="10782300" cy="1912938"/>
            </a:xfrm>
            <a:prstGeom prst="rect">
              <a:avLst/>
            </a:pr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932" name="Google Shape;3932;p234"/>
            <p:cNvSpPr/>
            <p:nvPr/>
          </p:nvSpPr>
          <p:spPr>
            <a:xfrm>
              <a:off x="13247688" y="1601788"/>
              <a:ext cx="5389562" cy="1912938"/>
            </a:xfrm>
            <a:prstGeom prst="rect">
              <a:avLst/>
            </a:prstGeom>
            <a:solidFill>
              <a:srgbClr val="4B4A4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933" name="Google Shape;3933;p234"/>
            <p:cNvSpPr/>
            <p:nvPr/>
          </p:nvSpPr>
          <p:spPr>
            <a:xfrm>
              <a:off x="13874750" y="2247900"/>
              <a:ext cx="604837" cy="619125"/>
            </a:xfrm>
            <a:prstGeom prst="rect">
              <a:avLst/>
            </a:prstGeom>
            <a:solidFill>
              <a:srgbClr val="60BA5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grpSp>
      <p:grpSp>
        <p:nvGrpSpPr>
          <p:cNvPr id="3934" name="Google Shape;3934;p234"/>
          <p:cNvGrpSpPr/>
          <p:nvPr/>
        </p:nvGrpSpPr>
        <p:grpSpPr>
          <a:xfrm>
            <a:off x="7505920" y="1419789"/>
            <a:ext cx="710289" cy="255788"/>
            <a:chOff x="12523788" y="-511175"/>
            <a:chExt cx="13454062" cy="4845051"/>
          </a:xfrm>
        </p:grpSpPr>
        <p:sp>
          <p:nvSpPr>
            <p:cNvPr id="3935" name="Google Shape;3935;p234"/>
            <p:cNvSpPr/>
            <p:nvPr/>
          </p:nvSpPr>
          <p:spPr>
            <a:xfrm>
              <a:off x="12523788" y="-511175"/>
              <a:ext cx="13454062" cy="4845050"/>
            </a:xfrm>
            <a:custGeom>
              <a:avLst/>
              <a:gdLst/>
              <a:ahLst/>
              <a:cxnLst/>
              <a:rect l="l" t="t" r="r" b="b"/>
              <a:pathLst>
                <a:path w="120000" h="120000" extrusionOk="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936" name="Google Shape;3936;p234"/>
            <p:cNvSpPr/>
            <p:nvPr/>
          </p:nvSpPr>
          <p:spPr>
            <a:xfrm>
              <a:off x="12523788" y="722313"/>
              <a:ext cx="12231687" cy="3611563"/>
            </a:xfrm>
            <a:custGeom>
              <a:avLst/>
              <a:gdLst/>
              <a:ahLst/>
              <a:cxnLst/>
              <a:rect l="l" t="t" r="r" b="b"/>
              <a:pathLst>
                <a:path w="120000" h="120000" extrusionOk="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937" name="Google Shape;3937;p234"/>
            <p:cNvSpPr/>
            <p:nvPr/>
          </p:nvSpPr>
          <p:spPr>
            <a:xfrm>
              <a:off x="18637250" y="722313"/>
              <a:ext cx="6118225" cy="3611563"/>
            </a:xfrm>
            <a:custGeom>
              <a:avLst/>
              <a:gdLst/>
              <a:ahLst/>
              <a:cxnLst/>
              <a:rect l="l" t="t" r="r" b="b"/>
              <a:pathLst>
                <a:path w="120000" h="120000" extrusionOk="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938" name="Google Shape;3938;p234"/>
            <p:cNvSpPr/>
            <p:nvPr/>
          </p:nvSpPr>
          <p:spPr>
            <a:xfrm>
              <a:off x="24755475" y="-511175"/>
              <a:ext cx="1222375" cy="4845050"/>
            </a:xfrm>
            <a:custGeom>
              <a:avLst/>
              <a:gdLst/>
              <a:ahLst/>
              <a:cxnLst/>
              <a:rect l="l" t="t" r="r" b="b"/>
              <a:pathLst>
                <a:path w="120000" h="120000" extrusionOk="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939" name="Google Shape;3939;p234"/>
            <p:cNvSpPr/>
            <p:nvPr/>
          </p:nvSpPr>
          <p:spPr>
            <a:xfrm>
              <a:off x="12523788" y="-511175"/>
              <a:ext cx="13454062" cy="1233488"/>
            </a:xfrm>
            <a:custGeom>
              <a:avLst/>
              <a:gdLst/>
              <a:ahLst/>
              <a:cxnLst/>
              <a:rect l="l" t="t" r="r" b="b"/>
              <a:pathLst>
                <a:path w="120000" h="120000" extrusionOk="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940" name="Google Shape;3940;p234"/>
            <p:cNvSpPr/>
            <p:nvPr/>
          </p:nvSpPr>
          <p:spPr>
            <a:xfrm>
              <a:off x="13247688" y="1601788"/>
              <a:ext cx="10782300" cy="1912938"/>
            </a:xfrm>
            <a:prstGeom prst="rect">
              <a:avLst/>
            </a:pr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941" name="Google Shape;3941;p234"/>
            <p:cNvSpPr/>
            <p:nvPr/>
          </p:nvSpPr>
          <p:spPr>
            <a:xfrm>
              <a:off x="13247688" y="1601788"/>
              <a:ext cx="5389562" cy="1912938"/>
            </a:xfrm>
            <a:prstGeom prst="rect">
              <a:avLst/>
            </a:prstGeom>
            <a:solidFill>
              <a:srgbClr val="4B4A4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942" name="Google Shape;3942;p234"/>
            <p:cNvSpPr/>
            <p:nvPr/>
          </p:nvSpPr>
          <p:spPr>
            <a:xfrm>
              <a:off x="13874750" y="2247900"/>
              <a:ext cx="604837" cy="619125"/>
            </a:xfrm>
            <a:prstGeom prst="rect">
              <a:avLst/>
            </a:prstGeom>
            <a:solidFill>
              <a:srgbClr val="60BA5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grpSp>
      <p:cxnSp>
        <p:nvCxnSpPr>
          <p:cNvPr id="3943" name="Google Shape;3943;p234"/>
          <p:cNvCxnSpPr>
            <a:stCxn id="3932" idx="7"/>
            <a:endCxn id="3915" idx="1"/>
          </p:cNvCxnSpPr>
          <p:nvPr/>
        </p:nvCxnSpPr>
        <p:spPr>
          <a:xfrm>
            <a:off x="1502561" y="1642849"/>
            <a:ext cx="787500" cy="335700"/>
          </a:xfrm>
          <a:prstGeom prst="straightConnector1">
            <a:avLst/>
          </a:prstGeom>
          <a:noFill/>
          <a:ln w="9525" cap="flat" cmpd="sng">
            <a:solidFill>
              <a:srgbClr val="A5A5A5"/>
            </a:solidFill>
            <a:prstDash val="solid"/>
            <a:round/>
            <a:headEnd type="none" w="sm" len="sm"/>
            <a:tailEnd type="none" w="sm" len="sm"/>
          </a:ln>
        </p:spPr>
      </p:cxnSp>
      <p:cxnSp>
        <p:nvCxnSpPr>
          <p:cNvPr id="3944" name="Google Shape;3944;p234"/>
          <p:cNvCxnSpPr/>
          <p:nvPr/>
        </p:nvCxnSpPr>
        <p:spPr>
          <a:xfrm flipH="1">
            <a:off x="6856540" y="1675577"/>
            <a:ext cx="649380" cy="302869"/>
          </a:xfrm>
          <a:prstGeom prst="straightConnector1">
            <a:avLst/>
          </a:prstGeom>
          <a:noFill/>
          <a:ln w="9525" cap="flat" cmpd="sng">
            <a:solidFill>
              <a:srgbClr val="A5A5A5"/>
            </a:solidFill>
            <a:prstDash val="solid"/>
            <a:round/>
            <a:headEnd type="none" w="sm" len="sm"/>
            <a:tailEnd type="none" w="sm" len="sm"/>
          </a:ln>
        </p:spPr>
      </p:cxnSp>
      <p:cxnSp>
        <p:nvCxnSpPr>
          <p:cNvPr id="3945" name="Google Shape;3945;p234"/>
          <p:cNvCxnSpPr>
            <a:stCxn id="3919" idx="2"/>
          </p:cNvCxnSpPr>
          <p:nvPr/>
        </p:nvCxnSpPr>
        <p:spPr>
          <a:xfrm>
            <a:off x="4573264" y="3807531"/>
            <a:ext cx="0" cy="411900"/>
          </a:xfrm>
          <a:prstGeom prst="straightConnector1">
            <a:avLst/>
          </a:prstGeom>
          <a:noFill/>
          <a:ln w="9525" cap="flat" cmpd="sng">
            <a:solidFill>
              <a:srgbClr val="A5A5A5"/>
            </a:solidFill>
            <a:prstDash val="solid"/>
            <a:round/>
            <a:headEnd type="none" w="sm" len="sm"/>
            <a:tailEnd type="none" w="sm" len="sm"/>
          </a:ln>
        </p:spPr>
      </p:cxnSp>
      <p:sp>
        <p:nvSpPr>
          <p:cNvPr id="3946" name="Google Shape;3946;p234"/>
          <p:cNvSpPr txBox="1"/>
          <p:nvPr/>
        </p:nvSpPr>
        <p:spPr>
          <a:xfrm>
            <a:off x="2224988" y="2108047"/>
            <a:ext cx="391454"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s1</a:t>
            </a:r>
            <a:endParaRPr/>
          </a:p>
        </p:txBody>
      </p:sp>
      <p:sp>
        <p:nvSpPr>
          <p:cNvPr id="3947" name="Google Shape;3947;p234"/>
          <p:cNvSpPr txBox="1"/>
          <p:nvPr/>
        </p:nvSpPr>
        <p:spPr>
          <a:xfrm>
            <a:off x="605440" y="1722995"/>
            <a:ext cx="1083951"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h1</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(10.0.1.1)</a:t>
            </a:r>
            <a:endParaRPr/>
          </a:p>
        </p:txBody>
      </p:sp>
      <p:sp>
        <p:nvSpPr>
          <p:cNvPr id="3948" name="Google Shape;3948;p234"/>
          <p:cNvSpPr txBox="1"/>
          <p:nvPr/>
        </p:nvSpPr>
        <p:spPr>
          <a:xfrm>
            <a:off x="4700414" y="3655291"/>
            <a:ext cx="391454"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s3</a:t>
            </a:r>
            <a:endParaRPr/>
          </a:p>
        </p:txBody>
      </p:sp>
      <p:sp>
        <p:nvSpPr>
          <p:cNvPr id="3949" name="Google Shape;3949;p234"/>
          <p:cNvSpPr txBox="1"/>
          <p:nvPr/>
        </p:nvSpPr>
        <p:spPr>
          <a:xfrm>
            <a:off x="6602931" y="2130334"/>
            <a:ext cx="391454"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s2</a:t>
            </a:r>
            <a:endParaRPr/>
          </a:p>
        </p:txBody>
      </p:sp>
      <p:sp>
        <p:nvSpPr>
          <p:cNvPr id="3950" name="Google Shape;3950;p234"/>
          <p:cNvSpPr txBox="1"/>
          <p:nvPr/>
        </p:nvSpPr>
        <p:spPr>
          <a:xfrm>
            <a:off x="4031248" y="4478383"/>
            <a:ext cx="1083951"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h3</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(10.0.3.3)</a:t>
            </a:r>
            <a:endParaRPr/>
          </a:p>
        </p:txBody>
      </p:sp>
      <p:sp>
        <p:nvSpPr>
          <p:cNvPr id="3951" name="Google Shape;3951;p234"/>
          <p:cNvSpPr txBox="1"/>
          <p:nvPr/>
        </p:nvSpPr>
        <p:spPr>
          <a:xfrm>
            <a:off x="7319091" y="1732722"/>
            <a:ext cx="1083951"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h2</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(10.0.2.2)</a:t>
            </a:r>
            <a:endParaRPr/>
          </a:p>
        </p:txBody>
      </p:sp>
      <p:sp>
        <p:nvSpPr>
          <p:cNvPr id="3952" name="Google Shape;3952;p234"/>
          <p:cNvSpPr/>
          <p:nvPr/>
        </p:nvSpPr>
        <p:spPr>
          <a:xfrm>
            <a:off x="1551500" y="1563541"/>
            <a:ext cx="6051176" cy="2084470"/>
          </a:xfrm>
          <a:custGeom>
            <a:avLst/>
            <a:gdLst/>
            <a:ahLst/>
            <a:cxnLst/>
            <a:rect l="l" t="t" r="r" b="b"/>
            <a:pathLst>
              <a:path w="120000" h="120000" extrusionOk="0">
                <a:moveTo>
                  <a:pt x="0" y="0"/>
                </a:moveTo>
                <a:cubicBezTo>
                  <a:pt x="4992" y="7526"/>
                  <a:pt x="9985" y="15052"/>
                  <a:pt x="19911" y="18579"/>
                </a:cubicBezTo>
                <a:cubicBezTo>
                  <a:pt x="29837" y="22105"/>
                  <a:pt x="59555" y="21159"/>
                  <a:pt x="59555" y="21159"/>
                </a:cubicBezTo>
                <a:cubicBezTo>
                  <a:pt x="72148" y="21675"/>
                  <a:pt x="90725" y="15568"/>
                  <a:pt x="95466" y="21675"/>
                </a:cubicBezTo>
                <a:cubicBezTo>
                  <a:pt x="100207" y="27782"/>
                  <a:pt x="93599" y="41458"/>
                  <a:pt x="87999" y="57801"/>
                </a:cubicBezTo>
                <a:cubicBezTo>
                  <a:pt x="82400" y="74144"/>
                  <a:pt x="70814" y="116291"/>
                  <a:pt x="61866" y="119731"/>
                </a:cubicBezTo>
                <a:cubicBezTo>
                  <a:pt x="52918" y="123172"/>
                  <a:pt x="41066" y="92637"/>
                  <a:pt x="34311" y="78444"/>
                </a:cubicBezTo>
                <a:cubicBezTo>
                  <a:pt x="27555" y="64252"/>
                  <a:pt x="19259" y="43179"/>
                  <a:pt x="21333" y="34577"/>
                </a:cubicBezTo>
                <a:cubicBezTo>
                  <a:pt x="23407" y="25976"/>
                  <a:pt x="33659" y="27954"/>
                  <a:pt x="46755" y="26836"/>
                </a:cubicBezTo>
                <a:cubicBezTo>
                  <a:pt x="59851" y="25718"/>
                  <a:pt x="87703" y="30793"/>
                  <a:pt x="99911" y="27868"/>
                </a:cubicBezTo>
                <a:cubicBezTo>
                  <a:pt x="112118" y="24944"/>
                  <a:pt x="119999" y="9289"/>
                  <a:pt x="119999" y="9289"/>
                </a:cubicBezTo>
              </a:path>
            </a:pathLst>
          </a:custGeom>
          <a:noFill/>
          <a:ln w="28575"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3" name="Google Shape;3953;p234"/>
          <p:cNvSpPr txBox="1"/>
          <p:nvPr/>
        </p:nvSpPr>
        <p:spPr>
          <a:xfrm>
            <a:off x="2017247" y="1882155"/>
            <a:ext cx="263214"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B050"/>
              </a:buClr>
              <a:buSzPts val="300"/>
              <a:buFont typeface="Arial"/>
              <a:buNone/>
            </a:pPr>
            <a:r>
              <a:rPr lang="en-US" sz="1200" b="1" i="1" u="none" strike="noStrike" cap="none">
                <a:solidFill>
                  <a:srgbClr val="00B050"/>
                </a:solidFill>
                <a:latin typeface="Arial"/>
                <a:ea typeface="Arial"/>
                <a:cs typeface="Arial"/>
                <a:sym typeface="Arial"/>
              </a:rPr>
              <a:t>1</a:t>
            </a:r>
            <a:endParaRPr/>
          </a:p>
        </p:txBody>
      </p:sp>
      <p:sp>
        <p:nvSpPr>
          <p:cNvPr id="3954" name="Google Shape;3954;p234"/>
          <p:cNvSpPr txBox="1"/>
          <p:nvPr/>
        </p:nvSpPr>
        <p:spPr>
          <a:xfrm>
            <a:off x="4341812" y="3709432"/>
            <a:ext cx="263214"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B050"/>
              </a:buClr>
              <a:buSzPts val="300"/>
              <a:buFont typeface="Arial"/>
              <a:buNone/>
            </a:pPr>
            <a:r>
              <a:rPr lang="en-US" sz="1200" b="1" i="1" u="none" strike="noStrike" cap="none">
                <a:solidFill>
                  <a:srgbClr val="00B050"/>
                </a:solidFill>
                <a:latin typeface="Arial"/>
                <a:ea typeface="Arial"/>
                <a:cs typeface="Arial"/>
                <a:sym typeface="Arial"/>
              </a:rPr>
              <a:t>1</a:t>
            </a:r>
            <a:endParaRPr/>
          </a:p>
        </p:txBody>
      </p:sp>
      <p:sp>
        <p:nvSpPr>
          <p:cNvPr id="3955" name="Google Shape;3955;p234"/>
          <p:cNvSpPr txBox="1"/>
          <p:nvPr/>
        </p:nvSpPr>
        <p:spPr>
          <a:xfrm>
            <a:off x="6761917" y="1691534"/>
            <a:ext cx="263214"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B050"/>
              </a:buClr>
              <a:buSzPts val="300"/>
              <a:buFont typeface="Arial"/>
              <a:buNone/>
            </a:pPr>
            <a:r>
              <a:rPr lang="en-US" sz="1200" b="1" i="1" u="none" strike="noStrike" cap="none">
                <a:solidFill>
                  <a:srgbClr val="00B050"/>
                </a:solidFill>
                <a:latin typeface="Arial"/>
                <a:ea typeface="Arial"/>
                <a:cs typeface="Arial"/>
                <a:sym typeface="Arial"/>
              </a:rPr>
              <a:t>1</a:t>
            </a:r>
            <a:endParaRPr/>
          </a:p>
        </p:txBody>
      </p:sp>
      <p:sp>
        <p:nvSpPr>
          <p:cNvPr id="3956" name="Google Shape;3956;p234"/>
          <p:cNvSpPr txBox="1"/>
          <p:nvPr/>
        </p:nvSpPr>
        <p:spPr>
          <a:xfrm>
            <a:off x="2841559" y="1675577"/>
            <a:ext cx="263214"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B050"/>
              </a:buClr>
              <a:buSzPts val="300"/>
              <a:buFont typeface="Arial"/>
              <a:buNone/>
            </a:pPr>
            <a:r>
              <a:rPr lang="en-US" sz="1200" b="1" i="1" u="none" strike="noStrike" cap="none">
                <a:solidFill>
                  <a:srgbClr val="00B050"/>
                </a:solidFill>
                <a:latin typeface="Arial"/>
                <a:ea typeface="Arial"/>
                <a:cs typeface="Arial"/>
                <a:sym typeface="Arial"/>
              </a:rPr>
              <a:t>2</a:t>
            </a:r>
            <a:endParaRPr/>
          </a:p>
        </p:txBody>
      </p:sp>
      <p:sp>
        <p:nvSpPr>
          <p:cNvPr id="3957" name="Google Shape;3957;p234"/>
          <p:cNvSpPr txBox="1"/>
          <p:nvPr/>
        </p:nvSpPr>
        <p:spPr>
          <a:xfrm>
            <a:off x="6024714" y="1719090"/>
            <a:ext cx="263214"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B050"/>
              </a:buClr>
              <a:buSzPts val="300"/>
              <a:buFont typeface="Arial"/>
              <a:buNone/>
            </a:pPr>
            <a:r>
              <a:rPr lang="en-US" sz="1200" b="1" i="1" u="none" strike="noStrike" cap="none">
                <a:solidFill>
                  <a:srgbClr val="00B050"/>
                </a:solidFill>
                <a:latin typeface="Arial"/>
                <a:ea typeface="Arial"/>
                <a:cs typeface="Arial"/>
                <a:sym typeface="Arial"/>
              </a:rPr>
              <a:t>2</a:t>
            </a:r>
            <a:endParaRPr/>
          </a:p>
        </p:txBody>
      </p:sp>
      <p:sp>
        <p:nvSpPr>
          <p:cNvPr id="3958" name="Google Shape;3958;p234"/>
          <p:cNvSpPr txBox="1"/>
          <p:nvPr/>
        </p:nvSpPr>
        <p:spPr>
          <a:xfrm>
            <a:off x="4115203" y="3359871"/>
            <a:ext cx="263214"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B050"/>
              </a:buClr>
              <a:buSzPts val="300"/>
              <a:buFont typeface="Arial"/>
              <a:buNone/>
            </a:pPr>
            <a:r>
              <a:rPr lang="en-US" sz="1200" b="1" i="1" u="none" strike="noStrike" cap="none">
                <a:solidFill>
                  <a:srgbClr val="00B050"/>
                </a:solidFill>
                <a:latin typeface="Arial"/>
                <a:ea typeface="Arial"/>
                <a:cs typeface="Arial"/>
                <a:sym typeface="Arial"/>
              </a:rPr>
              <a:t>2</a:t>
            </a:r>
            <a:endParaRPr/>
          </a:p>
        </p:txBody>
      </p:sp>
      <p:sp>
        <p:nvSpPr>
          <p:cNvPr id="3959" name="Google Shape;3959;p234"/>
          <p:cNvSpPr txBox="1"/>
          <p:nvPr/>
        </p:nvSpPr>
        <p:spPr>
          <a:xfrm>
            <a:off x="2597833" y="2062291"/>
            <a:ext cx="263214"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B050"/>
              </a:buClr>
              <a:buSzPts val="300"/>
              <a:buFont typeface="Arial"/>
              <a:buNone/>
            </a:pPr>
            <a:r>
              <a:rPr lang="en-US" sz="1200" b="1" i="1" u="none" strike="noStrike" cap="none">
                <a:solidFill>
                  <a:srgbClr val="00B050"/>
                </a:solidFill>
                <a:latin typeface="Arial"/>
                <a:ea typeface="Arial"/>
                <a:cs typeface="Arial"/>
                <a:sym typeface="Arial"/>
              </a:rPr>
              <a:t>3</a:t>
            </a:r>
            <a:endParaRPr/>
          </a:p>
        </p:txBody>
      </p:sp>
      <p:sp>
        <p:nvSpPr>
          <p:cNvPr id="3960" name="Google Shape;3960;p234"/>
          <p:cNvSpPr txBox="1"/>
          <p:nvPr/>
        </p:nvSpPr>
        <p:spPr>
          <a:xfrm>
            <a:off x="4779396" y="3359871"/>
            <a:ext cx="263214"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B050"/>
              </a:buClr>
              <a:buSzPts val="300"/>
              <a:buFont typeface="Arial"/>
              <a:buNone/>
            </a:pPr>
            <a:r>
              <a:rPr lang="en-US" sz="1200" b="1" i="1" u="none" strike="noStrike" cap="none">
                <a:solidFill>
                  <a:srgbClr val="00B050"/>
                </a:solidFill>
                <a:latin typeface="Arial"/>
                <a:ea typeface="Arial"/>
                <a:cs typeface="Arial"/>
                <a:sym typeface="Arial"/>
              </a:rPr>
              <a:t>3</a:t>
            </a:r>
            <a:endParaRPr/>
          </a:p>
        </p:txBody>
      </p:sp>
      <p:sp>
        <p:nvSpPr>
          <p:cNvPr id="3961" name="Google Shape;3961;p234"/>
          <p:cNvSpPr txBox="1"/>
          <p:nvPr/>
        </p:nvSpPr>
        <p:spPr>
          <a:xfrm>
            <a:off x="6358539" y="2136799"/>
            <a:ext cx="263214"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B050"/>
              </a:buClr>
              <a:buSzPts val="300"/>
              <a:buFont typeface="Arial"/>
              <a:buNone/>
            </a:pPr>
            <a:r>
              <a:rPr lang="en-US" sz="1200" b="1" i="1" u="none" strike="noStrike" cap="none">
                <a:solidFill>
                  <a:srgbClr val="00B050"/>
                </a:solidFill>
                <a:latin typeface="Arial"/>
                <a:ea typeface="Arial"/>
                <a:cs typeface="Arial"/>
                <a:sym typeface="Arial"/>
              </a:rPr>
              <a:t>3</a:t>
            </a:r>
            <a:endParaRPr/>
          </a:p>
        </p:txBody>
      </p:sp>
      <p:sp>
        <p:nvSpPr>
          <p:cNvPr id="3962" name="Google Shape;3962;p234"/>
          <p:cNvSpPr/>
          <p:nvPr/>
        </p:nvSpPr>
        <p:spPr>
          <a:xfrm>
            <a:off x="830489" y="1008216"/>
            <a:ext cx="2052918" cy="223725"/>
          </a:xfrm>
          <a:prstGeom prst="roundRect">
            <a:avLst>
              <a:gd name="adj" fmla="val 16667"/>
            </a:avLst>
          </a:prstGeom>
          <a:gradFill>
            <a:gsLst>
              <a:gs pos="0">
                <a:srgbClr val="FFBB82"/>
              </a:gs>
              <a:gs pos="35000">
                <a:srgbClr val="FFCFA8"/>
              </a:gs>
              <a:gs pos="100000">
                <a:srgbClr val="FFEBD9"/>
              </a:gs>
            </a:gsLst>
            <a:lin ang="16200000" scaled="0"/>
          </a:gradFill>
          <a:ln w="9525" cap="flat" cmpd="sng">
            <a:solidFill>
              <a:srgbClr val="F5913F"/>
            </a:solidFill>
            <a:prstDash val="solid"/>
            <a:round/>
            <a:headEnd type="none" w="sm" len="sm"/>
            <a:tailEnd type="none" w="sm" len="sm"/>
          </a:ln>
          <a:effectLst>
            <a:outerShdw blurRad="40000" dist="20000" dir="5400000" rotWithShape="0">
              <a:srgbClr val="000000">
                <a:alpha val="3686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400"/>
              <a:buFont typeface="Arial"/>
              <a:buNone/>
            </a:pPr>
            <a:r>
              <a:rPr lang="en-US" sz="1600" b="0" i="0" u="none" strike="noStrike" cap="none">
                <a:solidFill>
                  <a:schemeClr val="dk1"/>
                </a:solidFill>
                <a:latin typeface="Arial"/>
                <a:ea typeface="Arial"/>
                <a:cs typeface="Arial"/>
                <a:sym typeface="Arial"/>
              </a:rPr>
              <a:t>2,3,2,2,1, {payload}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3966"/>
        <p:cNvGrpSpPr/>
        <p:nvPr/>
      </p:nvGrpSpPr>
      <p:grpSpPr>
        <a:xfrm>
          <a:off x="0" y="0"/>
          <a:ext cx="0" cy="0"/>
          <a:chOff x="0" y="0"/>
          <a:chExt cx="0" cy="0"/>
        </a:xfrm>
      </p:grpSpPr>
      <p:sp>
        <p:nvSpPr>
          <p:cNvPr id="3967" name="Google Shape;3967;p235"/>
          <p:cNvSpPr txBox="1">
            <a:spLocks noGrp="1"/>
          </p:cNvSpPr>
          <p:nvPr>
            <p:ph type="title"/>
          </p:nvPr>
        </p:nvSpPr>
        <p:spPr>
          <a:xfrm>
            <a:off x="152400" y="127400"/>
            <a:ext cx="8686800" cy="47982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Source Routing: Packet Format</a:t>
            </a:r>
            <a:endParaRPr/>
          </a:p>
        </p:txBody>
      </p:sp>
      <p:sp>
        <p:nvSpPr>
          <p:cNvPr id="3968" name="Google Shape;3968;p235"/>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108</a:t>
            </a:fld>
            <a:endParaRPr/>
          </a:p>
        </p:txBody>
      </p:sp>
      <p:sp>
        <p:nvSpPr>
          <p:cNvPr id="3969" name="Google Shape;3969;p235"/>
          <p:cNvSpPr txBox="1">
            <a:spLocks noGrp="1"/>
          </p:cNvSpPr>
          <p:nvPr>
            <p:ph type="body" idx="1"/>
          </p:nvPr>
        </p:nvSpPr>
        <p:spPr>
          <a:xfrm>
            <a:off x="152400" y="742950"/>
            <a:ext cx="4267199"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45700" tIns="45700" rIns="45700" bIns="45700" anchor="t" anchorCtr="0">
            <a:noAutofit/>
          </a:bodyPr>
          <a:lstStyle/>
          <a:p>
            <a:pPr marL="133350" marR="0" lvl="0" indent="-28575" algn="l" rtl="0">
              <a:lnSpc>
                <a:spcPct val="100000"/>
              </a:lnSpc>
              <a:spcBef>
                <a:spcPts val="0"/>
              </a:spcBef>
              <a:spcAft>
                <a:spcPts val="0"/>
              </a:spcAft>
              <a:buClr>
                <a:srgbClr val="3F3151"/>
              </a:buClr>
              <a:buSzPts val="350"/>
              <a:buFont typeface="Merriweather Sans"/>
              <a:buNone/>
            </a:pPr>
            <a:r>
              <a:rPr lang="en-US" sz="1400" b="0" i="0" u="none" strike="noStrike" cap="none">
                <a:solidFill>
                  <a:srgbClr val="0744B8"/>
                </a:solidFill>
                <a:latin typeface="Consolas"/>
                <a:ea typeface="Consolas"/>
                <a:cs typeface="Consolas"/>
                <a:sym typeface="Consolas"/>
              </a:rPr>
              <a:t>#define</a:t>
            </a:r>
            <a:r>
              <a:rPr lang="en-US" sz="1400" b="0" i="0" u="none" strike="noStrike" cap="none">
                <a:solidFill>
                  <a:schemeClr val="dk1"/>
                </a:solidFill>
                <a:latin typeface="Consolas"/>
                <a:ea typeface="Consolas"/>
                <a:cs typeface="Consolas"/>
                <a:sym typeface="Consolas"/>
              </a:rPr>
              <a:t> MAX_HOPS 9</a:t>
            </a:r>
            <a:endParaRPr/>
          </a:p>
          <a:p>
            <a:pPr marL="133350" marR="0" lvl="0" indent="-28575" algn="l" rtl="0">
              <a:lnSpc>
                <a:spcPct val="100000"/>
              </a:lnSpc>
              <a:spcBef>
                <a:spcPts val="150"/>
              </a:spcBef>
              <a:spcAft>
                <a:spcPts val="0"/>
              </a:spcAft>
              <a:buClr>
                <a:srgbClr val="3F3151"/>
              </a:buClr>
              <a:buSzPts val="350"/>
              <a:buFont typeface="Merriweather Sans"/>
              <a:buNone/>
            </a:pPr>
            <a:endParaRPr sz="1400" b="0" i="0" u="none" strike="noStrike" cap="none">
              <a:solidFill>
                <a:schemeClr val="dk1"/>
              </a:solidFill>
              <a:latin typeface="Consolas"/>
              <a:ea typeface="Consolas"/>
              <a:cs typeface="Consolas"/>
              <a:sym typeface="Consolas"/>
            </a:endParaRPr>
          </a:p>
          <a:p>
            <a:pPr marL="133350" marR="0" lvl="0" indent="-28575"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const bit&lt;16&gt; TYPE_IPV4 = 0x800;</a:t>
            </a:r>
            <a:endParaRPr/>
          </a:p>
          <a:p>
            <a:pPr marL="133350" marR="0" lvl="0" indent="-28575"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const bit&lt;16&gt; TYPE_SRCROUTING = 0x1234;	</a:t>
            </a:r>
            <a:endParaRPr/>
          </a:p>
          <a:p>
            <a:pPr marL="133350" marR="0" lvl="0" indent="-28575" algn="l" rtl="0">
              <a:lnSpc>
                <a:spcPct val="100000"/>
              </a:lnSpc>
              <a:spcBef>
                <a:spcPts val="150"/>
              </a:spcBef>
              <a:spcAft>
                <a:spcPts val="0"/>
              </a:spcAft>
              <a:buClr>
                <a:srgbClr val="3F3151"/>
              </a:buClr>
              <a:buSzPts val="350"/>
              <a:buFont typeface="Merriweather Sans"/>
              <a:buNone/>
            </a:pPr>
            <a:r>
              <a:rPr lang="en-US" sz="1400" b="0" i="0" u="none" strike="noStrike" cap="none">
                <a:solidFill>
                  <a:srgbClr val="0744B8"/>
                </a:solidFill>
                <a:latin typeface="Consolas"/>
                <a:ea typeface="Consolas"/>
                <a:cs typeface="Consolas"/>
                <a:sym typeface="Consolas"/>
              </a:rPr>
              <a:t>header</a:t>
            </a:r>
            <a:r>
              <a:rPr lang="en-US" sz="1400" b="0" i="0" u="none" strike="noStrike" cap="none">
                <a:solidFill>
                  <a:schemeClr val="dk1"/>
                </a:solidFill>
                <a:latin typeface="Consolas"/>
                <a:ea typeface="Consolas"/>
                <a:cs typeface="Consolas"/>
                <a:sym typeface="Consolas"/>
              </a:rPr>
              <a:t> srcRoute_t {		</a:t>
            </a:r>
            <a:endParaRPr/>
          </a:p>
          <a:p>
            <a:pPr marL="133350" marR="0" lvl="0" indent="-28575"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bit&lt;1&gt;    bos;	</a:t>
            </a:r>
            <a:endParaRPr/>
          </a:p>
          <a:p>
            <a:pPr marL="133350" marR="0" lvl="0" indent="-28575"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bit&lt;15&gt;   port;	</a:t>
            </a:r>
            <a:endParaRPr/>
          </a:p>
          <a:p>
            <a:pPr marL="133350" marR="0" lvl="0" indent="-28575"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endParaRPr/>
          </a:p>
          <a:p>
            <a:pPr marL="133350" marR="0" lvl="0" indent="-28575" algn="l" rtl="0">
              <a:lnSpc>
                <a:spcPct val="100000"/>
              </a:lnSpc>
              <a:spcBef>
                <a:spcPts val="150"/>
              </a:spcBef>
              <a:spcAft>
                <a:spcPts val="0"/>
              </a:spcAft>
              <a:buClr>
                <a:srgbClr val="3F3151"/>
              </a:buClr>
              <a:buSzPts val="350"/>
              <a:buFont typeface="Merriweather Sans"/>
              <a:buNone/>
            </a:pPr>
            <a:endParaRPr sz="1400" b="0" i="0" u="none" strike="noStrike" cap="none">
              <a:solidFill>
                <a:schemeClr val="dk1"/>
              </a:solidFill>
              <a:latin typeface="Consolas"/>
              <a:ea typeface="Consolas"/>
              <a:cs typeface="Consolas"/>
              <a:sym typeface="Consolas"/>
            </a:endParaRPr>
          </a:p>
          <a:p>
            <a:pPr marL="133350" marR="0" lvl="0" indent="-28575" algn="l" rtl="0">
              <a:lnSpc>
                <a:spcPct val="100000"/>
              </a:lnSpc>
              <a:spcBef>
                <a:spcPts val="150"/>
              </a:spcBef>
              <a:spcAft>
                <a:spcPts val="0"/>
              </a:spcAft>
              <a:buClr>
                <a:srgbClr val="3F3151"/>
              </a:buClr>
              <a:buSzPts val="350"/>
              <a:buFont typeface="Merriweather Sans"/>
              <a:buNone/>
            </a:pPr>
            <a:r>
              <a:rPr lang="en-US" sz="1400" b="0" i="0" u="none" strike="noStrike" cap="none">
                <a:solidFill>
                  <a:srgbClr val="0744B8"/>
                </a:solidFill>
                <a:latin typeface="Consolas"/>
                <a:ea typeface="Consolas"/>
                <a:cs typeface="Consolas"/>
                <a:sym typeface="Consolas"/>
              </a:rPr>
              <a:t>struct </a:t>
            </a:r>
            <a:r>
              <a:rPr lang="en-US" sz="1400" b="0" i="0" u="none" strike="noStrike" cap="none">
                <a:solidFill>
                  <a:schemeClr val="dk1"/>
                </a:solidFill>
                <a:latin typeface="Consolas"/>
                <a:ea typeface="Consolas"/>
                <a:cs typeface="Consolas"/>
                <a:sym typeface="Consolas"/>
              </a:rPr>
              <a:t>headers {		</a:t>
            </a:r>
            <a:endParaRPr/>
          </a:p>
          <a:p>
            <a:pPr marL="133350" marR="0" lvl="0" indent="-28575"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ethernet_t           ethernet;</a:t>
            </a:r>
            <a:endParaRPr/>
          </a:p>
          <a:p>
            <a:pPr marL="133350" marR="0" lvl="0" indent="-28575"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srcRoute_t[MAX_HOPS] srcRoutes;	</a:t>
            </a:r>
            <a:endParaRPr/>
          </a:p>
          <a:p>
            <a:pPr marL="133350" marR="0" lvl="0" indent="-28575"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ipv4_t               ipv4;</a:t>
            </a:r>
            <a:endParaRPr/>
          </a:p>
          <a:p>
            <a:pPr marL="133350" marR="0" lvl="0" indent="-28575"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endParaRPr/>
          </a:p>
        </p:txBody>
      </p:sp>
      <p:sp>
        <p:nvSpPr>
          <p:cNvPr id="3970" name="Google Shape;3970;p235"/>
          <p:cNvSpPr/>
          <p:nvPr/>
        </p:nvSpPr>
        <p:spPr>
          <a:xfrm>
            <a:off x="4486050" y="742950"/>
            <a:ext cx="4769100" cy="41838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rgbClr val="3F3151"/>
              </a:buClr>
              <a:buSzPts val="1800"/>
              <a:buFont typeface="Merriweather Sans"/>
              <a:buChar char="•"/>
            </a:pPr>
            <a:r>
              <a:rPr lang="en-US" sz="1800" b="1" i="0" u="none" strike="noStrike" cap="none" dirty="0">
                <a:solidFill>
                  <a:schemeClr val="dk1"/>
                </a:solidFill>
                <a:latin typeface="Arial"/>
                <a:ea typeface="Arial"/>
                <a:cs typeface="Arial"/>
                <a:sym typeface="Arial"/>
              </a:rPr>
              <a:t>Parse source routes only if </a:t>
            </a:r>
            <a:r>
              <a:rPr lang="en-US" sz="1800" b="1" i="0" u="none" strike="noStrike" cap="none" dirty="0" err="1">
                <a:solidFill>
                  <a:schemeClr val="dk1"/>
                </a:solidFill>
                <a:latin typeface="Arial"/>
                <a:ea typeface="Arial"/>
                <a:cs typeface="Arial"/>
                <a:sym typeface="Arial"/>
              </a:rPr>
              <a:t>etherType</a:t>
            </a:r>
            <a:r>
              <a:rPr lang="en-US" sz="1800" b="1" i="0" u="none" strike="noStrike" cap="none" dirty="0">
                <a:solidFill>
                  <a:schemeClr val="dk1"/>
                </a:solidFill>
                <a:latin typeface="Arial"/>
                <a:ea typeface="Arial"/>
                <a:cs typeface="Arial"/>
                <a:sym typeface="Arial"/>
              </a:rPr>
              <a:t> is 0x1234</a:t>
            </a:r>
            <a:endParaRPr sz="1800" dirty="0"/>
          </a:p>
          <a:p>
            <a:pPr marL="171450" marR="0" lvl="0" indent="-171450" algn="l" rtl="0">
              <a:lnSpc>
                <a:spcPct val="100000"/>
              </a:lnSpc>
              <a:spcBef>
                <a:spcPts val="0"/>
              </a:spcBef>
              <a:spcAft>
                <a:spcPts val="0"/>
              </a:spcAft>
              <a:buClr>
                <a:srgbClr val="3F3151"/>
              </a:buClr>
              <a:buSzPts val="1800"/>
              <a:buFont typeface="Merriweather Sans"/>
              <a:buNone/>
            </a:pPr>
            <a:endParaRPr sz="1800" b="1" i="0" u="none" strike="noStrike" cap="none" dirty="0">
              <a:solidFill>
                <a:schemeClr val="dk1"/>
              </a:solidFill>
              <a:latin typeface="Arial"/>
              <a:ea typeface="Arial"/>
              <a:cs typeface="Arial"/>
              <a:sym typeface="Arial"/>
            </a:endParaRPr>
          </a:p>
          <a:p>
            <a:pPr marL="171450" marR="0" lvl="0" indent="-171450" algn="l" rtl="0">
              <a:lnSpc>
                <a:spcPct val="100000"/>
              </a:lnSpc>
              <a:spcBef>
                <a:spcPts val="0"/>
              </a:spcBef>
              <a:spcAft>
                <a:spcPts val="0"/>
              </a:spcAft>
              <a:buClr>
                <a:srgbClr val="3F3151"/>
              </a:buClr>
              <a:buSzPts val="1800"/>
              <a:buFont typeface="Merriweather Sans"/>
              <a:buChar char="•"/>
            </a:pPr>
            <a:r>
              <a:rPr lang="en-US" sz="1800" b="1" i="0" u="none" strike="noStrike" cap="none" dirty="0">
                <a:solidFill>
                  <a:schemeClr val="dk1"/>
                </a:solidFill>
                <a:latin typeface="Arial"/>
                <a:ea typeface="Arial"/>
                <a:cs typeface="Arial"/>
                <a:sym typeface="Arial"/>
              </a:rPr>
              <a:t>The special value </a:t>
            </a:r>
            <a:r>
              <a:rPr lang="en-US" sz="1800" b="1" i="0" u="none" strike="noStrike" cap="none" dirty="0" err="1">
                <a:solidFill>
                  <a:srgbClr val="FF0000"/>
                </a:solidFill>
                <a:latin typeface="Arial"/>
                <a:ea typeface="Arial"/>
                <a:cs typeface="Arial"/>
                <a:sym typeface="Arial"/>
              </a:rPr>
              <a:t>bos</a:t>
            </a:r>
            <a:r>
              <a:rPr lang="en-US" sz="1800" b="1" i="0" u="none" strike="noStrike" cap="none" dirty="0">
                <a:solidFill>
                  <a:srgbClr val="FF0000"/>
                </a:solidFill>
                <a:latin typeface="Arial"/>
                <a:ea typeface="Arial"/>
                <a:cs typeface="Arial"/>
                <a:sym typeface="Arial"/>
              </a:rPr>
              <a:t> == 1 </a:t>
            </a:r>
            <a:r>
              <a:rPr lang="en-US" sz="1800" b="1" i="0" u="none" strike="noStrike" cap="none" dirty="0">
                <a:solidFill>
                  <a:schemeClr val="dk1"/>
                </a:solidFill>
                <a:latin typeface="Arial"/>
                <a:ea typeface="Arial"/>
                <a:cs typeface="Arial"/>
                <a:sym typeface="Arial"/>
              </a:rPr>
              <a:t>indicates the “</a:t>
            </a:r>
            <a:r>
              <a:rPr lang="en-US" sz="1800" b="1" i="0" u="none" strike="noStrike" cap="none" dirty="0">
                <a:solidFill>
                  <a:srgbClr val="FF0000"/>
                </a:solidFill>
                <a:latin typeface="Arial"/>
                <a:ea typeface="Arial"/>
                <a:cs typeface="Arial"/>
                <a:sym typeface="Arial"/>
              </a:rPr>
              <a:t>bottom of stack</a:t>
            </a:r>
            <a:r>
              <a:rPr lang="en-US" sz="1800" b="1" i="0" u="none" strike="noStrike" cap="none" dirty="0">
                <a:solidFill>
                  <a:schemeClr val="dk1"/>
                </a:solidFill>
                <a:latin typeface="Arial"/>
                <a:ea typeface="Arial"/>
                <a:cs typeface="Arial"/>
                <a:sym typeface="Arial"/>
              </a:rPr>
              <a:t>”</a:t>
            </a:r>
            <a:endParaRPr sz="1800" dirty="0"/>
          </a:p>
          <a:p>
            <a:pPr marL="171450" marR="0" lvl="0" indent="-171450" algn="l" rtl="0">
              <a:lnSpc>
                <a:spcPct val="100000"/>
              </a:lnSpc>
              <a:spcBef>
                <a:spcPts val="0"/>
              </a:spcBef>
              <a:spcAft>
                <a:spcPts val="0"/>
              </a:spcAft>
              <a:buClr>
                <a:srgbClr val="3F3151"/>
              </a:buClr>
              <a:buSzPts val="1800"/>
              <a:buFont typeface="Merriweather Sans"/>
              <a:buNone/>
            </a:pPr>
            <a:endParaRPr sz="1800" b="1" i="0" u="none" strike="noStrike" cap="none" dirty="0">
              <a:solidFill>
                <a:schemeClr val="dk1"/>
              </a:solidFill>
              <a:latin typeface="Arial"/>
              <a:ea typeface="Arial"/>
              <a:cs typeface="Arial"/>
              <a:sym typeface="Arial"/>
            </a:endParaRPr>
          </a:p>
          <a:p>
            <a:pPr marL="171450" marR="0" lvl="0" indent="-171450" algn="l" rtl="0">
              <a:lnSpc>
                <a:spcPct val="100000"/>
              </a:lnSpc>
              <a:spcBef>
                <a:spcPts val="0"/>
              </a:spcBef>
              <a:spcAft>
                <a:spcPts val="0"/>
              </a:spcAft>
              <a:buClr>
                <a:srgbClr val="3F3151"/>
              </a:buClr>
              <a:buSzPts val="1800"/>
              <a:buFont typeface="Merriweather Sans"/>
              <a:buChar char="•"/>
            </a:pPr>
            <a:r>
              <a:rPr lang="en-US" sz="1800" b="1" i="0" u="none" strike="noStrike" cap="none" dirty="0">
                <a:solidFill>
                  <a:schemeClr val="dk1"/>
                </a:solidFill>
                <a:latin typeface="Arial"/>
                <a:ea typeface="Arial"/>
                <a:cs typeface="Arial"/>
                <a:sym typeface="Arial"/>
              </a:rPr>
              <a:t>Forward packets using source routes, and also decrement IPv4 TTL</a:t>
            </a:r>
            <a:endParaRPr sz="1800" dirty="0"/>
          </a:p>
          <a:p>
            <a:pPr marL="171450" marR="0" lvl="0" indent="-171450" algn="l" rtl="0">
              <a:lnSpc>
                <a:spcPct val="100000"/>
              </a:lnSpc>
              <a:spcBef>
                <a:spcPts val="0"/>
              </a:spcBef>
              <a:spcAft>
                <a:spcPts val="0"/>
              </a:spcAft>
              <a:buClr>
                <a:srgbClr val="3F3151"/>
              </a:buClr>
              <a:buSzPts val="1800"/>
              <a:buFont typeface="Merriweather Sans"/>
              <a:buNone/>
            </a:pPr>
            <a:endParaRPr sz="1800" b="1" i="0" u="none" strike="noStrike" cap="none" dirty="0">
              <a:solidFill>
                <a:schemeClr val="dk1"/>
              </a:solidFill>
              <a:latin typeface="Arial"/>
              <a:ea typeface="Arial"/>
              <a:cs typeface="Arial"/>
              <a:sym typeface="Arial"/>
            </a:endParaRPr>
          </a:p>
          <a:p>
            <a:pPr marL="171450" marR="0" lvl="0" indent="-171450" algn="l" rtl="0">
              <a:lnSpc>
                <a:spcPct val="100000"/>
              </a:lnSpc>
              <a:spcBef>
                <a:spcPts val="0"/>
              </a:spcBef>
              <a:spcAft>
                <a:spcPts val="0"/>
              </a:spcAft>
              <a:buClr>
                <a:srgbClr val="3F3151"/>
              </a:buClr>
              <a:buSzPts val="1800"/>
              <a:buFont typeface="Merriweather Sans"/>
              <a:buChar char="•"/>
            </a:pPr>
            <a:r>
              <a:rPr lang="en-US" sz="1800" b="1" i="0" u="none" strike="noStrike" cap="none" dirty="0">
                <a:solidFill>
                  <a:schemeClr val="dk1"/>
                </a:solidFill>
                <a:latin typeface="Arial"/>
                <a:ea typeface="Arial"/>
                <a:cs typeface="Arial"/>
                <a:sym typeface="Arial"/>
              </a:rPr>
              <a:t>Drop the packet if source routes are not valid</a:t>
            </a:r>
            <a:br>
              <a:rPr lang="en-US" sz="1800" b="1" i="0" u="none" strike="noStrike" cap="none" dirty="0">
                <a:solidFill>
                  <a:schemeClr val="dk1"/>
                </a:solidFill>
                <a:latin typeface="Arial"/>
                <a:ea typeface="Arial"/>
                <a:cs typeface="Arial"/>
                <a:sym typeface="Arial"/>
              </a:rPr>
            </a:br>
            <a:endParaRPr sz="1800" b="1" i="0" u="none" strike="noStrike" cap="none" dirty="0">
              <a:solidFill>
                <a:schemeClr val="dk1"/>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800"/>
              <a:buFont typeface="Merriweather Sans"/>
              <a:buChar char="•"/>
            </a:pPr>
            <a:r>
              <a:rPr lang="en-US" sz="1800" b="1" dirty="0">
                <a:solidFill>
                  <a:schemeClr val="dk1"/>
                </a:solidFill>
              </a:rPr>
              <a:t>Hint: Use the next, </a:t>
            </a:r>
            <a:r>
              <a:rPr lang="en-US" sz="1800" b="1" dirty="0" err="1">
                <a:solidFill>
                  <a:schemeClr val="dk1"/>
                </a:solidFill>
              </a:rPr>
              <a:t>pop_front</a:t>
            </a:r>
            <a:r>
              <a:rPr lang="en-US" sz="1800" b="1" dirty="0">
                <a:solidFill>
                  <a:schemeClr val="dk1"/>
                </a:solidFill>
              </a:rPr>
              <a:t> primitives</a:t>
            </a:r>
            <a:br>
              <a:rPr lang="en-US" sz="1800" b="1" dirty="0">
                <a:solidFill>
                  <a:schemeClr val="dk1"/>
                </a:solidFill>
              </a:rPr>
            </a:br>
            <a:r>
              <a:rPr lang="en-US" sz="1800" b="1" dirty="0" err="1">
                <a:solidFill>
                  <a:schemeClr val="dk1"/>
                </a:solidFill>
              </a:rPr>
              <a:t>packet.extract</a:t>
            </a:r>
            <a:r>
              <a:rPr lang="en-US" sz="1800" b="1" dirty="0">
                <a:solidFill>
                  <a:schemeClr val="dk1"/>
                </a:solidFill>
              </a:rPr>
              <a:t>(</a:t>
            </a:r>
            <a:r>
              <a:rPr lang="en-US" sz="1800" b="1" dirty="0" err="1">
                <a:solidFill>
                  <a:schemeClr val="dk1"/>
                </a:solidFill>
              </a:rPr>
              <a:t>hdr.srcRoutes.next</a:t>
            </a:r>
            <a:r>
              <a:rPr lang="en-US" sz="1800" b="1" dirty="0">
                <a:solidFill>
                  <a:schemeClr val="dk1"/>
                </a:solidFill>
              </a:rPr>
              <a:t>)</a:t>
            </a:r>
            <a:br>
              <a:rPr lang="en-US" sz="1800" b="1" dirty="0">
                <a:solidFill>
                  <a:schemeClr val="dk1"/>
                </a:solidFill>
              </a:rPr>
            </a:br>
            <a:r>
              <a:rPr lang="en-US" sz="1800" b="1" dirty="0" err="1">
                <a:solidFill>
                  <a:schemeClr val="dk1"/>
                </a:solidFill>
              </a:rPr>
              <a:t>hdr.srcRoutes.pop_front</a:t>
            </a:r>
            <a:r>
              <a:rPr lang="en-US" sz="1800" b="1" dirty="0">
                <a:solidFill>
                  <a:schemeClr val="dk1"/>
                </a:solidFill>
              </a:rPr>
              <a:t>(1)</a:t>
            </a:r>
            <a:endParaRPr sz="1800" b="1" dirty="0">
              <a:solidFill>
                <a:schemeClr val="dk1"/>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3974"/>
        <p:cNvGrpSpPr/>
        <p:nvPr/>
      </p:nvGrpSpPr>
      <p:grpSpPr>
        <a:xfrm>
          <a:off x="0" y="0"/>
          <a:ext cx="0" cy="0"/>
          <a:chOff x="0" y="0"/>
          <a:chExt cx="0" cy="0"/>
        </a:xfrm>
      </p:grpSpPr>
      <p:sp>
        <p:nvSpPr>
          <p:cNvPr id="3975" name="Google Shape;3975;p236"/>
          <p:cNvSpPr txBox="1">
            <a:spLocks noGrp="1"/>
          </p:cNvSpPr>
          <p:nvPr>
            <p:ph type="title"/>
          </p:nvPr>
        </p:nvSpPr>
        <p:spPr>
          <a:xfrm>
            <a:off x="1617132" y="590550"/>
            <a:ext cx="7247400" cy="939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Coding Break</a:t>
            </a:r>
            <a:endParaRPr/>
          </a:p>
        </p:txBody>
      </p:sp>
      <p:sp>
        <p:nvSpPr>
          <p:cNvPr id="3976" name="Google Shape;3976;p236"/>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206"/>
              <a:buFont typeface="Arial"/>
              <a:buNone/>
            </a:pPr>
            <a:fld id="{00000000-1234-1234-1234-123412341234}" type="slidenum">
              <a:rPr lang="en-US" sz="825" b="0" i="0" u="none" strike="noStrike" cap="none">
                <a:solidFill>
                  <a:srgbClr val="888888"/>
                </a:solidFill>
                <a:latin typeface="Arial"/>
                <a:ea typeface="Arial"/>
                <a:cs typeface="Arial"/>
                <a:sym typeface="Arial"/>
              </a:rPr>
              <a:t>109</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13"/>
        <p:cNvGrpSpPr/>
        <p:nvPr/>
      </p:nvGrpSpPr>
      <p:grpSpPr>
        <a:xfrm>
          <a:off x="0" y="0"/>
          <a:ext cx="0" cy="0"/>
          <a:chOff x="0" y="0"/>
          <a:chExt cx="0" cy="0"/>
        </a:xfrm>
      </p:grpSpPr>
      <p:sp>
        <p:nvSpPr>
          <p:cNvPr id="1514" name="Google Shape;1514;p138"/>
          <p:cNvSpPr txBox="1">
            <a:spLocks noGrp="1"/>
          </p:cNvSpPr>
          <p:nvPr>
            <p:ph type="title"/>
          </p:nvPr>
        </p:nvSpPr>
        <p:spPr>
          <a:xfrm>
            <a:off x="152400" y="127400"/>
            <a:ext cx="8686800" cy="47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Benefits of Data Plane Programmability</a:t>
            </a:r>
            <a:endParaRPr sz="2700" b="1" i="0" u="none" strike="noStrike" cap="none">
              <a:solidFill>
                <a:schemeClr val="dk1"/>
              </a:solidFill>
              <a:latin typeface="Arial"/>
              <a:ea typeface="Arial"/>
              <a:cs typeface="Arial"/>
              <a:sym typeface="Arial"/>
            </a:endParaRPr>
          </a:p>
        </p:txBody>
      </p:sp>
      <p:sp>
        <p:nvSpPr>
          <p:cNvPr id="1515" name="Google Shape;1515;p138"/>
          <p:cNvSpPr txBox="1">
            <a:spLocks noGrp="1"/>
          </p:cNvSpPr>
          <p:nvPr>
            <p:ph type="body" idx="1"/>
          </p:nvPr>
        </p:nvSpPr>
        <p:spPr>
          <a:xfrm>
            <a:off x="152400" y="742951"/>
            <a:ext cx="8686800" cy="4114800"/>
          </a:xfrm>
          <a:prstGeom prst="rect">
            <a:avLst/>
          </a:prstGeom>
          <a:noFill/>
          <a:ln>
            <a:noFill/>
          </a:ln>
        </p:spPr>
        <p:txBody>
          <a:bodyPr spcFirstLastPara="1" wrap="square" lIns="91425" tIns="45700" rIns="91425" bIns="45700" anchor="t" anchorCtr="0">
            <a:noAutofit/>
          </a:bodyPr>
          <a:lstStyle/>
          <a:p>
            <a:pPr marL="205740" marR="0" lvl="0" indent="-205740" algn="l" rtl="0">
              <a:lnSpc>
                <a:spcPct val="130000"/>
              </a:lnSpc>
              <a:spcBef>
                <a:spcPts val="0"/>
              </a:spcBef>
              <a:spcAft>
                <a:spcPts val="0"/>
              </a:spcAft>
              <a:buClr>
                <a:srgbClr val="3F3151"/>
              </a:buClr>
              <a:buSzPts val="2100"/>
              <a:buFont typeface="Merriweather Sans"/>
              <a:buChar char="•"/>
            </a:pPr>
            <a:r>
              <a:rPr lang="en-US" sz="2100" b="1" i="0" u="none" strike="noStrike" cap="none" dirty="0">
                <a:solidFill>
                  <a:schemeClr val="dk1"/>
                </a:solidFill>
                <a:latin typeface="Arial"/>
                <a:ea typeface="Arial"/>
                <a:cs typeface="Arial"/>
                <a:sym typeface="Arial"/>
              </a:rPr>
              <a:t>New Features</a:t>
            </a:r>
            <a:r>
              <a:rPr lang="en-US" sz="2100" b="0" i="0" u="none" strike="noStrike" cap="none" dirty="0">
                <a:solidFill>
                  <a:schemeClr val="dk1"/>
                </a:solidFill>
                <a:latin typeface="Arial"/>
                <a:ea typeface="Arial"/>
                <a:cs typeface="Arial"/>
                <a:sym typeface="Arial"/>
              </a:rPr>
              <a:t> – Add new protocols</a:t>
            </a:r>
            <a:endParaRPr sz="2100" b="1" i="0" u="none" strike="noStrike" cap="none" dirty="0">
              <a:solidFill>
                <a:schemeClr val="dk1"/>
              </a:solidFill>
              <a:latin typeface="Arial"/>
              <a:ea typeface="Arial"/>
              <a:cs typeface="Arial"/>
              <a:sym typeface="Arial"/>
            </a:endParaRPr>
          </a:p>
          <a:p>
            <a:pPr marL="205740" marR="0" lvl="0" indent="-205740" algn="l" rtl="0">
              <a:lnSpc>
                <a:spcPct val="130000"/>
              </a:lnSpc>
              <a:spcBef>
                <a:spcPts val="150"/>
              </a:spcBef>
              <a:spcAft>
                <a:spcPts val="0"/>
              </a:spcAft>
              <a:buClr>
                <a:srgbClr val="3F3151"/>
              </a:buClr>
              <a:buSzPts val="2100"/>
              <a:buFont typeface="Merriweather Sans"/>
              <a:buChar char="•"/>
            </a:pPr>
            <a:r>
              <a:rPr lang="en-US" sz="2100" b="1" i="0" u="none" strike="noStrike" cap="none" dirty="0">
                <a:solidFill>
                  <a:schemeClr val="dk1"/>
                </a:solidFill>
                <a:latin typeface="Arial"/>
                <a:ea typeface="Arial"/>
                <a:cs typeface="Arial"/>
                <a:sym typeface="Arial"/>
              </a:rPr>
              <a:t>Reduce complexity</a:t>
            </a:r>
            <a:r>
              <a:rPr lang="en-US" sz="2100" b="0" i="0" u="none" strike="noStrike" cap="none" dirty="0">
                <a:solidFill>
                  <a:schemeClr val="dk1"/>
                </a:solidFill>
                <a:latin typeface="Arial"/>
                <a:ea typeface="Arial"/>
                <a:cs typeface="Arial"/>
                <a:sym typeface="Arial"/>
              </a:rPr>
              <a:t> – </a:t>
            </a:r>
            <a:r>
              <a:rPr lang="en-US" sz="2100" b="0" i="0" u="none" strike="noStrike" cap="none" dirty="0">
                <a:solidFill>
                  <a:srgbClr val="FF0000"/>
                </a:solidFill>
                <a:latin typeface="Arial"/>
                <a:ea typeface="Arial"/>
                <a:cs typeface="Arial"/>
                <a:sym typeface="Arial"/>
              </a:rPr>
              <a:t>Remove unused protocols</a:t>
            </a:r>
            <a:endParaRPr sz="2100" b="1" i="0" u="none" strike="noStrike" cap="none" dirty="0">
              <a:solidFill>
                <a:srgbClr val="FF0000"/>
              </a:solidFill>
              <a:latin typeface="Arial"/>
              <a:ea typeface="Arial"/>
              <a:cs typeface="Arial"/>
              <a:sym typeface="Arial"/>
            </a:endParaRPr>
          </a:p>
          <a:p>
            <a:pPr marL="205740" marR="0" lvl="0" indent="-205740" algn="l" rtl="0">
              <a:lnSpc>
                <a:spcPct val="130000"/>
              </a:lnSpc>
              <a:spcBef>
                <a:spcPts val="150"/>
              </a:spcBef>
              <a:spcAft>
                <a:spcPts val="0"/>
              </a:spcAft>
              <a:buClr>
                <a:srgbClr val="3F3151"/>
              </a:buClr>
              <a:buSzPts val="2100"/>
              <a:buFont typeface="Merriweather Sans"/>
              <a:buChar char="•"/>
            </a:pPr>
            <a:r>
              <a:rPr lang="en-US" sz="2100" b="1" i="0" u="none" strike="noStrike" cap="none" dirty="0">
                <a:solidFill>
                  <a:schemeClr val="dk1"/>
                </a:solidFill>
                <a:latin typeface="Arial"/>
                <a:ea typeface="Arial"/>
                <a:cs typeface="Arial"/>
                <a:sym typeface="Arial"/>
              </a:rPr>
              <a:t>Efficient use of resources</a:t>
            </a:r>
            <a:r>
              <a:rPr lang="en-US" sz="2100" b="0" i="0" u="none" strike="noStrike" cap="none" dirty="0">
                <a:solidFill>
                  <a:schemeClr val="dk1"/>
                </a:solidFill>
                <a:latin typeface="Arial"/>
                <a:ea typeface="Arial"/>
                <a:cs typeface="Arial"/>
                <a:sym typeface="Arial"/>
              </a:rPr>
              <a:t> – flexible use of tables</a:t>
            </a:r>
            <a:endParaRPr sz="2100" b="1" i="0" u="none" strike="noStrike" cap="none" dirty="0">
              <a:solidFill>
                <a:schemeClr val="dk1"/>
              </a:solidFill>
              <a:latin typeface="Arial"/>
              <a:ea typeface="Arial"/>
              <a:cs typeface="Arial"/>
              <a:sym typeface="Arial"/>
            </a:endParaRPr>
          </a:p>
          <a:p>
            <a:pPr marL="205740" marR="0" lvl="0" indent="-205740" algn="l" rtl="0">
              <a:lnSpc>
                <a:spcPct val="130000"/>
              </a:lnSpc>
              <a:spcBef>
                <a:spcPts val="150"/>
              </a:spcBef>
              <a:spcAft>
                <a:spcPts val="0"/>
              </a:spcAft>
              <a:buClr>
                <a:srgbClr val="3F3151"/>
              </a:buClr>
              <a:buSzPts val="2100"/>
              <a:buFont typeface="Merriweather Sans"/>
              <a:buChar char="•"/>
            </a:pPr>
            <a:r>
              <a:rPr lang="en-US" sz="2100" b="1" i="0" u="none" strike="noStrike" cap="none" dirty="0">
                <a:solidFill>
                  <a:schemeClr val="dk1"/>
                </a:solidFill>
                <a:latin typeface="Arial"/>
                <a:ea typeface="Arial"/>
                <a:cs typeface="Arial"/>
                <a:sym typeface="Arial"/>
              </a:rPr>
              <a:t>Greater visibility</a:t>
            </a:r>
            <a:r>
              <a:rPr lang="en-US" sz="2100" b="0" i="0" u="none" strike="noStrike" cap="none" dirty="0">
                <a:solidFill>
                  <a:schemeClr val="dk1"/>
                </a:solidFill>
                <a:latin typeface="Arial"/>
                <a:ea typeface="Arial"/>
                <a:cs typeface="Arial"/>
                <a:sym typeface="Arial"/>
              </a:rPr>
              <a:t> – New diagnostic techniques, telemetry, etc.</a:t>
            </a:r>
            <a:endParaRPr sz="2100" b="1" i="0" u="none" strike="noStrike" cap="none" dirty="0">
              <a:solidFill>
                <a:schemeClr val="dk1"/>
              </a:solidFill>
              <a:latin typeface="Arial"/>
              <a:ea typeface="Arial"/>
              <a:cs typeface="Arial"/>
              <a:sym typeface="Arial"/>
            </a:endParaRPr>
          </a:p>
          <a:p>
            <a:pPr marL="205740" marR="0" lvl="0" indent="-205740" algn="l" rtl="0">
              <a:lnSpc>
                <a:spcPct val="130000"/>
              </a:lnSpc>
              <a:spcBef>
                <a:spcPts val="150"/>
              </a:spcBef>
              <a:spcAft>
                <a:spcPts val="0"/>
              </a:spcAft>
              <a:buClr>
                <a:srgbClr val="3F3151"/>
              </a:buClr>
              <a:buSzPts val="2100"/>
              <a:buFont typeface="Merriweather Sans"/>
              <a:buChar char="•"/>
            </a:pPr>
            <a:r>
              <a:rPr lang="en-US" sz="2100" b="1" i="0" u="none" strike="noStrike" cap="none" dirty="0">
                <a:solidFill>
                  <a:schemeClr val="dk1"/>
                </a:solidFill>
                <a:latin typeface="Arial"/>
                <a:ea typeface="Arial"/>
                <a:cs typeface="Arial"/>
                <a:sym typeface="Arial"/>
              </a:rPr>
              <a:t>SW style development</a:t>
            </a:r>
            <a:r>
              <a:rPr lang="en-US" sz="2100" b="0" i="0" u="none" strike="noStrike" cap="none" dirty="0">
                <a:solidFill>
                  <a:schemeClr val="dk1"/>
                </a:solidFill>
                <a:latin typeface="Arial"/>
                <a:ea typeface="Arial"/>
                <a:cs typeface="Arial"/>
                <a:sym typeface="Arial"/>
              </a:rPr>
              <a:t> – rapid design cycle, fast innovation, fix data plane bugs in the field</a:t>
            </a:r>
            <a:endParaRPr sz="2100" b="1" i="0" u="none" strike="noStrike" cap="none" dirty="0">
              <a:solidFill>
                <a:schemeClr val="dk1"/>
              </a:solidFill>
              <a:latin typeface="Arial"/>
              <a:ea typeface="Arial"/>
              <a:cs typeface="Arial"/>
              <a:sym typeface="Arial"/>
            </a:endParaRPr>
          </a:p>
          <a:p>
            <a:pPr marL="205740" marR="0" lvl="0" indent="-205740" algn="l" rtl="0">
              <a:lnSpc>
                <a:spcPct val="130000"/>
              </a:lnSpc>
              <a:spcBef>
                <a:spcPts val="150"/>
              </a:spcBef>
              <a:spcAft>
                <a:spcPts val="0"/>
              </a:spcAft>
              <a:buClr>
                <a:srgbClr val="3F3151"/>
              </a:buClr>
              <a:buSzPts val="2100"/>
              <a:buFont typeface="Merriweather Sans"/>
              <a:buChar char="•"/>
            </a:pPr>
            <a:r>
              <a:rPr lang="en-US" sz="2100" b="1" i="0" u="none" strike="noStrike" cap="none" dirty="0">
                <a:solidFill>
                  <a:schemeClr val="dk1"/>
                </a:solidFill>
                <a:latin typeface="Arial"/>
                <a:ea typeface="Arial"/>
                <a:cs typeface="Arial"/>
                <a:sym typeface="Arial"/>
              </a:rPr>
              <a:t>You keep your own ideas</a:t>
            </a:r>
            <a:endParaRPr sz="2100" b="1" i="0" u="none" strike="noStrike" cap="none" dirty="0">
              <a:solidFill>
                <a:schemeClr val="dk1"/>
              </a:solidFill>
              <a:latin typeface="Arial"/>
              <a:ea typeface="Arial"/>
              <a:cs typeface="Arial"/>
              <a:sym typeface="Arial"/>
            </a:endParaRPr>
          </a:p>
          <a:p>
            <a:pPr marL="205740" marR="0" lvl="0" indent="-205740" algn="l" rtl="0">
              <a:lnSpc>
                <a:spcPct val="130000"/>
              </a:lnSpc>
              <a:spcBef>
                <a:spcPts val="150"/>
              </a:spcBef>
              <a:spcAft>
                <a:spcPts val="0"/>
              </a:spcAft>
              <a:buClr>
                <a:srgbClr val="3F3151"/>
              </a:buClr>
              <a:buSzPts val="2100"/>
              <a:buFont typeface="Merriweather Sans"/>
              <a:buNone/>
            </a:pPr>
            <a:endParaRPr sz="2100" b="0" i="0" u="none" strike="noStrike" cap="none" dirty="0">
              <a:solidFill>
                <a:schemeClr val="dk1"/>
              </a:solidFill>
              <a:latin typeface="Arial"/>
              <a:ea typeface="Arial"/>
              <a:cs typeface="Arial"/>
              <a:sym typeface="Arial"/>
            </a:endParaRPr>
          </a:p>
          <a:p>
            <a:pPr marL="0" marR="0" lvl="0" indent="0" algn="l" rtl="0">
              <a:lnSpc>
                <a:spcPct val="130000"/>
              </a:lnSpc>
              <a:spcBef>
                <a:spcPts val="150"/>
              </a:spcBef>
              <a:spcAft>
                <a:spcPts val="0"/>
              </a:spcAft>
              <a:buClr>
                <a:srgbClr val="3F3151"/>
              </a:buClr>
              <a:buSzPts val="525"/>
              <a:buFont typeface="Merriweather Sans"/>
              <a:buNone/>
            </a:pPr>
            <a:r>
              <a:rPr lang="en-US" sz="2100" b="0" i="1" u="none" strike="noStrike" cap="none" dirty="0">
                <a:solidFill>
                  <a:schemeClr val="dk1"/>
                </a:solidFill>
                <a:latin typeface="Arial"/>
                <a:ea typeface="Arial"/>
                <a:cs typeface="Arial"/>
                <a:sym typeface="Arial"/>
              </a:rPr>
              <a:t>Think programming rather than protocols…</a:t>
            </a:r>
            <a:endParaRPr sz="2100" b="1" i="0" u="none" strike="noStrike" cap="none" dirty="0">
              <a:solidFill>
                <a:schemeClr val="dk1"/>
              </a:solidFill>
              <a:latin typeface="Arial"/>
              <a:ea typeface="Arial"/>
              <a:cs typeface="Arial"/>
              <a:sym typeface="Arial"/>
            </a:endParaRPr>
          </a:p>
        </p:txBody>
      </p:sp>
      <p:sp>
        <p:nvSpPr>
          <p:cNvPr id="1516" name="Google Shape;1516;p138"/>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11</a:t>
            </a:fld>
            <a:endParaRPr sz="825" b="0" i="0" u="none" strike="noStrike" cap="none">
              <a:solidFill>
                <a:srgbClr val="888888"/>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1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1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1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3980"/>
        <p:cNvGrpSpPr/>
        <p:nvPr/>
      </p:nvGrpSpPr>
      <p:grpSpPr>
        <a:xfrm>
          <a:off x="0" y="0"/>
          <a:ext cx="0" cy="0"/>
          <a:chOff x="0" y="0"/>
          <a:chExt cx="0" cy="0"/>
        </a:xfrm>
      </p:grpSpPr>
      <p:sp>
        <p:nvSpPr>
          <p:cNvPr id="3981" name="Google Shape;3981;p237"/>
          <p:cNvSpPr txBox="1">
            <a:spLocks noGrp="1"/>
          </p:cNvSpPr>
          <p:nvPr>
            <p:ph type="title"/>
          </p:nvPr>
        </p:nvSpPr>
        <p:spPr>
          <a:xfrm>
            <a:off x="152400" y="127400"/>
            <a:ext cx="8686800" cy="47982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Calculator</a:t>
            </a:r>
            <a:endParaRPr/>
          </a:p>
        </p:txBody>
      </p:sp>
      <p:sp>
        <p:nvSpPr>
          <p:cNvPr id="3982" name="Google Shape;3982;p237"/>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110</a:t>
            </a:fld>
            <a:endParaRPr/>
          </a:p>
        </p:txBody>
      </p:sp>
      <p:pic>
        <p:nvPicPr>
          <p:cNvPr id="3983" name="Google Shape;3983;p237"/>
          <p:cNvPicPr preferRelativeResize="0"/>
          <p:nvPr/>
        </p:nvPicPr>
        <p:blipFill rotWithShape="1">
          <a:blip r:embed="rId3">
            <a:alphaModFix/>
          </a:blip>
          <a:srcRect/>
          <a:stretch/>
        </p:blipFill>
        <p:spPr>
          <a:xfrm>
            <a:off x="5737706" y="2536935"/>
            <a:ext cx="489681" cy="324012"/>
          </a:xfrm>
          <a:prstGeom prst="rect">
            <a:avLst/>
          </a:prstGeom>
          <a:noFill/>
          <a:ln>
            <a:noFill/>
          </a:ln>
        </p:spPr>
      </p:pic>
      <p:grpSp>
        <p:nvGrpSpPr>
          <p:cNvPr id="3984" name="Google Shape;3984;p237"/>
          <p:cNvGrpSpPr/>
          <p:nvPr/>
        </p:nvGrpSpPr>
        <p:grpSpPr>
          <a:xfrm>
            <a:off x="3255377" y="2565993"/>
            <a:ext cx="532717" cy="191841"/>
            <a:chOff x="12523788" y="-511175"/>
            <a:chExt cx="13454062" cy="4845051"/>
          </a:xfrm>
        </p:grpSpPr>
        <p:sp>
          <p:nvSpPr>
            <p:cNvPr id="3985" name="Google Shape;3985;p237"/>
            <p:cNvSpPr/>
            <p:nvPr/>
          </p:nvSpPr>
          <p:spPr>
            <a:xfrm>
              <a:off x="12523788" y="-511175"/>
              <a:ext cx="13454062" cy="4845050"/>
            </a:xfrm>
            <a:custGeom>
              <a:avLst/>
              <a:gdLst/>
              <a:ahLst/>
              <a:cxnLst/>
              <a:rect l="l" t="t" r="r" b="b"/>
              <a:pathLst>
                <a:path w="120000" h="120000" extrusionOk="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3986" name="Google Shape;3986;p237"/>
            <p:cNvSpPr/>
            <p:nvPr/>
          </p:nvSpPr>
          <p:spPr>
            <a:xfrm>
              <a:off x="12523788" y="722313"/>
              <a:ext cx="12231687" cy="3611563"/>
            </a:xfrm>
            <a:custGeom>
              <a:avLst/>
              <a:gdLst/>
              <a:ahLst/>
              <a:cxnLst/>
              <a:rect l="l" t="t" r="r" b="b"/>
              <a:pathLst>
                <a:path w="120000" h="120000" extrusionOk="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3987" name="Google Shape;3987;p237"/>
            <p:cNvSpPr/>
            <p:nvPr/>
          </p:nvSpPr>
          <p:spPr>
            <a:xfrm>
              <a:off x="18637250" y="722313"/>
              <a:ext cx="6118225" cy="3611563"/>
            </a:xfrm>
            <a:custGeom>
              <a:avLst/>
              <a:gdLst/>
              <a:ahLst/>
              <a:cxnLst/>
              <a:rect l="l" t="t" r="r" b="b"/>
              <a:pathLst>
                <a:path w="120000" h="120000" extrusionOk="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3988" name="Google Shape;3988;p237"/>
            <p:cNvSpPr/>
            <p:nvPr/>
          </p:nvSpPr>
          <p:spPr>
            <a:xfrm>
              <a:off x="24755475" y="-511175"/>
              <a:ext cx="1222375" cy="4845050"/>
            </a:xfrm>
            <a:custGeom>
              <a:avLst/>
              <a:gdLst/>
              <a:ahLst/>
              <a:cxnLst/>
              <a:rect l="l" t="t" r="r" b="b"/>
              <a:pathLst>
                <a:path w="120000" h="120000" extrusionOk="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3989" name="Google Shape;3989;p237"/>
            <p:cNvSpPr/>
            <p:nvPr/>
          </p:nvSpPr>
          <p:spPr>
            <a:xfrm>
              <a:off x="12523788" y="-511175"/>
              <a:ext cx="13454062" cy="1233488"/>
            </a:xfrm>
            <a:custGeom>
              <a:avLst/>
              <a:gdLst/>
              <a:ahLst/>
              <a:cxnLst/>
              <a:rect l="l" t="t" r="r" b="b"/>
              <a:pathLst>
                <a:path w="120000" h="120000" extrusionOk="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3990" name="Google Shape;3990;p237"/>
            <p:cNvSpPr/>
            <p:nvPr/>
          </p:nvSpPr>
          <p:spPr>
            <a:xfrm>
              <a:off x="13247688" y="1601788"/>
              <a:ext cx="10782300" cy="1912938"/>
            </a:xfrm>
            <a:prstGeom prst="rect">
              <a:avLst/>
            </a:prstGeom>
            <a:solidFill>
              <a:srgbClr val="3D3D3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3991" name="Google Shape;3991;p237"/>
            <p:cNvSpPr/>
            <p:nvPr/>
          </p:nvSpPr>
          <p:spPr>
            <a:xfrm>
              <a:off x="13247688" y="1601788"/>
              <a:ext cx="5389562" cy="1912938"/>
            </a:xfrm>
            <a:prstGeom prst="rect">
              <a:avLst/>
            </a:prstGeom>
            <a:solidFill>
              <a:srgbClr val="4B4A4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3992" name="Google Shape;3992;p237"/>
            <p:cNvSpPr/>
            <p:nvPr/>
          </p:nvSpPr>
          <p:spPr>
            <a:xfrm>
              <a:off x="13874750" y="2247900"/>
              <a:ext cx="604837" cy="619125"/>
            </a:xfrm>
            <a:prstGeom prst="rect">
              <a:avLst/>
            </a:prstGeom>
            <a:solidFill>
              <a:srgbClr val="60BA5A"/>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grpSp>
      <p:cxnSp>
        <p:nvCxnSpPr>
          <p:cNvPr id="3993" name="Google Shape;3993;p237"/>
          <p:cNvCxnSpPr>
            <a:stCxn id="3992" idx="7"/>
            <a:endCxn id="3986" idx="1"/>
          </p:cNvCxnSpPr>
          <p:nvPr/>
        </p:nvCxnSpPr>
        <p:spPr>
          <a:xfrm rot="10800000" flipH="1">
            <a:off x="3788093" y="2699868"/>
            <a:ext cx="1949700" cy="9000"/>
          </a:xfrm>
          <a:prstGeom prst="straightConnector1">
            <a:avLst/>
          </a:prstGeom>
          <a:noFill/>
          <a:ln w="9525" cap="flat" cmpd="sng">
            <a:solidFill>
              <a:srgbClr val="A5A5A5"/>
            </a:solidFill>
            <a:prstDash val="solid"/>
            <a:round/>
            <a:headEnd type="none" w="sm" len="sm"/>
            <a:tailEnd type="none" w="sm" len="sm"/>
          </a:ln>
        </p:spPr>
      </p:cxnSp>
      <p:sp>
        <p:nvSpPr>
          <p:cNvPr id="3994" name="Google Shape;3994;p237"/>
          <p:cNvSpPr txBox="1"/>
          <p:nvPr/>
        </p:nvSpPr>
        <p:spPr>
          <a:xfrm>
            <a:off x="5835751" y="2813214"/>
            <a:ext cx="327334" cy="25391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3"/>
              <a:buFont typeface="Arial"/>
              <a:buNone/>
            </a:pPr>
            <a:r>
              <a:rPr lang="en-US" sz="1050" b="0" i="0" u="none" strike="noStrike" cap="none">
                <a:solidFill>
                  <a:srgbClr val="000000"/>
                </a:solidFill>
                <a:latin typeface="Arial"/>
                <a:ea typeface="Arial"/>
                <a:cs typeface="Arial"/>
                <a:sym typeface="Arial"/>
              </a:rPr>
              <a:t>s1</a:t>
            </a:r>
            <a:endParaRPr/>
          </a:p>
        </p:txBody>
      </p:sp>
      <p:sp>
        <p:nvSpPr>
          <p:cNvPr id="3995" name="Google Shape;3995;p237"/>
          <p:cNvSpPr txBox="1"/>
          <p:nvPr/>
        </p:nvSpPr>
        <p:spPr>
          <a:xfrm>
            <a:off x="3116568" y="2765143"/>
            <a:ext cx="761747" cy="41549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63"/>
              <a:buFont typeface="Arial"/>
              <a:buNone/>
            </a:pPr>
            <a:r>
              <a:rPr lang="en-US" sz="1050" b="0" i="0" u="none" strike="noStrike" cap="none">
                <a:solidFill>
                  <a:srgbClr val="000000"/>
                </a:solidFill>
                <a:latin typeface="Arial"/>
                <a:ea typeface="Arial"/>
                <a:cs typeface="Arial"/>
                <a:sym typeface="Arial"/>
              </a:rPr>
              <a:t>h1</a:t>
            </a:r>
            <a:br>
              <a:rPr lang="en-US" sz="1050" b="0" i="0" u="none" strike="noStrike" cap="none">
                <a:solidFill>
                  <a:srgbClr val="000000"/>
                </a:solidFill>
                <a:latin typeface="Arial"/>
                <a:ea typeface="Arial"/>
                <a:cs typeface="Arial"/>
                <a:sym typeface="Arial"/>
              </a:rPr>
            </a:br>
            <a:r>
              <a:rPr lang="en-US" sz="1050" b="0" i="0" u="none" strike="noStrike" cap="none">
                <a:solidFill>
                  <a:srgbClr val="000000"/>
                </a:solidFill>
                <a:latin typeface="Arial"/>
                <a:ea typeface="Arial"/>
                <a:cs typeface="Arial"/>
                <a:sym typeface="Arial"/>
              </a:rPr>
              <a:t>(10.0.1.1)</a:t>
            </a:r>
            <a:endParaRPr/>
          </a:p>
        </p:txBody>
      </p:sp>
      <p:sp>
        <p:nvSpPr>
          <p:cNvPr id="3996" name="Google Shape;3996;p237"/>
          <p:cNvSpPr/>
          <p:nvPr/>
        </p:nvSpPr>
        <p:spPr>
          <a:xfrm>
            <a:off x="3673267" y="2261628"/>
            <a:ext cx="934992" cy="161365"/>
          </a:xfrm>
          <a:prstGeom prst="roundRect">
            <a:avLst>
              <a:gd name="adj" fmla="val 16667"/>
            </a:avLst>
          </a:prstGeom>
          <a:gradFill>
            <a:gsLst>
              <a:gs pos="0">
                <a:srgbClr val="FFBB82"/>
              </a:gs>
              <a:gs pos="35000">
                <a:srgbClr val="FFCFA8"/>
              </a:gs>
              <a:gs pos="100000">
                <a:srgbClr val="FFEBD9"/>
              </a:gs>
            </a:gsLst>
            <a:lin ang="16200000" scaled="0"/>
          </a:gradFill>
          <a:ln w="9525" cap="flat" cmpd="sng">
            <a:solidFill>
              <a:srgbClr val="F5913F"/>
            </a:solidFill>
            <a:prstDash val="solid"/>
            <a:round/>
            <a:headEnd type="none" w="sm" len="sm"/>
            <a:tailEnd type="none" w="sm" len="sm"/>
          </a:ln>
          <a:effectLst>
            <a:outerShdw blurRad="40000" dist="20000" dir="5400000" rotWithShape="0">
              <a:srgbClr val="000000">
                <a:alpha val="3686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63"/>
              <a:buFont typeface="Arial"/>
              <a:buNone/>
            </a:pPr>
            <a:r>
              <a:rPr lang="en-US" sz="1050" b="0" i="0" u="none" strike="noStrike" cap="none">
                <a:solidFill>
                  <a:schemeClr val="dk1"/>
                </a:solidFill>
                <a:latin typeface="Arial"/>
                <a:ea typeface="Arial"/>
                <a:cs typeface="Arial"/>
                <a:sym typeface="Arial"/>
              </a:rPr>
              <a:t>2 + 4 = ? </a:t>
            </a:r>
            <a:endParaRPr/>
          </a:p>
        </p:txBody>
      </p:sp>
      <p:sp>
        <p:nvSpPr>
          <p:cNvPr id="3997" name="Google Shape;3997;p237"/>
          <p:cNvSpPr/>
          <p:nvPr/>
        </p:nvSpPr>
        <p:spPr>
          <a:xfrm>
            <a:off x="5292395" y="2944710"/>
            <a:ext cx="934992" cy="161365"/>
          </a:xfrm>
          <a:prstGeom prst="roundRect">
            <a:avLst>
              <a:gd name="adj" fmla="val 16667"/>
            </a:avLst>
          </a:prstGeom>
          <a:gradFill>
            <a:gsLst>
              <a:gs pos="0">
                <a:srgbClr val="FFBB82"/>
              </a:gs>
              <a:gs pos="35000">
                <a:srgbClr val="FFCFA8"/>
              </a:gs>
              <a:gs pos="100000">
                <a:srgbClr val="FFEBD9"/>
              </a:gs>
            </a:gsLst>
            <a:lin ang="16200000" scaled="0"/>
          </a:gradFill>
          <a:ln w="9525" cap="flat" cmpd="sng">
            <a:solidFill>
              <a:srgbClr val="F5913F"/>
            </a:solidFill>
            <a:prstDash val="solid"/>
            <a:round/>
            <a:headEnd type="none" w="sm" len="sm"/>
            <a:tailEnd type="none" w="sm" len="sm"/>
          </a:ln>
          <a:effectLst>
            <a:outerShdw blurRad="40000" dist="20000" dir="5400000" rotWithShape="0">
              <a:srgbClr val="000000">
                <a:alpha val="3686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63"/>
              <a:buFont typeface="Arial"/>
              <a:buNone/>
            </a:pPr>
            <a:r>
              <a:rPr lang="en-US" sz="1050" b="0" i="0" u="none" strike="noStrike" cap="none">
                <a:solidFill>
                  <a:schemeClr val="dk1"/>
                </a:solidFill>
                <a:latin typeface="Arial"/>
                <a:ea typeface="Arial"/>
                <a:cs typeface="Arial"/>
                <a:sym typeface="Arial"/>
              </a:rPr>
              <a:t>2 + 4 = 6</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1"/>
                                          </p:stCondLst>
                                        </p:cTn>
                                        <p:tgtEl>
                                          <p:spTgt spid="399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4001"/>
        <p:cNvGrpSpPr/>
        <p:nvPr/>
      </p:nvGrpSpPr>
      <p:grpSpPr>
        <a:xfrm>
          <a:off x="0" y="0"/>
          <a:ext cx="0" cy="0"/>
          <a:chOff x="0" y="0"/>
          <a:chExt cx="0" cy="0"/>
        </a:xfrm>
      </p:grpSpPr>
      <p:sp>
        <p:nvSpPr>
          <p:cNvPr id="4002" name="Google Shape;4002;p238"/>
          <p:cNvSpPr txBox="1">
            <a:spLocks noGrp="1"/>
          </p:cNvSpPr>
          <p:nvPr>
            <p:ph type="title"/>
          </p:nvPr>
        </p:nvSpPr>
        <p:spPr>
          <a:xfrm>
            <a:off x="152400" y="127400"/>
            <a:ext cx="8686800" cy="47982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Calculator: Packet Format</a:t>
            </a:r>
            <a:endParaRPr/>
          </a:p>
        </p:txBody>
      </p:sp>
      <p:sp>
        <p:nvSpPr>
          <p:cNvPr id="4003" name="Google Shape;4003;p238"/>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111</a:t>
            </a:fld>
            <a:endParaRPr/>
          </a:p>
        </p:txBody>
      </p:sp>
      <p:sp>
        <p:nvSpPr>
          <p:cNvPr id="4004" name="Google Shape;4004;p238"/>
          <p:cNvSpPr/>
          <p:nvPr/>
        </p:nvSpPr>
        <p:spPr>
          <a:xfrm>
            <a:off x="-1" y="880814"/>
            <a:ext cx="8991600" cy="286232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B1F22"/>
              </a:buClr>
              <a:buSzPts val="450"/>
              <a:buFont typeface="Consolas"/>
              <a:buNone/>
            </a:pPr>
            <a:r>
              <a:rPr lang="en-US" sz="1800" b="0" i="0" u="none" strike="noStrike" cap="none">
                <a:solidFill>
                  <a:srgbClr val="1B1F22"/>
                </a:solidFill>
                <a:latin typeface="Consolas"/>
                <a:ea typeface="Consolas"/>
                <a:cs typeface="Consolas"/>
                <a:sym typeface="Consolas"/>
              </a:rPr>
              <a:t>          0                1                  2              3</a:t>
            </a:r>
            <a:endParaRPr/>
          </a:p>
          <a:p>
            <a:pPr marL="0" marR="0" lvl="0" indent="0" algn="l" rtl="0">
              <a:lnSpc>
                <a:spcPct val="100000"/>
              </a:lnSpc>
              <a:spcBef>
                <a:spcPts val="0"/>
              </a:spcBef>
              <a:spcAft>
                <a:spcPts val="0"/>
              </a:spcAft>
              <a:buClr>
                <a:srgbClr val="1B1F22"/>
              </a:buClr>
              <a:buSzPts val="450"/>
              <a:buFont typeface="Consolas"/>
              <a:buNone/>
            </a:pPr>
            <a:r>
              <a:rPr lang="en-US" sz="1800" b="0" i="0" u="none" strike="noStrike" cap="none">
                <a:solidFill>
                  <a:srgbClr val="1B1F22"/>
                </a:solidFill>
                <a:latin typeface="Consolas"/>
                <a:ea typeface="Consolas"/>
                <a:cs typeface="Consolas"/>
                <a:sym typeface="Consolas"/>
              </a:rPr>
              <a:t>  +----------------+----------------+----------------+---------------+</a:t>
            </a:r>
            <a:endParaRPr/>
          </a:p>
          <a:p>
            <a:pPr marL="0" marR="0" lvl="0" indent="0" algn="l" rtl="0">
              <a:lnSpc>
                <a:spcPct val="100000"/>
              </a:lnSpc>
              <a:spcBef>
                <a:spcPts val="0"/>
              </a:spcBef>
              <a:spcAft>
                <a:spcPts val="0"/>
              </a:spcAft>
              <a:buClr>
                <a:srgbClr val="1B1F22"/>
              </a:buClr>
              <a:buSzPts val="450"/>
              <a:buFont typeface="Consolas"/>
              <a:buNone/>
            </a:pPr>
            <a:r>
              <a:rPr lang="en-US" sz="1800" b="0" i="0" u="none" strike="noStrike" cap="none">
                <a:solidFill>
                  <a:srgbClr val="1B1F22"/>
                </a:solidFill>
                <a:latin typeface="Consolas"/>
                <a:ea typeface="Consolas"/>
                <a:cs typeface="Consolas"/>
                <a:sym typeface="Consolas"/>
              </a:rPr>
              <a:t>  |      P         |       4        |     Version    |     Op        |</a:t>
            </a:r>
            <a:endParaRPr/>
          </a:p>
          <a:p>
            <a:pPr marL="0" marR="0" lvl="0" indent="0" algn="l" rtl="0">
              <a:lnSpc>
                <a:spcPct val="100000"/>
              </a:lnSpc>
              <a:spcBef>
                <a:spcPts val="0"/>
              </a:spcBef>
              <a:spcAft>
                <a:spcPts val="0"/>
              </a:spcAft>
              <a:buClr>
                <a:srgbClr val="1B1F22"/>
              </a:buClr>
              <a:buSzPts val="450"/>
              <a:buFont typeface="Consolas"/>
              <a:buNone/>
            </a:pPr>
            <a:r>
              <a:rPr lang="en-US" sz="1800" b="0" i="0" u="none" strike="noStrike" cap="none">
                <a:solidFill>
                  <a:srgbClr val="1B1F22"/>
                </a:solidFill>
                <a:latin typeface="Consolas"/>
                <a:ea typeface="Consolas"/>
                <a:cs typeface="Consolas"/>
                <a:sym typeface="Consolas"/>
              </a:rPr>
              <a:t>  +----------------+----------------+----------------+---------------+</a:t>
            </a:r>
            <a:endParaRPr/>
          </a:p>
          <a:p>
            <a:pPr marL="0" marR="0" lvl="0" indent="0" algn="l" rtl="0">
              <a:lnSpc>
                <a:spcPct val="100000"/>
              </a:lnSpc>
              <a:spcBef>
                <a:spcPts val="0"/>
              </a:spcBef>
              <a:spcAft>
                <a:spcPts val="0"/>
              </a:spcAft>
              <a:buClr>
                <a:srgbClr val="1B1F22"/>
              </a:buClr>
              <a:buSzPts val="450"/>
              <a:buFont typeface="Consolas"/>
              <a:buNone/>
            </a:pPr>
            <a:r>
              <a:rPr lang="en-US" sz="1800" b="0" i="0" u="none" strike="noStrike" cap="none">
                <a:solidFill>
                  <a:srgbClr val="1B1F22"/>
                </a:solidFill>
                <a:latin typeface="Consolas"/>
                <a:ea typeface="Consolas"/>
                <a:cs typeface="Consolas"/>
                <a:sym typeface="Consolas"/>
              </a:rPr>
              <a:t>  |                              Operand A                           |</a:t>
            </a:r>
            <a:endParaRPr/>
          </a:p>
          <a:p>
            <a:pPr marL="0" marR="0" lvl="0" indent="0" algn="l" rtl="0">
              <a:lnSpc>
                <a:spcPct val="100000"/>
              </a:lnSpc>
              <a:spcBef>
                <a:spcPts val="0"/>
              </a:spcBef>
              <a:spcAft>
                <a:spcPts val="0"/>
              </a:spcAft>
              <a:buClr>
                <a:srgbClr val="1B1F22"/>
              </a:buClr>
              <a:buSzPts val="450"/>
              <a:buFont typeface="Consolas"/>
              <a:buNone/>
            </a:pPr>
            <a:r>
              <a:rPr lang="en-US" sz="1800" b="0" i="0" u="none" strike="noStrike" cap="none">
                <a:solidFill>
                  <a:srgbClr val="1B1F22"/>
                </a:solidFill>
                <a:latin typeface="Consolas"/>
                <a:ea typeface="Consolas"/>
                <a:cs typeface="Consolas"/>
                <a:sym typeface="Consolas"/>
              </a:rPr>
              <a:t>  +----------------+----------------+----------------+---------------+</a:t>
            </a:r>
            <a:endParaRPr/>
          </a:p>
          <a:p>
            <a:pPr marL="0" marR="0" lvl="0" indent="0" algn="l" rtl="0">
              <a:lnSpc>
                <a:spcPct val="100000"/>
              </a:lnSpc>
              <a:spcBef>
                <a:spcPts val="0"/>
              </a:spcBef>
              <a:spcAft>
                <a:spcPts val="0"/>
              </a:spcAft>
              <a:buClr>
                <a:srgbClr val="1B1F22"/>
              </a:buClr>
              <a:buSzPts val="450"/>
              <a:buFont typeface="Consolas"/>
              <a:buNone/>
            </a:pPr>
            <a:r>
              <a:rPr lang="en-US" sz="1800" b="0" i="0" u="none" strike="noStrike" cap="none">
                <a:solidFill>
                  <a:srgbClr val="1B1F22"/>
                </a:solidFill>
                <a:latin typeface="Consolas"/>
                <a:ea typeface="Consolas"/>
                <a:cs typeface="Consolas"/>
                <a:sym typeface="Consolas"/>
              </a:rPr>
              <a:t>  |                              Operand B                           |</a:t>
            </a:r>
            <a:endParaRPr/>
          </a:p>
          <a:p>
            <a:pPr marL="0" marR="0" lvl="0" indent="0" algn="l" rtl="0">
              <a:lnSpc>
                <a:spcPct val="100000"/>
              </a:lnSpc>
              <a:spcBef>
                <a:spcPts val="0"/>
              </a:spcBef>
              <a:spcAft>
                <a:spcPts val="0"/>
              </a:spcAft>
              <a:buClr>
                <a:srgbClr val="1B1F22"/>
              </a:buClr>
              <a:buSzPts val="450"/>
              <a:buFont typeface="Consolas"/>
              <a:buNone/>
            </a:pPr>
            <a:r>
              <a:rPr lang="en-US" sz="1800" b="0" i="0" u="none" strike="noStrike" cap="none">
                <a:solidFill>
                  <a:srgbClr val="1B1F22"/>
                </a:solidFill>
                <a:latin typeface="Consolas"/>
                <a:ea typeface="Consolas"/>
                <a:cs typeface="Consolas"/>
                <a:sym typeface="Consolas"/>
              </a:rPr>
              <a:t>  +----------------+----------------+----------------+---------------+</a:t>
            </a:r>
            <a:endParaRPr/>
          </a:p>
          <a:p>
            <a:pPr marL="0" marR="0" lvl="0" indent="0" algn="l" rtl="0">
              <a:lnSpc>
                <a:spcPct val="100000"/>
              </a:lnSpc>
              <a:spcBef>
                <a:spcPts val="0"/>
              </a:spcBef>
              <a:spcAft>
                <a:spcPts val="0"/>
              </a:spcAft>
              <a:buClr>
                <a:srgbClr val="1B1F22"/>
              </a:buClr>
              <a:buSzPts val="450"/>
              <a:buFont typeface="Consolas"/>
              <a:buNone/>
            </a:pPr>
            <a:r>
              <a:rPr lang="en-US" sz="1800" b="0" i="0" u="none" strike="noStrike" cap="none">
                <a:solidFill>
                  <a:srgbClr val="1B1F22"/>
                </a:solidFill>
                <a:latin typeface="Consolas"/>
                <a:ea typeface="Consolas"/>
                <a:cs typeface="Consolas"/>
                <a:sym typeface="Consolas"/>
              </a:rPr>
              <a:t>  |                              Result                              |</a:t>
            </a:r>
            <a:endParaRPr/>
          </a:p>
          <a:p>
            <a:pPr marL="0" marR="0" lvl="0" indent="0" algn="l" rtl="0">
              <a:lnSpc>
                <a:spcPct val="100000"/>
              </a:lnSpc>
              <a:spcBef>
                <a:spcPts val="0"/>
              </a:spcBef>
              <a:spcAft>
                <a:spcPts val="0"/>
              </a:spcAft>
              <a:buClr>
                <a:srgbClr val="1B1F22"/>
              </a:buClr>
              <a:buSzPts val="450"/>
              <a:buFont typeface="Consolas"/>
              <a:buNone/>
            </a:pPr>
            <a:r>
              <a:rPr lang="en-US" sz="1800" b="0" i="0" u="none" strike="noStrike" cap="none">
                <a:solidFill>
                  <a:srgbClr val="1B1F22"/>
                </a:solidFill>
                <a:latin typeface="Consolas"/>
                <a:ea typeface="Consolas"/>
                <a:cs typeface="Consolas"/>
                <a:sym typeface="Consolas"/>
              </a:rPr>
              <a:t>  +----------------+----------------+----------------+---------------+</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4008"/>
        <p:cNvGrpSpPr/>
        <p:nvPr/>
      </p:nvGrpSpPr>
      <p:grpSpPr>
        <a:xfrm>
          <a:off x="0" y="0"/>
          <a:ext cx="0" cy="0"/>
          <a:chOff x="0" y="0"/>
          <a:chExt cx="0" cy="0"/>
        </a:xfrm>
      </p:grpSpPr>
      <p:sp>
        <p:nvSpPr>
          <p:cNvPr id="4009" name="Google Shape;4009;p239"/>
          <p:cNvSpPr txBox="1">
            <a:spLocks noGrp="1"/>
          </p:cNvSpPr>
          <p:nvPr>
            <p:ph type="title"/>
          </p:nvPr>
        </p:nvSpPr>
        <p:spPr>
          <a:xfrm>
            <a:off x="152400" y="127400"/>
            <a:ext cx="8686800" cy="47982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Table Initializers</a:t>
            </a:r>
            <a:endParaRPr/>
          </a:p>
        </p:txBody>
      </p:sp>
      <p:sp>
        <p:nvSpPr>
          <p:cNvPr id="4010" name="Google Shape;4010;p239"/>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206"/>
              <a:buFont typeface="Arial"/>
              <a:buNone/>
            </a:pPr>
            <a:fld id="{00000000-1234-1234-1234-123412341234}" type="slidenum">
              <a:rPr lang="en-US" sz="825" b="0" i="0" u="none" strike="noStrike" cap="none">
                <a:solidFill>
                  <a:srgbClr val="888888"/>
                </a:solidFill>
                <a:latin typeface="Arial"/>
                <a:ea typeface="Arial"/>
                <a:cs typeface="Arial"/>
                <a:sym typeface="Arial"/>
              </a:rPr>
              <a:t>112</a:t>
            </a:fld>
            <a:endParaRPr/>
          </a:p>
        </p:txBody>
      </p:sp>
      <p:sp>
        <p:nvSpPr>
          <p:cNvPr id="4011" name="Google Shape;4011;p239"/>
          <p:cNvSpPr txBox="1">
            <a:spLocks noGrp="1"/>
          </p:cNvSpPr>
          <p:nvPr>
            <p:ph type="body" idx="2"/>
          </p:nvPr>
        </p:nvSpPr>
        <p:spPr>
          <a:xfrm>
            <a:off x="4572000" y="742950"/>
            <a:ext cx="4284134"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450"/>
              <a:buFont typeface="Merriweather Sans"/>
              <a:buNone/>
            </a:pPr>
            <a:r>
              <a:rPr lang="en-US" sz="1800" b="1" i="0" u="none" strike="noStrike" cap="none">
                <a:solidFill>
                  <a:schemeClr val="dk1"/>
                </a:solidFill>
                <a:latin typeface="Arial"/>
                <a:ea typeface="Arial"/>
                <a:cs typeface="Arial"/>
                <a:sym typeface="Arial"/>
              </a:rPr>
              <a:t>Can initialize tables with constant entries</a:t>
            </a:r>
            <a:endParaRPr/>
          </a:p>
          <a:p>
            <a:pPr marL="0" marR="0" lvl="0" indent="0" algn="l" rtl="0">
              <a:lnSpc>
                <a:spcPct val="100000"/>
              </a:lnSpc>
              <a:spcBef>
                <a:spcPts val="0"/>
              </a:spcBef>
              <a:spcAft>
                <a:spcPts val="0"/>
              </a:spcAft>
              <a:buClr>
                <a:schemeClr val="dk1"/>
              </a:buClr>
              <a:buSzPts val="450"/>
              <a:buFont typeface="Merriweather Sans"/>
              <a:buNone/>
            </a:pPr>
            <a:endParaRPr sz="18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450"/>
              <a:buFont typeface="Merriweather Sans"/>
              <a:buNone/>
            </a:pPr>
            <a:r>
              <a:rPr lang="en-US" sz="1800" b="1" i="0" u="none" strike="noStrike" cap="none">
                <a:solidFill>
                  <a:schemeClr val="dk1"/>
                </a:solidFill>
                <a:latin typeface="Arial"/>
                <a:ea typeface="Arial"/>
                <a:cs typeface="Arial"/>
                <a:sym typeface="Arial"/>
              </a:rPr>
              <a:t>Must fully specify the value of all action data, including values that are normally supplied by the control-plane </a:t>
            </a:r>
            <a:endParaRPr/>
          </a:p>
          <a:p>
            <a:pPr marL="0" marR="0" lvl="0" indent="0" algn="l" rtl="0">
              <a:lnSpc>
                <a:spcPct val="100000"/>
              </a:lnSpc>
              <a:spcBef>
                <a:spcPts val="0"/>
              </a:spcBef>
              <a:spcAft>
                <a:spcPts val="0"/>
              </a:spcAft>
              <a:buClr>
                <a:schemeClr val="dk1"/>
              </a:buClr>
              <a:buSzPts val="450"/>
              <a:buFont typeface="Merriweather Sans"/>
              <a:buNone/>
            </a:pPr>
            <a:endParaRPr sz="18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450"/>
              <a:buFont typeface="Merriweather Sans"/>
              <a:buNone/>
            </a:pPr>
            <a:r>
              <a:rPr lang="en-US" sz="1800" b="1" i="0" u="none" strike="noStrike" cap="none">
                <a:solidFill>
                  <a:schemeClr val="dk1"/>
                </a:solidFill>
                <a:latin typeface="Arial"/>
                <a:ea typeface="Arial"/>
                <a:cs typeface="Arial"/>
                <a:sym typeface="Arial"/>
              </a:rPr>
              <a:t>Hint: for the calculator, use a table that matches on the op-code</a:t>
            </a:r>
            <a:endParaRPr/>
          </a:p>
        </p:txBody>
      </p:sp>
      <p:sp>
        <p:nvSpPr>
          <p:cNvPr id="4012" name="Google Shape;4012;p239"/>
          <p:cNvSpPr txBox="1">
            <a:spLocks noGrp="1"/>
          </p:cNvSpPr>
          <p:nvPr>
            <p:ph type="body" idx="1"/>
          </p:nvPr>
        </p:nvSpPr>
        <p:spPr>
          <a:xfrm>
            <a:off x="152400" y="742950"/>
            <a:ext cx="4267199"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151"/>
              </a:buClr>
              <a:buSzPts val="450"/>
              <a:buFont typeface="Merriweather Sans"/>
              <a:buNone/>
            </a:pPr>
            <a:r>
              <a:rPr lang="en-US" sz="1800" b="0" i="0" u="none" strike="noStrike" cap="none">
                <a:solidFill>
                  <a:srgbClr val="0744B8"/>
                </a:solidFill>
                <a:latin typeface="Consolas"/>
                <a:ea typeface="Consolas"/>
                <a:cs typeface="Consolas"/>
                <a:sym typeface="Consolas"/>
              </a:rPr>
              <a:t>table </a:t>
            </a:r>
            <a:r>
              <a:rPr lang="en-US" sz="1800" b="0" i="0" u="none" strike="noStrike" cap="none">
                <a:solidFill>
                  <a:schemeClr val="dk1"/>
                </a:solidFill>
                <a:latin typeface="Consolas"/>
                <a:ea typeface="Consolas"/>
                <a:cs typeface="Consolas"/>
                <a:sym typeface="Consolas"/>
              </a:rPr>
              <a:t>tbl { </a:t>
            </a:r>
            <a:endParaRPr/>
          </a:p>
          <a:p>
            <a:pPr marL="0" marR="0" lvl="0" indent="0" algn="l" rtl="0">
              <a:lnSpc>
                <a:spcPct val="100000"/>
              </a:lnSpc>
              <a:spcBef>
                <a:spcPts val="150"/>
              </a:spcBef>
              <a:spcAft>
                <a:spcPts val="0"/>
              </a:spcAft>
              <a:buClr>
                <a:srgbClr val="3F3151"/>
              </a:buClr>
              <a:buSzPts val="450"/>
              <a:buFont typeface="Merriweather Sans"/>
              <a:buNone/>
            </a:pPr>
            <a:r>
              <a:rPr lang="en-US" sz="1800" b="0" i="0" u="none" strike="noStrike" cap="none">
                <a:solidFill>
                  <a:schemeClr val="dk1"/>
                </a:solidFill>
                <a:latin typeface="Consolas"/>
                <a:ea typeface="Consolas"/>
                <a:cs typeface="Consolas"/>
                <a:sym typeface="Consolas"/>
              </a:rPr>
              <a:t>  </a:t>
            </a:r>
            <a:r>
              <a:rPr lang="en-US" sz="1800" b="0" i="0" u="none" strike="noStrike" cap="none">
                <a:solidFill>
                  <a:srgbClr val="0744B8"/>
                </a:solidFill>
                <a:latin typeface="Consolas"/>
                <a:ea typeface="Consolas"/>
                <a:cs typeface="Consolas"/>
                <a:sym typeface="Consolas"/>
              </a:rPr>
              <a:t>key </a:t>
            </a:r>
            <a:r>
              <a:rPr lang="en-US" sz="1800" b="0" i="0" u="none" strike="noStrike" cap="none">
                <a:solidFill>
                  <a:schemeClr val="dk1"/>
                </a:solidFill>
                <a:latin typeface="Consolas"/>
                <a:ea typeface="Consolas"/>
                <a:cs typeface="Consolas"/>
                <a:sym typeface="Consolas"/>
              </a:rPr>
              <a:t>= { hdr.h.f : exact }</a:t>
            </a:r>
            <a:endParaRPr/>
          </a:p>
          <a:p>
            <a:pPr marL="0" marR="0" lvl="0" indent="0" algn="l" rtl="0">
              <a:lnSpc>
                <a:spcPct val="100000"/>
              </a:lnSpc>
              <a:spcBef>
                <a:spcPts val="150"/>
              </a:spcBef>
              <a:spcAft>
                <a:spcPts val="0"/>
              </a:spcAft>
              <a:buClr>
                <a:srgbClr val="3F3151"/>
              </a:buClr>
              <a:buSzPts val="450"/>
              <a:buFont typeface="Merriweather Sans"/>
              <a:buNone/>
            </a:pPr>
            <a:r>
              <a:rPr lang="en-US" sz="1800" b="0" i="0" u="none" strike="noStrike" cap="none">
                <a:solidFill>
                  <a:schemeClr val="dk1"/>
                </a:solidFill>
                <a:latin typeface="Consolas"/>
                <a:ea typeface="Consolas"/>
                <a:cs typeface="Consolas"/>
                <a:sym typeface="Consolas"/>
              </a:rPr>
              <a:t>  </a:t>
            </a:r>
            <a:r>
              <a:rPr lang="en-US" sz="1800" b="0" i="0" u="none" strike="noStrike" cap="none">
                <a:solidFill>
                  <a:srgbClr val="0744B8"/>
                </a:solidFill>
                <a:latin typeface="Consolas"/>
                <a:ea typeface="Consolas"/>
                <a:cs typeface="Consolas"/>
                <a:sym typeface="Consolas"/>
              </a:rPr>
              <a:t>actions </a:t>
            </a:r>
            <a:r>
              <a:rPr lang="en-US" sz="1800" b="0" i="0" u="none" strike="noStrike" cap="none">
                <a:solidFill>
                  <a:schemeClr val="dk1"/>
                </a:solidFill>
                <a:latin typeface="Consolas"/>
                <a:ea typeface="Consolas"/>
                <a:cs typeface="Consolas"/>
                <a:sym typeface="Consolas"/>
              </a:rPr>
              <a:t>= { a1; a2; a3 }</a:t>
            </a:r>
            <a:endParaRPr/>
          </a:p>
          <a:p>
            <a:pPr marL="0" marR="0" lvl="0" indent="0" algn="l" rtl="0">
              <a:lnSpc>
                <a:spcPct val="100000"/>
              </a:lnSpc>
              <a:spcBef>
                <a:spcPts val="150"/>
              </a:spcBef>
              <a:spcAft>
                <a:spcPts val="0"/>
              </a:spcAft>
              <a:buClr>
                <a:srgbClr val="3F3151"/>
              </a:buClr>
              <a:buSzPts val="450"/>
              <a:buFont typeface="Merriweather Sans"/>
              <a:buNone/>
            </a:pPr>
            <a:r>
              <a:rPr lang="en-US" sz="1800" b="0" i="0" u="none" strike="noStrike" cap="none">
                <a:solidFill>
                  <a:schemeClr val="dk1"/>
                </a:solidFill>
                <a:latin typeface="Consolas"/>
                <a:ea typeface="Consolas"/>
                <a:cs typeface="Consolas"/>
                <a:sym typeface="Consolas"/>
              </a:rPr>
              <a:t>  </a:t>
            </a:r>
            <a:r>
              <a:rPr lang="en-US" sz="1800" b="0" i="0" u="none" strike="noStrike" cap="none">
                <a:solidFill>
                  <a:srgbClr val="0744B8"/>
                </a:solidFill>
                <a:latin typeface="Consolas"/>
                <a:ea typeface="Consolas"/>
                <a:cs typeface="Consolas"/>
                <a:sym typeface="Consolas"/>
              </a:rPr>
              <a:t>entries</a:t>
            </a:r>
            <a:r>
              <a:rPr lang="en-US" sz="1800" b="0" i="0" u="none" strike="noStrike" cap="none">
                <a:solidFill>
                  <a:schemeClr val="dk1"/>
                </a:solidFill>
                <a:latin typeface="Consolas"/>
                <a:ea typeface="Consolas"/>
                <a:cs typeface="Consolas"/>
                <a:sym typeface="Consolas"/>
              </a:rPr>
              <a:t> = {</a:t>
            </a:r>
            <a:endParaRPr/>
          </a:p>
          <a:p>
            <a:pPr marL="0" marR="0" lvl="0" indent="0" algn="l" rtl="0">
              <a:lnSpc>
                <a:spcPct val="100000"/>
              </a:lnSpc>
              <a:spcBef>
                <a:spcPts val="150"/>
              </a:spcBef>
              <a:spcAft>
                <a:spcPts val="0"/>
              </a:spcAft>
              <a:buClr>
                <a:srgbClr val="3F3151"/>
              </a:buClr>
              <a:buSzPts val="450"/>
              <a:buFont typeface="Merriweather Sans"/>
              <a:buNone/>
            </a:pPr>
            <a:r>
              <a:rPr lang="en-US" sz="1800" b="0" i="0" u="none" strike="noStrike" cap="none">
                <a:solidFill>
                  <a:schemeClr val="dk1"/>
                </a:solidFill>
                <a:latin typeface="Consolas"/>
                <a:ea typeface="Consolas"/>
                <a:cs typeface="Consolas"/>
                <a:sym typeface="Consolas"/>
              </a:rPr>
              <a:t>   { 0x01 } : a1(1);</a:t>
            </a:r>
            <a:endParaRPr/>
          </a:p>
          <a:p>
            <a:pPr marL="0" marR="0" lvl="0" indent="0" algn="l" rtl="0">
              <a:lnSpc>
                <a:spcPct val="100000"/>
              </a:lnSpc>
              <a:spcBef>
                <a:spcPts val="150"/>
              </a:spcBef>
              <a:spcAft>
                <a:spcPts val="0"/>
              </a:spcAft>
              <a:buClr>
                <a:srgbClr val="3F3151"/>
              </a:buClr>
              <a:buSzPts val="450"/>
              <a:buFont typeface="Merriweather Sans"/>
              <a:buNone/>
            </a:pPr>
            <a:r>
              <a:rPr lang="en-US" sz="1800" b="0" i="0" u="none" strike="noStrike" cap="none">
                <a:solidFill>
                  <a:schemeClr val="dk1"/>
                </a:solidFill>
                <a:latin typeface="Consolas"/>
                <a:ea typeface="Consolas"/>
                <a:cs typeface="Consolas"/>
                <a:sym typeface="Consolas"/>
              </a:rPr>
              <a:t>   { 0x02 } : a1(2);</a:t>
            </a:r>
            <a:endParaRPr/>
          </a:p>
          <a:p>
            <a:pPr marL="0" marR="0" lvl="0" indent="0" algn="l" rtl="0">
              <a:lnSpc>
                <a:spcPct val="100000"/>
              </a:lnSpc>
              <a:spcBef>
                <a:spcPts val="150"/>
              </a:spcBef>
              <a:spcAft>
                <a:spcPts val="0"/>
              </a:spcAft>
              <a:buClr>
                <a:srgbClr val="3F3151"/>
              </a:buClr>
              <a:buSzPts val="450"/>
              <a:buFont typeface="Merriweather Sans"/>
              <a:buNone/>
            </a:pPr>
            <a:r>
              <a:rPr lang="en-US" sz="1800" b="0" i="0" u="none" strike="noStrike" cap="none">
                <a:solidFill>
                  <a:schemeClr val="dk1"/>
                </a:solidFill>
                <a:latin typeface="Consolas"/>
                <a:ea typeface="Consolas"/>
                <a:cs typeface="Consolas"/>
                <a:sym typeface="Consolas"/>
              </a:rPr>
              <a:t>   { _ } : NoAction();</a:t>
            </a:r>
            <a:endParaRPr/>
          </a:p>
          <a:p>
            <a:pPr marL="0" marR="0" lvl="0" indent="0" algn="l" rtl="0">
              <a:lnSpc>
                <a:spcPct val="100000"/>
              </a:lnSpc>
              <a:spcBef>
                <a:spcPts val="150"/>
              </a:spcBef>
              <a:spcAft>
                <a:spcPts val="0"/>
              </a:spcAft>
              <a:buClr>
                <a:srgbClr val="3F3151"/>
              </a:buClr>
              <a:buSzPts val="450"/>
              <a:buFont typeface="Merriweather Sans"/>
              <a:buNone/>
            </a:pPr>
            <a:r>
              <a:rPr lang="en-US" sz="1800" b="0" i="0" u="none" strike="noStrike" cap="none">
                <a:solidFill>
                  <a:schemeClr val="dk1"/>
                </a:solidFill>
                <a:latin typeface="Consolas"/>
                <a:ea typeface="Consolas"/>
                <a:cs typeface="Consolas"/>
                <a:sym typeface="Consolas"/>
              </a:rPr>
              <a:t>  }</a:t>
            </a:r>
            <a:endParaRPr/>
          </a:p>
          <a:p>
            <a:pPr marL="0" marR="0" lvl="0" indent="0" algn="l" rtl="0">
              <a:lnSpc>
                <a:spcPct val="100000"/>
              </a:lnSpc>
              <a:spcBef>
                <a:spcPts val="150"/>
              </a:spcBef>
              <a:spcAft>
                <a:spcPts val="0"/>
              </a:spcAft>
              <a:buClr>
                <a:srgbClr val="3F3151"/>
              </a:buClr>
              <a:buSzPts val="450"/>
              <a:buFont typeface="Merriweather Sans"/>
              <a:buNone/>
            </a:pPr>
            <a:r>
              <a:rPr lang="en-US" sz="1800" b="0" i="0" u="none" strike="noStrike" cap="none">
                <a:solidFill>
                  <a:schemeClr val="dk1"/>
                </a:solidFill>
                <a:latin typeface="Consolas"/>
                <a:ea typeface="Consolas"/>
                <a:cs typeface="Consolas"/>
                <a:sym typeface="Consolas"/>
              </a:rPr>
              <a:t>}</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4016"/>
        <p:cNvGrpSpPr/>
        <p:nvPr/>
      </p:nvGrpSpPr>
      <p:grpSpPr>
        <a:xfrm>
          <a:off x="0" y="0"/>
          <a:ext cx="0" cy="0"/>
          <a:chOff x="0" y="0"/>
          <a:chExt cx="0" cy="0"/>
        </a:xfrm>
      </p:grpSpPr>
      <p:sp>
        <p:nvSpPr>
          <p:cNvPr id="4017" name="Google Shape;4017;p240"/>
          <p:cNvSpPr txBox="1">
            <a:spLocks noGrp="1"/>
          </p:cNvSpPr>
          <p:nvPr>
            <p:ph type="title"/>
          </p:nvPr>
        </p:nvSpPr>
        <p:spPr>
          <a:xfrm>
            <a:off x="1617132" y="590550"/>
            <a:ext cx="7247400" cy="939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Coding Break</a:t>
            </a:r>
            <a:endParaRPr/>
          </a:p>
        </p:txBody>
      </p:sp>
      <p:sp>
        <p:nvSpPr>
          <p:cNvPr id="4018" name="Google Shape;4018;p240"/>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206"/>
              <a:buFont typeface="Arial"/>
              <a:buNone/>
            </a:pPr>
            <a:fld id="{00000000-1234-1234-1234-123412341234}" type="slidenum">
              <a:rPr lang="en-US" sz="825" b="0" i="0" u="none" strike="noStrike" cap="none">
                <a:solidFill>
                  <a:srgbClr val="888888"/>
                </a:solidFill>
                <a:latin typeface="Arial"/>
                <a:ea typeface="Arial"/>
                <a:cs typeface="Arial"/>
                <a:sym typeface="Arial"/>
              </a:rPr>
              <a:t>113</a:t>
            </a:fld>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4022"/>
        <p:cNvGrpSpPr/>
        <p:nvPr/>
      </p:nvGrpSpPr>
      <p:grpSpPr>
        <a:xfrm>
          <a:off x="0" y="0"/>
          <a:ext cx="0" cy="0"/>
          <a:chOff x="0" y="0"/>
          <a:chExt cx="0" cy="0"/>
        </a:xfrm>
      </p:grpSpPr>
      <p:sp>
        <p:nvSpPr>
          <p:cNvPr id="4023" name="Google Shape;4023;p241"/>
          <p:cNvSpPr txBox="1">
            <a:spLocks noGrp="1"/>
          </p:cNvSpPr>
          <p:nvPr>
            <p:ph type="title"/>
          </p:nvPr>
        </p:nvSpPr>
        <p:spPr>
          <a:xfrm>
            <a:off x="152400" y="127400"/>
            <a:ext cx="8686800" cy="47982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Simple Load Balancing</a:t>
            </a:r>
            <a:endParaRPr/>
          </a:p>
        </p:txBody>
      </p:sp>
      <p:sp>
        <p:nvSpPr>
          <p:cNvPr id="4024" name="Google Shape;4024;p241"/>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114</a:t>
            </a:fld>
            <a:endParaRPr/>
          </a:p>
        </p:txBody>
      </p:sp>
      <p:cxnSp>
        <p:nvCxnSpPr>
          <p:cNvPr id="4025" name="Google Shape;4025;p241"/>
          <p:cNvCxnSpPr/>
          <p:nvPr/>
        </p:nvCxnSpPr>
        <p:spPr>
          <a:xfrm>
            <a:off x="2972863" y="1818548"/>
            <a:ext cx="3260736" cy="0"/>
          </a:xfrm>
          <a:prstGeom prst="straightConnector1">
            <a:avLst/>
          </a:prstGeom>
          <a:noFill/>
          <a:ln w="9525" cap="flat" cmpd="sng">
            <a:solidFill>
              <a:srgbClr val="A5A5A5"/>
            </a:solidFill>
            <a:prstDash val="solid"/>
            <a:round/>
            <a:headEnd type="none" w="sm" len="sm"/>
            <a:tailEnd type="none" w="sm" len="sm"/>
          </a:ln>
        </p:spPr>
      </p:cxnSp>
      <p:pic>
        <p:nvPicPr>
          <p:cNvPr id="4026" name="Google Shape;4026;p241"/>
          <p:cNvPicPr preferRelativeResize="0"/>
          <p:nvPr/>
        </p:nvPicPr>
        <p:blipFill rotWithShape="1">
          <a:blip r:embed="rId3">
            <a:alphaModFix/>
          </a:blip>
          <a:srcRect/>
          <a:stretch/>
        </p:blipFill>
        <p:spPr>
          <a:xfrm>
            <a:off x="2319955" y="1601456"/>
            <a:ext cx="652908" cy="432016"/>
          </a:xfrm>
          <a:prstGeom prst="rect">
            <a:avLst/>
          </a:prstGeom>
          <a:noFill/>
          <a:ln>
            <a:noFill/>
          </a:ln>
        </p:spPr>
      </p:pic>
      <p:pic>
        <p:nvPicPr>
          <p:cNvPr id="4027" name="Google Shape;4027;p241"/>
          <p:cNvPicPr preferRelativeResize="0"/>
          <p:nvPr/>
        </p:nvPicPr>
        <p:blipFill rotWithShape="1">
          <a:blip r:embed="rId3">
            <a:alphaModFix/>
          </a:blip>
          <a:srcRect/>
          <a:stretch/>
        </p:blipFill>
        <p:spPr>
          <a:xfrm>
            <a:off x="6233599" y="1601456"/>
            <a:ext cx="652908" cy="432016"/>
          </a:xfrm>
          <a:prstGeom prst="rect">
            <a:avLst/>
          </a:prstGeom>
          <a:noFill/>
          <a:ln>
            <a:noFill/>
          </a:ln>
        </p:spPr>
      </p:pic>
      <p:pic>
        <p:nvPicPr>
          <p:cNvPr id="4028" name="Google Shape;4028;p241"/>
          <p:cNvPicPr preferRelativeResize="0"/>
          <p:nvPr/>
        </p:nvPicPr>
        <p:blipFill rotWithShape="1">
          <a:blip r:embed="rId3">
            <a:alphaModFix/>
          </a:blip>
          <a:srcRect/>
          <a:stretch/>
        </p:blipFill>
        <p:spPr>
          <a:xfrm>
            <a:off x="4276777" y="3213449"/>
            <a:ext cx="652908" cy="432016"/>
          </a:xfrm>
          <a:prstGeom prst="rect">
            <a:avLst/>
          </a:prstGeom>
          <a:noFill/>
          <a:ln>
            <a:noFill/>
          </a:ln>
        </p:spPr>
      </p:pic>
      <p:cxnSp>
        <p:nvCxnSpPr>
          <p:cNvPr id="4029" name="Google Shape;4029;p241"/>
          <p:cNvCxnSpPr/>
          <p:nvPr/>
        </p:nvCxnSpPr>
        <p:spPr>
          <a:xfrm rot="10800000" flipH="1">
            <a:off x="4929685" y="2035640"/>
            <a:ext cx="1630368" cy="1394901"/>
          </a:xfrm>
          <a:prstGeom prst="straightConnector1">
            <a:avLst/>
          </a:prstGeom>
          <a:noFill/>
          <a:ln w="9525" cap="flat" cmpd="sng">
            <a:solidFill>
              <a:srgbClr val="A5A5A5"/>
            </a:solidFill>
            <a:prstDash val="solid"/>
            <a:round/>
            <a:headEnd type="none" w="sm" len="sm"/>
            <a:tailEnd type="none" w="sm" len="sm"/>
          </a:ln>
        </p:spPr>
      </p:cxnSp>
      <p:cxnSp>
        <p:nvCxnSpPr>
          <p:cNvPr id="4030" name="Google Shape;4030;p241"/>
          <p:cNvCxnSpPr/>
          <p:nvPr/>
        </p:nvCxnSpPr>
        <p:spPr>
          <a:xfrm>
            <a:off x="2646409" y="2035640"/>
            <a:ext cx="1630368" cy="1394901"/>
          </a:xfrm>
          <a:prstGeom prst="straightConnector1">
            <a:avLst/>
          </a:prstGeom>
          <a:noFill/>
          <a:ln w="9525" cap="flat" cmpd="sng">
            <a:solidFill>
              <a:srgbClr val="A5A5A5"/>
            </a:solidFill>
            <a:prstDash val="solid"/>
            <a:round/>
            <a:headEnd type="none" w="sm" len="sm"/>
            <a:tailEnd type="none" w="sm" len="sm"/>
          </a:ln>
        </p:spPr>
      </p:cxnSp>
      <p:grpSp>
        <p:nvGrpSpPr>
          <p:cNvPr id="4031" name="Google Shape;4031;p241"/>
          <p:cNvGrpSpPr/>
          <p:nvPr/>
        </p:nvGrpSpPr>
        <p:grpSpPr>
          <a:xfrm>
            <a:off x="822239" y="1292451"/>
            <a:ext cx="710289" cy="255788"/>
            <a:chOff x="12523788" y="-511175"/>
            <a:chExt cx="13454062" cy="4845051"/>
          </a:xfrm>
        </p:grpSpPr>
        <p:sp>
          <p:nvSpPr>
            <p:cNvPr id="4032" name="Google Shape;4032;p241"/>
            <p:cNvSpPr/>
            <p:nvPr/>
          </p:nvSpPr>
          <p:spPr>
            <a:xfrm>
              <a:off x="12523788" y="-511175"/>
              <a:ext cx="13454062" cy="4845050"/>
            </a:xfrm>
            <a:custGeom>
              <a:avLst/>
              <a:gdLst/>
              <a:ahLst/>
              <a:cxnLst/>
              <a:rect l="l" t="t" r="r" b="b"/>
              <a:pathLst>
                <a:path w="120000" h="120000" extrusionOk="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4033" name="Google Shape;4033;p241"/>
            <p:cNvSpPr/>
            <p:nvPr/>
          </p:nvSpPr>
          <p:spPr>
            <a:xfrm>
              <a:off x="12523788" y="722313"/>
              <a:ext cx="12231687" cy="3611563"/>
            </a:xfrm>
            <a:custGeom>
              <a:avLst/>
              <a:gdLst/>
              <a:ahLst/>
              <a:cxnLst/>
              <a:rect l="l" t="t" r="r" b="b"/>
              <a:pathLst>
                <a:path w="120000" h="120000" extrusionOk="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4034" name="Google Shape;4034;p241"/>
            <p:cNvSpPr/>
            <p:nvPr/>
          </p:nvSpPr>
          <p:spPr>
            <a:xfrm>
              <a:off x="18637250" y="722313"/>
              <a:ext cx="6118225" cy="3611563"/>
            </a:xfrm>
            <a:custGeom>
              <a:avLst/>
              <a:gdLst/>
              <a:ahLst/>
              <a:cxnLst/>
              <a:rect l="l" t="t" r="r" b="b"/>
              <a:pathLst>
                <a:path w="120000" h="120000" extrusionOk="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4035" name="Google Shape;4035;p241"/>
            <p:cNvSpPr/>
            <p:nvPr/>
          </p:nvSpPr>
          <p:spPr>
            <a:xfrm>
              <a:off x="24755475" y="-511175"/>
              <a:ext cx="1222375" cy="4845050"/>
            </a:xfrm>
            <a:custGeom>
              <a:avLst/>
              <a:gdLst/>
              <a:ahLst/>
              <a:cxnLst/>
              <a:rect l="l" t="t" r="r" b="b"/>
              <a:pathLst>
                <a:path w="120000" h="120000" extrusionOk="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4036" name="Google Shape;4036;p241"/>
            <p:cNvSpPr/>
            <p:nvPr/>
          </p:nvSpPr>
          <p:spPr>
            <a:xfrm>
              <a:off x="12523788" y="-511175"/>
              <a:ext cx="13454062" cy="1233488"/>
            </a:xfrm>
            <a:custGeom>
              <a:avLst/>
              <a:gdLst/>
              <a:ahLst/>
              <a:cxnLst/>
              <a:rect l="l" t="t" r="r" b="b"/>
              <a:pathLst>
                <a:path w="120000" h="120000" extrusionOk="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4037" name="Google Shape;4037;p241"/>
            <p:cNvSpPr/>
            <p:nvPr/>
          </p:nvSpPr>
          <p:spPr>
            <a:xfrm>
              <a:off x="13247688" y="1601788"/>
              <a:ext cx="10782300" cy="1912938"/>
            </a:xfrm>
            <a:prstGeom prst="rect">
              <a:avLst/>
            </a:pr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4038" name="Google Shape;4038;p241"/>
            <p:cNvSpPr/>
            <p:nvPr/>
          </p:nvSpPr>
          <p:spPr>
            <a:xfrm>
              <a:off x="13247688" y="1601788"/>
              <a:ext cx="5389562" cy="1912938"/>
            </a:xfrm>
            <a:prstGeom prst="rect">
              <a:avLst/>
            </a:prstGeom>
            <a:solidFill>
              <a:srgbClr val="4B4A4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4039" name="Google Shape;4039;p241"/>
            <p:cNvSpPr/>
            <p:nvPr/>
          </p:nvSpPr>
          <p:spPr>
            <a:xfrm>
              <a:off x="13874750" y="2247900"/>
              <a:ext cx="604837" cy="619125"/>
            </a:xfrm>
            <a:prstGeom prst="rect">
              <a:avLst/>
            </a:prstGeom>
            <a:solidFill>
              <a:srgbClr val="60BA5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grpSp>
      <p:grpSp>
        <p:nvGrpSpPr>
          <p:cNvPr id="4040" name="Google Shape;4040;p241"/>
          <p:cNvGrpSpPr/>
          <p:nvPr/>
        </p:nvGrpSpPr>
        <p:grpSpPr>
          <a:xfrm>
            <a:off x="4248086" y="4059647"/>
            <a:ext cx="710289" cy="255788"/>
            <a:chOff x="12523788" y="-511175"/>
            <a:chExt cx="13454062" cy="4845051"/>
          </a:xfrm>
        </p:grpSpPr>
        <p:sp>
          <p:nvSpPr>
            <p:cNvPr id="4041" name="Google Shape;4041;p241"/>
            <p:cNvSpPr/>
            <p:nvPr/>
          </p:nvSpPr>
          <p:spPr>
            <a:xfrm>
              <a:off x="12523788" y="-511175"/>
              <a:ext cx="13454062" cy="4845050"/>
            </a:xfrm>
            <a:custGeom>
              <a:avLst/>
              <a:gdLst/>
              <a:ahLst/>
              <a:cxnLst/>
              <a:rect l="l" t="t" r="r" b="b"/>
              <a:pathLst>
                <a:path w="120000" h="120000" extrusionOk="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4042" name="Google Shape;4042;p241"/>
            <p:cNvSpPr/>
            <p:nvPr/>
          </p:nvSpPr>
          <p:spPr>
            <a:xfrm>
              <a:off x="12523788" y="722313"/>
              <a:ext cx="12231687" cy="3611563"/>
            </a:xfrm>
            <a:custGeom>
              <a:avLst/>
              <a:gdLst/>
              <a:ahLst/>
              <a:cxnLst/>
              <a:rect l="l" t="t" r="r" b="b"/>
              <a:pathLst>
                <a:path w="120000" h="120000" extrusionOk="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4043" name="Google Shape;4043;p241"/>
            <p:cNvSpPr/>
            <p:nvPr/>
          </p:nvSpPr>
          <p:spPr>
            <a:xfrm>
              <a:off x="18637250" y="722313"/>
              <a:ext cx="6118225" cy="3611563"/>
            </a:xfrm>
            <a:custGeom>
              <a:avLst/>
              <a:gdLst/>
              <a:ahLst/>
              <a:cxnLst/>
              <a:rect l="l" t="t" r="r" b="b"/>
              <a:pathLst>
                <a:path w="120000" h="120000" extrusionOk="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4044" name="Google Shape;4044;p241"/>
            <p:cNvSpPr/>
            <p:nvPr/>
          </p:nvSpPr>
          <p:spPr>
            <a:xfrm>
              <a:off x="24755475" y="-511175"/>
              <a:ext cx="1222375" cy="4845050"/>
            </a:xfrm>
            <a:custGeom>
              <a:avLst/>
              <a:gdLst/>
              <a:ahLst/>
              <a:cxnLst/>
              <a:rect l="l" t="t" r="r" b="b"/>
              <a:pathLst>
                <a:path w="120000" h="120000" extrusionOk="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4045" name="Google Shape;4045;p241"/>
            <p:cNvSpPr/>
            <p:nvPr/>
          </p:nvSpPr>
          <p:spPr>
            <a:xfrm>
              <a:off x="12523788" y="-511175"/>
              <a:ext cx="13454062" cy="1233488"/>
            </a:xfrm>
            <a:custGeom>
              <a:avLst/>
              <a:gdLst/>
              <a:ahLst/>
              <a:cxnLst/>
              <a:rect l="l" t="t" r="r" b="b"/>
              <a:pathLst>
                <a:path w="120000" h="120000" extrusionOk="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4046" name="Google Shape;4046;p241"/>
            <p:cNvSpPr/>
            <p:nvPr/>
          </p:nvSpPr>
          <p:spPr>
            <a:xfrm>
              <a:off x="13247688" y="1601788"/>
              <a:ext cx="10782300" cy="1912938"/>
            </a:xfrm>
            <a:prstGeom prst="rect">
              <a:avLst/>
            </a:pr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4047" name="Google Shape;4047;p241"/>
            <p:cNvSpPr/>
            <p:nvPr/>
          </p:nvSpPr>
          <p:spPr>
            <a:xfrm>
              <a:off x="13247688" y="1601788"/>
              <a:ext cx="5389562" cy="1912938"/>
            </a:xfrm>
            <a:prstGeom prst="rect">
              <a:avLst/>
            </a:prstGeom>
            <a:solidFill>
              <a:srgbClr val="4B4A4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4048" name="Google Shape;4048;p241"/>
            <p:cNvSpPr/>
            <p:nvPr/>
          </p:nvSpPr>
          <p:spPr>
            <a:xfrm>
              <a:off x="13874750" y="2247900"/>
              <a:ext cx="604837" cy="619125"/>
            </a:xfrm>
            <a:prstGeom prst="rect">
              <a:avLst/>
            </a:prstGeom>
            <a:solidFill>
              <a:srgbClr val="60BA5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grpSp>
      <p:grpSp>
        <p:nvGrpSpPr>
          <p:cNvPr id="4049" name="Google Shape;4049;p241"/>
          <p:cNvGrpSpPr/>
          <p:nvPr/>
        </p:nvGrpSpPr>
        <p:grpSpPr>
          <a:xfrm>
            <a:off x="7535887" y="1259891"/>
            <a:ext cx="710289" cy="255788"/>
            <a:chOff x="12523788" y="-511175"/>
            <a:chExt cx="13454062" cy="4845051"/>
          </a:xfrm>
        </p:grpSpPr>
        <p:sp>
          <p:nvSpPr>
            <p:cNvPr id="4050" name="Google Shape;4050;p241"/>
            <p:cNvSpPr/>
            <p:nvPr/>
          </p:nvSpPr>
          <p:spPr>
            <a:xfrm>
              <a:off x="12523788" y="-511175"/>
              <a:ext cx="13454062" cy="4845050"/>
            </a:xfrm>
            <a:custGeom>
              <a:avLst/>
              <a:gdLst/>
              <a:ahLst/>
              <a:cxnLst/>
              <a:rect l="l" t="t" r="r" b="b"/>
              <a:pathLst>
                <a:path w="120000" h="120000" extrusionOk="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4051" name="Google Shape;4051;p241"/>
            <p:cNvSpPr/>
            <p:nvPr/>
          </p:nvSpPr>
          <p:spPr>
            <a:xfrm>
              <a:off x="12523788" y="722313"/>
              <a:ext cx="12231687" cy="3611563"/>
            </a:xfrm>
            <a:custGeom>
              <a:avLst/>
              <a:gdLst/>
              <a:ahLst/>
              <a:cxnLst/>
              <a:rect l="l" t="t" r="r" b="b"/>
              <a:pathLst>
                <a:path w="120000" h="120000" extrusionOk="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4052" name="Google Shape;4052;p241"/>
            <p:cNvSpPr/>
            <p:nvPr/>
          </p:nvSpPr>
          <p:spPr>
            <a:xfrm>
              <a:off x="18637250" y="722313"/>
              <a:ext cx="6118225" cy="3611563"/>
            </a:xfrm>
            <a:custGeom>
              <a:avLst/>
              <a:gdLst/>
              <a:ahLst/>
              <a:cxnLst/>
              <a:rect l="l" t="t" r="r" b="b"/>
              <a:pathLst>
                <a:path w="120000" h="120000" extrusionOk="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4053" name="Google Shape;4053;p241"/>
            <p:cNvSpPr/>
            <p:nvPr/>
          </p:nvSpPr>
          <p:spPr>
            <a:xfrm>
              <a:off x="24755475" y="-511175"/>
              <a:ext cx="1222375" cy="4845050"/>
            </a:xfrm>
            <a:custGeom>
              <a:avLst/>
              <a:gdLst/>
              <a:ahLst/>
              <a:cxnLst/>
              <a:rect l="l" t="t" r="r" b="b"/>
              <a:pathLst>
                <a:path w="120000" h="120000" extrusionOk="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4054" name="Google Shape;4054;p241"/>
            <p:cNvSpPr/>
            <p:nvPr/>
          </p:nvSpPr>
          <p:spPr>
            <a:xfrm>
              <a:off x="12523788" y="-511175"/>
              <a:ext cx="13454062" cy="1233488"/>
            </a:xfrm>
            <a:custGeom>
              <a:avLst/>
              <a:gdLst/>
              <a:ahLst/>
              <a:cxnLst/>
              <a:rect l="l" t="t" r="r" b="b"/>
              <a:pathLst>
                <a:path w="120000" h="120000" extrusionOk="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4055" name="Google Shape;4055;p241"/>
            <p:cNvSpPr/>
            <p:nvPr/>
          </p:nvSpPr>
          <p:spPr>
            <a:xfrm>
              <a:off x="13247688" y="1601788"/>
              <a:ext cx="10782300" cy="1912938"/>
            </a:xfrm>
            <a:prstGeom prst="rect">
              <a:avLst/>
            </a:pr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4056" name="Google Shape;4056;p241"/>
            <p:cNvSpPr/>
            <p:nvPr/>
          </p:nvSpPr>
          <p:spPr>
            <a:xfrm>
              <a:off x="13247688" y="1601788"/>
              <a:ext cx="5389562" cy="1912938"/>
            </a:xfrm>
            <a:prstGeom prst="rect">
              <a:avLst/>
            </a:prstGeom>
            <a:solidFill>
              <a:srgbClr val="4B4A4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4057" name="Google Shape;4057;p241"/>
            <p:cNvSpPr/>
            <p:nvPr/>
          </p:nvSpPr>
          <p:spPr>
            <a:xfrm>
              <a:off x="13874750" y="2247900"/>
              <a:ext cx="604837" cy="619125"/>
            </a:xfrm>
            <a:prstGeom prst="rect">
              <a:avLst/>
            </a:prstGeom>
            <a:solidFill>
              <a:srgbClr val="60BA5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grpSp>
      <p:cxnSp>
        <p:nvCxnSpPr>
          <p:cNvPr id="4058" name="Google Shape;4058;p241"/>
          <p:cNvCxnSpPr>
            <a:stCxn id="4047" idx="7"/>
            <a:endCxn id="4030" idx="1"/>
          </p:cNvCxnSpPr>
          <p:nvPr/>
        </p:nvCxnSpPr>
        <p:spPr>
          <a:xfrm>
            <a:off x="1532528" y="1482951"/>
            <a:ext cx="787500" cy="335700"/>
          </a:xfrm>
          <a:prstGeom prst="straightConnector1">
            <a:avLst/>
          </a:prstGeom>
          <a:noFill/>
          <a:ln w="9525" cap="flat" cmpd="sng">
            <a:solidFill>
              <a:srgbClr val="A5A5A5"/>
            </a:solidFill>
            <a:prstDash val="solid"/>
            <a:round/>
            <a:headEnd type="none" w="sm" len="sm"/>
            <a:tailEnd type="none" w="sm" len="sm"/>
          </a:ln>
        </p:spPr>
      </p:cxnSp>
      <p:cxnSp>
        <p:nvCxnSpPr>
          <p:cNvPr id="4059" name="Google Shape;4059;p241"/>
          <p:cNvCxnSpPr/>
          <p:nvPr/>
        </p:nvCxnSpPr>
        <p:spPr>
          <a:xfrm flipH="1">
            <a:off x="6886507" y="1515679"/>
            <a:ext cx="649380" cy="302869"/>
          </a:xfrm>
          <a:prstGeom prst="straightConnector1">
            <a:avLst/>
          </a:prstGeom>
          <a:noFill/>
          <a:ln w="9525" cap="flat" cmpd="sng">
            <a:solidFill>
              <a:srgbClr val="A5A5A5"/>
            </a:solidFill>
            <a:prstDash val="solid"/>
            <a:round/>
            <a:headEnd type="none" w="sm" len="sm"/>
            <a:tailEnd type="none" w="sm" len="sm"/>
          </a:ln>
        </p:spPr>
      </p:cxnSp>
      <p:cxnSp>
        <p:nvCxnSpPr>
          <p:cNvPr id="4060" name="Google Shape;4060;p241"/>
          <p:cNvCxnSpPr>
            <a:stCxn id="4034" idx="2"/>
          </p:cNvCxnSpPr>
          <p:nvPr/>
        </p:nvCxnSpPr>
        <p:spPr>
          <a:xfrm>
            <a:off x="4603231" y="3647633"/>
            <a:ext cx="0" cy="411900"/>
          </a:xfrm>
          <a:prstGeom prst="straightConnector1">
            <a:avLst/>
          </a:prstGeom>
          <a:noFill/>
          <a:ln w="9525" cap="flat" cmpd="sng">
            <a:solidFill>
              <a:srgbClr val="A5A5A5"/>
            </a:solidFill>
            <a:prstDash val="solid"/>
            <a:round/>
            <a:headEnd type="none" w="sm" len="sm"/>
            <a:tailEnd type="none" w="sm" len="sm"/>
          </a:ln>
        </p:spPr>
      </p:cxnSp>
      <p:sp>
        <p:nvSpPr>
          <p:cNvPr id="4061" name="Google Shape;4061;p241"/>
          <p:cNvSpPr txBox="1"/>
          <p:nvPr/>
        </p:nvSpPr>
        <p:spPr>
          <a:xfrm>
            <a:off x="2254955" y="1948149"/>
            <a:ext cx="391454"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s1</a:t>
            </a:r>
            <a:endParaRPr/>
          </a:p>
        </p:txBody>
      </p:sp>
      <p:sp>
        <p:nvSpPr>
          <p:cNvPr id="4062" name="Google Shape;4062;p241"/>
          <p:cNvSpPr txBox="1"/>
          <p:nvPr/>
        </p:nvSpPr>
        <p:spPr>
          <a:xfrm>
            <a:off x="635407" y="1563097"/>
            <a:ext cx="1083951"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h1</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(10.0.1.1)</a:t>
            </a:r>
            <a:endParaRPr/>
          </a:p>
        </p:txBody>
      </p:sp>
      <p:sp>
        <p:nvSpPr>
          <p:cNvPr id="4063" name="Google Shape;4063;p241"/>
          <p:cNvSpPr txBox="1"/>
          <p:nvPr/>
        </p:nvSpPr>
        <p:spPr>
          <a:xfrm>
            <a:off x="4730381" y="3495393"/>
            <a:ext cx="391454"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s3</a:t>
            </a:r>
            <a:endParaRPr/>
          </a:p>
        </p:txBody>
      </p:sp>
      <p:sp>
        <p:nvSpPr>
          <p:cNvPr id="4064" name="Google Shape;4064;p241"/>
          <p:cNvSpPr txBox="1"/>
          <p:nvPr/>
        </p:nvSpPr>
        <p:spPr>
          <a:xfrm>
            <a:off x="6632898" y="1970436"/>
            <a:ext cx="391454"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s2</a:t>
            </a:r>
            <a:endParaRPr/>
          </a:p>
        </p:txBody>
      </p:sp>
      <p:sp>
        <p:nvSpPr>
          <p:cNvPr id="4065" name="Google Shape;4065;p241"/>
          <p:cNvSpPr txBox="1"/>
          <p:nvPr/>
        </p:nvSpPr>
        <p:spPr>
          <a:xfrm>
            <a:off x="4061215" y="4318485"/>
            <a:ext cx="1083951"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h3</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(10.0.3.3)</a:t>
            </a:r>
            <a:endParaRPr/>
          </a:p>
        </p:txBody>
      </p:sp>
      <p:sp>
        <p:nvSpPr>
          <p:cNvPr id="4066" name="Google Shape;4066;p241"/>
          <p:cNvSpPr txBox="1"/>
          <p:nvPr/>
        </p:nvSpPr>
        <p:spPr>
          <a:xfrm>
            <a:off x="7349058" y="1572824"/>
            <a:ext cx="1083951"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h2</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(10.0.2.2)</a:t>
            </a:r>
            <a:endParaRPr/>
          </a:p>
        </p:txBody>
      </p:sp>
      <p:sp>
        <p:nvSpPr>
          <p:cNvPr id="4067" name="Google Shape;4067;p241"/>
          <p:cNvSpPr txBox="1"/>
          <p:nvPr/>
        </p:nvSpPr>
        <p:spPr>
          <a:xfrm>
            <a:off x="5907145" y="2914997"/>
            <a:ext cx="2089931"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accent1"/>
              </a:buClr>
              <a:buSzPts val="350"/>
              <a:buFont typeface="Arial"/>
              <a:buNone/>
            </a:pPr>
            <a:r>
              <a:rPr lang="en-US" sz="1400" b="0" i="0" u="none" strike="noStrike" cap="none">
                <a:solidFill>
                  <a:schemeClr val="accent1"/>
                </a:solidFill>
                <a:latin typeface="Arial"/>
                <a:ea typeface="Arial"/>
                <a:cs typeface="Arial"/>
                <a:sym typeface="Arial"/>
              </a:rPr>
              <a:t>Virtual IP (10.0.0.1)</a:t>
            </a:r>
            <a:endParaRPr/>
          </a:p>
          <a:p>
            <a:pPr marL="0" marR="0" lvl="0" indent="0" algn="ctr" rtl="0">
              <a:lnSpc>
                <a:spcPct val="100000"/>
              </a:lnSpc>
              <a:spcBef>
                <a:spcPts val="0"/>
              </a:spcBef>
              <a:spcAft>
                <a:spcPts val="0"/>
              </a:spcAft>
              <a:buClr>
                <a:schemeClr val="accent1"/>
              </a:buClr>
              <a:buSzPts val="350"/>
              <a:buFont typeface="Arial"/>
              <a:buNone/>
            </a:pPr>
            <a:r>
              <a:rPr lang="en-US" sz="1400" b="0" i="0" u="none" strike="noStrike" cap="none">
                <a:solidFill>
                  <a:schemeClr val="accent1"/>
                </a:solidFill>
                <a:latin typeface="Arial"/>
                <a:ea typeface="Arial"/>
                <a:cs typeface="Arial"/>
                <a:sym typeface="Arial"/>
              </a:rPr>
              <a:t>shared by h2 and h3</a:t>
            </a:r>
            <a:endParaRPr/>
          </a:p>
        </p:txBody>
      </p:sp>
      <p:cxnSp>
        <p:nvCxnSpPr>
          <p:cNvPr id="4068" name="Google Shape;4068;p241"/>
          <p:cNvCxnSpPr/>
          <p:nvPr/>
        </p:nvCxnSpPr>
        <p:spPr>
          <a:xfrm flipH="1">
            <a:off x="5172518" y="3647632"/>
            <a:ext cx="1351691" cy="1016526"/>
          </a:xfrm>
          <a:prstGeom prst="straightConnector1">
            <a:avLst/>
          </a:prstGeom>
          <a:noFill/>
          <a:ln w="19050" cap="flat" cmpd="sng">
            <a:solidFill>
              <a:srgbClr val="4A7DBA"/>
            </a:solidFill>
            <a:prstDash val="dash"/>
            <a:round/>
            <a:headEnd type="none" w="sm" len="sm"/>
            <a:tailEnd type="triangle" w="lg" len="lg"/>
          </a:ln>
        </p:spPr>
      </p:cxnSp>
      <p:cxnSp>
        <p:nvCxnSpPr>
          <p:cNvPr id="4069" name="Google Shape;4069;p241"/>
          <p:cNvCxnSpPr/>
          <p:nvPr/>
        </p:nvCxnSpPr>
        <p:spPr>
          <a:xfrm rot="10800000" flipH="1">
            <a:off x="7345363" y="2219156"/>
            <a:ext cx="371008" cy="669766"/>
          </a:xfrm>
          <a:prstGeom prst="straightConnector1">
            <a:avLst/>
          </a:prstGeom>
          <a:noFill/>
          <a:ln w="19050" cap="flat" cmpd="sng">
            <a:solidFill>
              <a:srgbClr val="4A7DBA"/>
            </a:solidFill>
            <a:prstDash val="dash"/>
            <a:round/>
            <a:headEnd type="none" w="sm" len="sm"/>
            <a:tailEnd type="triangle" w="lg" len="lg"/>
          </a:ln>
        </p:spPr>
      </p:cxnSp>
      <p:sp>
        <p:nvSpPr>
          <p:cNvPr id="4070" name="Google Shape;4070;p241"/>
          <p:cNvSpPr/>
          <p:nvPr/>
        </p:nvSpPr>
        <p:spPr>
          <a:xfrm>
            <a:off x="867814" y="883689"/>
            <a:ext cx="1425683" cy="290323"/>
          </a:xfrm>
          <a:prstGeom prst="roundRect">
            <a:avLst>
              <a:gd name="adj" fmla="val 16667"/>
            </a:avLst>
          </a:prstGeom>
          <a:gradFill>
            <a:gsLst>
              <a:gs pos="0">
                <a:srgbClr val="FFBB82"/>
              </a:gs>
              <a:gs pos="35000">
                <a:srgbClr val="FFCFA8"/>
              </a:gs>
              <a:gs pos="100000">
                <a:srgbClr val="FFEBD9"/>
              </a:gs>
            </a:gsLst>
            <a:lin ang="16200000" scaled="0"/>
          </a:gradFill>
          <a:ln w="9525" cap="flat" cmpd="sng">
            <a:solidFill>
              <a:srgbClr val="F5913F"/>
            </a:solidFill>
            <a:prstDash val="solid"/>
            <a:round/>
            <a:headEnd type="none" w="sm" len="sm"/>
            <a:tailEnd type="none" w="sm" len="sm"/>
          </a:ln>
          <a:effectLst>
            <a:outerShdw blurRad="40000" dist="20000" dir="5400000" rotWithShape="0">
              <a:srgbClr val="000000">
                <a:alpha val="3686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50"/>
              <a:buFont typeface="Arial"/>
              <a:buNone/>
            </a:pPr>
            <a:r>
              <a:rPr lang="en-US" sz="1400" b="0" i="0" u="none" strike="noStrike" cap="none">
                <a:solidFill>
                  <a:schemeClr val="dk1"/>
                </a:solidFill>
                <a:latin typeface="Arial"/>
                <a:ea typeface="Arial"/>
                <a:cs typeface="Arial"/>
                <a:sym typeface="Arial"/>
              </a:rPr>
              <a:t>h1 → 10.0.0.1</a:t>
            </a:r>
            <a:endParaRPr/>
          </a:p>
        </p:txBody>
      </p:sp>
      <p:sp>
        <p:nvSpPr>
          <p:cNvPr id="4071" name="Google Shape;4071;p241"/>
          <p:cNvSpPr/>
          <p:nvPr/>
        </p:nvSpPr>
        <p:spPr>
          <a:xfrm>
            <a:off x="1607395" y="1418897"/>
            <a:ext cx="5932449" cy="345694"/>
          </a:xfrm>
          <a:custGeom>
            <a:avLst/>
            <a:gdLst/>
            <a:ahLst/>
            <a:cxnLst/>
            <a:rect l="l" t="t" r="r" b="b"/>
            <a:pathLst>
              <a:path w="120000" h="120000" extrusionOk="0">
                <a:moveTo>
                  <a:pt x="0" y="0"/>
                </a:moveTo>
                <a:cubicBezTo>
                  <a:pt x="5639" y="40321"/>
                  <a:pt x="11278" y="80643"/>
                  <a:pt x="21428" y="100643"/>
                </a:cubicBezTo>
                <a:cubicBezTo>
                  <a:pt x="31578" y="120642"/>
                  <a:pt x="60902" y="119997"/>
                  <a:pt x="60902" y="119997"/>
                </a:cubicBezTo>
                <a:lnTo>
                  <a:pt x="100827" y="112255"/>
                </a:lnTo>
                <a:cubicBezTo>
                  <a:pt x="110676" y="93546"/>
                  <a:pt x="120000" y="7741"/>
                  <a:pt x="120000" y="7741"/>
                </a:cubicBezTo>
              </a:path>
            </a:pathLst>
          </a:custGeom>
          <a:noFill/>
          <a:ln w="28575"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72" name="Google Shape;4072;p241"/>
          <p:cNvSpPr/>
          <p:nvPr/>
        </p:nvSpPr>
        <p:spPr>
          <a:xfrm>
            <a:off x="1518715" y="1600866"/>
            <a:ext cx="2994212" cy="2438400"/>
          </a:xfrm>
          <a:custGeom>
            <a:avLst/>
            <a:gdLst/>
            <a:ahLst/>
            <a:cxnLst/>
            <a:rect l="l" t="t" r="r" b="b"/>
            <a:pathLst>
              <a:path w="120000" h="120000" extrusionOk="0">
                <a:moveTo>
                  <a:pt x="0" y="0"/>
                </a:moveTo>
                <a:cubicBezTo>
                  <a:pt x="11886" y="3676"/>
                  <a:pt x="23772" y="7352"/>
                  <a:pt x="38443" y="18970"/>
                </a:cubicBezTo>
                <a:cubicBezTo>
                  <a:pt x="53113" y="30588"/>
                  <a:pt x="75628" y="56617"/>
                  <a:pt x="88023" y="69705"/>
                </a:cubicBezTo>
                <a:cubicBezTo>
                  <a:pt x="100419" y="82794"/>
                  <a:pt x="107485" y="89117"/>
                  <a:pt x="112814" y="97500"/>
                </a:cubicBezTo>
                <a:cubicBezTo>
                  <a:pt x="118143" y="105882"/>
                  <a:pt x="120000" y="120000"/>
                  <a:pt x="120000" y="120000"/>
                </a:cubicBezTo>
              </a:path>
            </a:pathLst>
          </a:custGeom>
          <a:noFill/>
          <a:ln w="28575"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071"/>
                                        </p:tgtEl>
                                        <p:attrNameLst>
                                          <p:attrName>style.visibility</p:attrName>
                                        </p:attrNameLst>
                                      </p:cBhvr>
                                      <p:to>
                                        <p:strVal val="visible"/>
                                      </p:to>
                                    </p:set>
                                    <p:animEffect transition="in" filter="fade">
                                      <p:cBhvr>
                                        <p:cTn id="11" dur="500"/>
                                        <p:tgtEl>
                                          <p:spTgt spid="407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072"/>
                                        </p:tgtEl>
                                        <p:attrNameLst>
                                          <p:attrName>style.visibility</p:attrName>
                                        </p:attrNameLst>
                                      </p:cBhvr>
                                      <p:to>
                                        <p:strVal val="visible"/>
                                      </p:to>
                                    </p:set>
                                    <p:animEffect transition="in" filter="fade">
                                      <p:cBhvr>
                                        <p:cTn id="16" dur="500"/>
                                        <p:tgtEl>
                                          <p:spTgt spid="40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4076"/>
        <p:cNvGrpSpPr/>
        <p:nvPr/>
      </p:nvGrpSpPr>
      <p:grpSpPr>
        <a:xfrm>
          <a:off x="0" y="0"/>
          <a:ext cx="0" cy="0"/>
          <a:chOff x="0" y="0"/>
          <a:chExt cx="0" cy="0"/>
        </a:xfrm>
      </p:grpSpPr>
      <p:sp>
        <p:nvSpPr>
          <p:cNvPr id="4077" name="Google Shape;4077;p242"/>
          <p:cNvSpPr txBox="1">
            <a:spLocks noGrp="1"/>
          </p:cNvSpPr>
          <p:nvPr>
            <p:ph type="title"/>
          </p:nvPr>
        </p:nvSpPr>
        <p:spPr>
          <a:xfrm>
            <a:off x="152400" y="127400"/>
            <a:ext cx="8686800" cy="47982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Hashing (V1Model)</a:t>
            </a:r>
            <a:endParaRPr/>
          </a:p>
        </p:txBody>
      </p:sp>
      <p:sp>
        <p:nvSpPr>
          <p:cNvPr id="4078" name="Google Shape;4078;p242"/>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206"/>
              <a:buFont typeface="Arial"/>
              <a:buNone/>
            </a:pPr>
            <a:fld id="{00000000-1234-1234-1234-123412341234}" type="slidenum">
              <a:rPr lang="en-US" sz="825" b="0" i="0" u="none" strike="noStrike" cap="none">
                <a:solidFill>
                  <a:srgbClr val="888888"/>
                </a:solidFill>
                <a:latin typeface="Arial"/>
                <a:ea typeface="Arial"/>
                <a:cs typeface="Arial"/>
                <a:sym typeface="Arial"/>
              </a:rPr>
              <a:t>115</a:t>
            </a:fld>
            <a:endParaRPr/>
          </a:p>
        </p:txBody>
      </p:sp>
      <p:sp>
        <p:nvSpPr>
          <p:cNvPr id="4079" name="Google Shape;4079;p242"/>
          <p:cNvSpPr txBox="1">
            <a:spLocks noGrp="1"/>
          </p:cNvSpPr>
          <p:nvPr>
            <p:ph type="body" idx="2"/>
          </p:nvPr>
        </p:nvSpPr>
        <p:spPr>
          <a:xfrm>
            <a:off x="4572000" y="742950"/>
            <a:ext cx="4284134"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600"/>
              <a:buFont typeface="Merriweather Sans"/>
              <a:buNone/>
            </a:pPr>
            <a:r>
              <a:rPr lang="en-US" sz="2400" b="1" i="0" u="none" strike="noStrike" cap="none">
                <a:solidFill>
                  <a:schemeClr val="dk1"/>
                </a:solidFill>
                <a:latin typeface="Arial"/>
                <a:ea typeface="Arial"/>
                <a:cs typeface="Arial"/>
                <a:sym typeface="Arial"/>
              </a:rPr>
              <a:t>Computes the hash of </a:t>
            </a:r>
            <a:r>
              <a:rPr lang="en-US" sz="2400" b="0" i="0" u="none" strike="noStrike" cap="none">
                <a:solidFill>
                  <a:schemeClr val="dk1"/>
                </a:solidFill>
                <a:latin typeface="Consolas"/>
                <a:ea typeface="Consolas"/>
                <a:cs typeface="Consolas"/>
                <a:sym typeface="Consolas"/>
              </a:rPr>
              <a:t>data</a:t>
            </a:r>
            <a:r>
              <a:rPr lang="en-US" sz="2400" b="1" i="0" u="none" strike="noStrike" cap="none">
                <a:solidFill>
                  <a:schemeClr val="dk1"/>
                </a:solidFill>
                <a:latin typeface="Arial"/>
                <a:ea typeface="Arial"/>
                <a:cs typeface="Arial"/>
                <a:sym typeface="Arial"/>
              </a:rPr>
              <a:t> (using </a:t>
            </a:r>
            <a:r>
              <a:rPr lang="en-US" sz="2400" b="0" i="0" u="none" strike="noStrike" cap="none">
                <a:solidFill>
                  <a:schemeClr val="dk1"/>
                </a:solidFill>
                <a:latin typeface="Consolas"/>
                <a:ea typeface="Consolas"/>
                <a:cs typeface="Consolas"/>
                <a:sym typeface="Consolas"/>
              </a:rPr>
              <a:t>algo</a:t>
            </a:r>
            <a:r>
              <a:rPr lang="en-US" sz="2400" b="1" i="0" u="none" strike="noStrike" cap="none">
                <a:solidFill>
                  <a:schemeClr val="dk1"/>
                </a:solidFill>
                <a:latin typeface="Arial"/>
                <a:ea typeface="Arial"/>
                <a:cs typeface="Arial"/>
                <a:sym typeface="Arial"/>
              </a:rPr>
              <a:t>) modulo </a:t>
            </a:r>
            <a:r>
              <a:rPr lang="en-US" sz="2400" b="0" i="0" u="none" strike="noStrike" cap="none">
                <a:solidFill>
                  <a:schemeClr val="dk1"/>
                </a:solidFill>
                <a:latin typeface="Consolas"/>
                <a:ea typeface="Consolas"/>
                <a:cs typeface="Consolas"/>
                <a:sym typeface="Consolas"/>
              </a:rPr>
              <a:t>max</a:t>
            </a:r>
            <a:r>
              <a:rPr lang="en-US" sz="2400" b="1" i="0" u="none" strike="noStrike" cap="none">
                <a:solidFill>
                  <a:schemeClr val="dk1"/>
                </a:solidFill>
                <a:latin typeface="Arial"/>
                <a:ea typeface="Arial"/>
                <a:cs typeface="Arial"/>
                <a:sym typeface="Arial"/>
              </a:rPr>
              <a:t> and adds it to </a:t>
            </a:r>
            <a:r>
              <a:rPr lang="en-US" sz="2400" b="0" i="0" u="none" strike="noStrike" cap="none">
                <a:solidFill>
                  <a:schemeClr val="dk1"/>
                </a:solidFill>
                <a:latin typeface="Consolas"/>
                <a:ea typeface="Consolas"/>
                <a:cs typeface="Consolas"/>
                <a:sym typeface="Consolas"/>
              </a:rPr>
              <a:t>base</a:t>
            </a:r>
            <a:endParaRPr/>
          </a:p>
          <a:p>
            <a:pPr marL="0" marR="0" lvl="0" indent="0" algn="l" rtl="0">
              <a:lnSpc>
                <a:spcPct val="100000"/>
              </a:lnSpc>
              <a:spcBef>
                <a:spcPts val="0"/>
              </a:spcBef>
              <a:spcAft>
                <a:spcPts val="0"/>
              </a:spcAft>
              <a:buClr>
                <a:schemeClr val="dk1"/>
              </a:buClr>
              <a:buSzPts val="600"/>
              <a:buFont typeface="Merriweather Sans"/>
              <a:buNone/>
            </a:pPr>
            <a:endParaRPr sz="2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600"/>
              <a:buFont typeface="Merriweather Sans"/>
              <a:buNone/>
            </a:pPr>
            <a:r>
              <a:rPr lang="en-US" sz="2400" b="1" i="0" u="none" strike="noStrike" cap="none">
                <a:solidFill>
                  <a:schemeClr val="dk1"/>
                </a:solidFill>
                <a:latin typeface="Arial"/>
                <a:ea typeface="Arial"/>
                <a:cs typeface="Arial"/>
                <a:sym typeface="Arial"/>
              </a:rPr>
              <a:t>Uses type variables (like C++ templates / Java Generics) to allow hashing primitive to be used with many different types.</a:t>
            </a:r>
            <a:endParaRPr/>
          </a:p>
        </p:txBody>
      </p:sp>
      <p:sp>
        <p:nvSpPr>
          <p:cNvPr id="4080" name="Google Shape;4080;p242"/>
          <p:cNvSpPr txBox="1">
            <a:spLocks noGrp="1"/>
          </p:cNvSpPr>
          <p:nvPr>
            <p:ph type="body" idx="1"/>
          </p:nvPr>
        </p:nvSpPr>
        <p:spPr>
          <a:xfrm>
            <a:off x="154898" y="742950"/>
            <a:ext cx="4267199"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151"/>
              </a:buClr>
              <a:buSzPts val="350"/>
              <a:buFont typeface="Merriweather Sans"/>
              <a:buNone/>
            </a:pPr>
            <a:r>
              <a:rPr lang="en-US" sz="1400" b="0" i="0" u="none" strike="noStrike" cap="none">
                <a:solidFill>
                  <a:srgbClr val="0744B8"/>
                </a:solidFill>
                <a:latin typeface="Consolas"/>
                <a:ea typeface="Consolas"/>
                <a:cs typeface="Consolas"/>
                <a:sym typeface="Consolas"/>
              </a:rPr>
              <a:t>enum </a:t>
            </a:r>
            <a:r>
              <a:rPr lang="en-US" sz="1400" b="0" i="0" u="none" strike="noStrike" cap="none">
                <a:solidFill>
                  <a:schemeClr val="dk1"/>
                </a:solidFill>
                <a:latin typeface="Consolas"/>
                <a:ea typeface="Consolas"/>
                <a:cs typeface="Consolas"/>
                <a:sym typeface="Consolas"/>
              </a:rPr>
              <a:t>HashAlgorithm {		</a:t>
            </a:r>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csum16,	</a:t>
            </a:r>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xor16,	</a:t>
            </a:r>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crc32,	</a:t>
            </a:r>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crc32_custom,	</a:t>
            </a:r>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crc16,	</a:t>
            </a:r>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crc16_custom,	</a:t>
            </a:r>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random,	</a:t>
            </a:r>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identity	</a:t>
            </a:r>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rgbClr val="0744B8"/>
                </a:solidFill>
                <a:latin typeface="Consolas"/>
                <a:ea typeface="Consolas"/>
                <a:cs typeface="Consolas"/>
                <a:sym typeface="Consolas"/>
              </a:rPr>
              <a:t>extern </a:t>
            </a:r>
            <a:r>
              <a:rPr lang="en-US" sz="1400" b="0" i="0" u="none" strike="noStrike" cap="none">
                <a:solidFill>
                  <a:schemeClr val="dk1"/>
                </a:solidFill>
                <a:latin typeface="Consolas"/>
                <a:ea typeface="Consolas"/>
                <a:cs typeface="Consolas"/>
                <a:sym typeface="Consolas"/>
              </a:rPr>
              <a:t>void hash&lt;O, T, D, M&gt;(</a:t>
            </a:r>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0744B8"/>
                </a:solidFill>
                <a:latin typeface="Consolas"/>
                <a:ea typeface="Consolas"/>
                <a:cs typeface="Consolas"/>
                <a:sym typeface="Consolas"/>
              </a:rPr>
              <a:t>out</a:t>
            </a:r>
            <a:r>
              <a:rPr lang="en-US" sz="1400" b="0" i="0" u="none" strike="noStrike" cap="none">
                <a:solidFill>
                  <a:schemeClr val="dk1"/>
                </a:solidFill>
                <a:latin typeface="Consolas"/>
                <a:ea typeface="Consolas"/>
                <a:cs typeface="Consolas"/>
                <a:sym typeface="Consolas"/>
              </a:rPr>
              <a:t> O result, </a:t>
            </a:r>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0744B8"/>
                </a:solidFill>
                <a:latin typeface="Consolas"/>
                <a:ea typeface="Consolas"/>
                <a:cs typeface="Consolas"/>
                <a:sym typeface="Consolas"/>
              </a:rPr>
              <a:t>in</a:t>
            </a:r>
            <a:r>
              <a:rPr lang="en-US" sz="1400" b="0" i="0" u="none" strike="noStrike" cap="none">
                <a:solidFill>
                  <a:schemeClr val="dk1"/>
                </a:solidFill>
                <a:latin typeface="Consolas"/>
                <a:ea typeface="Consolas"/>
                <a:cs typeface="Consolas"/>
                <a:sym typeface="Consolas"/>
              </a:rPr>
              <a:t> HashAlgorithm algo, </a:t>
            </a:r>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0744B8"/>
                </a:solidFill>
                <a:latin typeface="Consolas"/>
                <a:ea typeface="Consolas"/>
                <a:cs typeface="Consolas"/>
                <a:sym typeface="Consolas"/>
              </a:rPr>
              <a:t>in</a:t>
            </a:r>
            <a:r>
              <a:rPr lang="en-US" sz="1400" b="0" i="0" u="none" strike="noStrike" cap="none">
                <a:solidFill>
                  <a:schemeClr val="dk1"/>
                </a:solidFill>
                <a:latin typeface="Consolas"/>
                <a:ea typeface="Consolas"/>
                <a:cs typeface="Consolas"/>
                <a:sym typeface="Consolas"/>
              </a:rPr>
              <a:t> T base, </a:t>
            </a:r>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0744B8"/>
                </a:solidFill>
                <a:latin typeface="Consolas"/>
                <a:ea typeface="Consolas"/>
                <a:cs typeface="Consolas"/>
                <a:sym typeface="Consolas"/>
              </a:rPr>
              <a:t>in</a:t>
            </a:r>
            <a:r>
              <a:rPr lang="en-US" sz="1400" b="0" i="0" u="none" strike="noStrike" cap="none">
                <a:solidFill>
                  <a:schemeClr val="dk1"/>
                </a:solidFill>
                <a:latin typeface="Consolas"/>
                <a:ea typeface="Consolas"/>
                <a:cs typeface="Consolas"/>
                <a:sym typeface="Consolas"/>
              </a:rPr>
              <a:t> D data, </a:t>
            </a:r>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0744B8"/>
                </a:solidFill>
                <a:latin typeface="Consolas"/>
                <a:ea typeface="Consolas"/>
                <a:cs typeface="Consolas"/>
                <a:sym typeface="Consolas"/>
              </a:rPr>
              <a:t>in</a:t>
            </a:r>
            <a:r>
              <a:rPr lang="en-US" sz="1400" b="0" i="0" u="none" strike="noStrike" cap="none">
                <a:solidFill>
                  <a:schemeClr val="dk1"/>
                </a:solidFill>
                <a:latin typeface="Consolas"/>
                <a:ea typeface="Consolas"/>
                <a:cs typeface="Consolas"/>
                <a:sym typeface="Consolas"/>
              </a:rPr>
              <a:t> M max);</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4084"/>
        <p:cNvGrpSpPr/>
        <p:nvPr/>
      </p:nvGrpSpPr>
      <p:grpSpPr>
        <a:xfrm>
          <a:off x="0" y="0"/>
          <a:ext cx="0" cy="0"/>
          <a:chOff x="0" y="0"/>
          <a:chExt cx="0" cy="0"/>
        </a:xfrm>
      </p:grpSpPr>
      <p:sp>
        <p:nvSpPr>
          <p:cNvPr id="4085" name="Google Shape;4085;p243"/>
          <p:cNvSpPr txBox="1">
            <a:spLocks noGrp="1"/>
          </p:cNvSpPr>
          <p:nvPr>
            <p:ph type="title"/>
          </p:nvPr>
        </p:nvSpPr>
        <p:spPr>
          <a:xfrm>
            <a:off x="1617132" y="590550"/>
            <a:ext cx="7247466" cy="939799"/>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Wrapping up &amp; Next Steps</a:t>
            </a:r>
            <a:endParaRPr/>
          </a:p>
        </p:txBody>
      </p:sp>
      <p:sp>
        <p:nvSpPr>
          <p:cNvPr id="4086" name="Google Shape;4086;p243"/>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88888"/>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116</a:t>
            </a:fld>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4091"/>
        <p:cNvGrpSpPr/>
        <p:nvPr/>
      </p:nvGrpSpPr>
      <p:grpSpPr>
        <a:xfrm>
          <a:off x="0" y="0"/>
          <a:ext cx="0" cy="0"/>
          <a:chOff x="0" y="0"/>
          <a:chExt cx="0" cy="0"/>
        </a:xfrm>
      </p:grpSpPr>
      <p:sp>
        <p:nvSpPr>
          <p:cNvPr id="4092" name="Google Shape;4092;p244"/>
          <p:cNvSpPr txBox="1">
            <a:spLocks noGrp="1"/>
          </p:cNvSpPr>
          <p:nvPr>
            <p:ph type="title"/>
          </p:nvPr>
        </p:nvSpPr>
        <p:spPr>
          <a:xfrm>
            <a:off x="152400" y="127400"/>
            <a:ext cx="8686800" cy="4798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Why P4</a:t>
            </a:r>
            <a:r>
              <a:rPr lang="en-US" sz="2430" b="1" i="0" u="none" strike="noStrike" cap="none" baseline="-25000">
                <a:solidFill>
                  <a:schemeClr val="dk1"/>
                </a:solidFill>
                <a:latin typeface="Arial"/>
                <a:ea typeface="Arial"/>
                <a:cs typeface="Arial"/>
                <a:sym typeface="Arial"/>
              </a:rPr>
              <a:t>16</a:t>
            </a:r>
            <a:r>
              <a:rPr lang="en-US" sz="2430" b="1" i="0" u="none" strike="noStrike" cap="none">
                <a:solidFill>
                  <a:schemeClr val="dk1"/>
                </a:solidFill>
                <a:latin typeface="Arial"/>
                <a:ea typeface="Arial"/>
                <a:cs typeface="Arial"/>
                <a:sym typeface="Arial"/>
              </a:rPr>
              <a:t>?</a:t>
            </a:r>
            <a:endParaRPr/>
          </a:p>
        </p:txBody>
      </p:sp>
      <p:sp>
        <p:nvSpPr>
          <p:cNvPr id="4093" name="Google Shape;4093;p244"/>
          <p:cNvSpPr txBox="1">
            <a:spLocks noGrp="1"/>
          </p:cNvSpPr>
          <p:nvPr>
            <p:ph type="body" idx="1"/>
          </p:nvPr>
        </p:nvSpPr>
        <p:spPr>
          <a:xfrm>
            <a:off x="152400" y="742951"/>
            <a:ext cx="8686800" cy="4114800"/>
          </a:xfrm>
          <a:prstGeom prst="rect">
            <a:avLst/>
          </a:prstGeom>
          <a:noFill/>
          <a:ln>
            <a:noFill/>
          </a:ln>
        </p:spPr>
        <p:txBody>
          <a:bodyPr spcFirstLastPara="1" wrap="square" lIns="91425" tIns="45700" rIns="91425" bIns="45700" anchor="t" anchorCtr="0">
            <a:noAutofit/>
          </a:bodyPr>
          <a:lstStyle/>
          <a:p>
            <a:pPr marL="205740" marR="0" lvl="0" indent="-205740" algn="l" rtl="0">
              <a:lnSpc>
                <a:spcPct val="90000"/>
              </a:lnSpc>
              <a:spcBef>
                <a:spcPts val="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Clearly defined semantics</a:t>
            </a:r>
            <a:endParaRPr/>
          </a:p>
          <a:p>
            <a:pPr marL="411480" marR="0" lvl="1" indent="-208280" algn="l" rtl="0">
              <a:lnSpc>
                <a:spcPct val="90000"/>
              </a:lnSpc>
              <a:spcBef>
                <a:spcPts val="131"/>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You can describe what your data plane program is doing</a:t>
            </a:r>
            <a:endParaRPr/>
          </a:p>
          <a:p>
            <a:pPr marL="205740" marR="0" lvl="0" indent="-205740" algn="l" rtl="0">
              <a:lnSpc>
                <a:spcPct val="90000"/>
              </a:lnSpc>
              <a:spcBef>
                <a:spcPts val="131"/>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Expressive</a:t>
            </a:r>
            <a:endParaRPr/>
          </a:p>
          <a:p>
            <a:pPr marL="411480" marR="0" lvl="1" indent="-208280" algn="l" rtl="0">
              <a:lnSpc>
                <a:spcPct val="90000"/>
              </a:lnSpc>
              <a:spcBef>
                <a:spcPts val="131"/>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Supports a wide range of architectures through standard methodology</a:t>
            </a:r>
            <a:endParaRPr/>
          </a:p>
          <a:p>
            <a:pPr marL="205740" marR="0" lvl="0" indent="-205740" algn="l" rtl="0">
              <a:lnSpc>
                <a:spcPct val="90000"/>
              </a:lnSpc>
              <a:spcBef>
                <a:spcPts val="131"/>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High-level, Target-independent</a:t>
            </a:r>
            <a:endParaRPr/>
          </a:p>
          <a:p>
            <a:pPr marL="411480" marR="0" lvl="1" indent="-208280" algn="l" rtl="0">
              <a:lnSpc>
                <a:spcPct val="90000"/>
              </a:lnSpc>
              <a:spcBef>
                <a:spcPts val="131"/>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Uses conventional constructs</a:t>
            </a:r>
            <a:endParaRPr/>
          </a:p>
          <a:p>
            <a:pPr marL="411480" marR="0" lvl="1" indent="-208280" algn="l" rtl="0">
              <a:lnSpc>
                <a:spcPct val="90000"/>
              </a:lnSpc>
              <a:spcBef>
                <a:spcPts val="112"/>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Compiler manages the resources and deals with the hardware</a:t>
            </a:r>
            <a:endParaRPr/>
          </a:p>
          <a:p>
            <a:pPr marL="205740" marR="0" lvl="0" indent="-205740" algn="l" rtl="0">
              <a:lnSpc>
                <a:spcPct val="90000"/>
              </a:lnSpc>
              <a:spcBef>
                <a:spcPts val="131"/>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Type-safe</a:t>
            </a:r>
            <a:endParaRPr/>
          </a:p>
          <a:p>
            <a:pPr marL="411480" marR="0" lvl="1" indent="-208280" algn="l" rtl="0">
              <a:lnSpc>
                <a:spcPct val="90000"/>
              </a:lnSpc>
              <a:spcBef>
                <a:spcPts val="131"/>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Enforces good software design practices and eliminates “stupid” bugs</a:t>
            </a:r>
            <a:endParaRPr/>
          </a:p>
          <a:p>
            <a:pPr marL="205740" marR="0" lvl="0" indent="-205740" algn="l" rtl="0">
              <a:lnSpc>
                <a:spcPct val="90000"/>
              </a:lnSpc>
              <a:spcBef>
                <a:spcPts val="131"/>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Agility</a:t>
            </a:r>
            <a:endParaRPr/>
          </a:p>
          <a:p>
            <a:pPr marL="411480" marR="0" lvl="1" indent="-208280" algn="l" rtl="0">
              <a:lnSpc>
                <a:spcPct val="90000"/>
              </a:lnSpc>
              <a:spcBef>
                <a:spcPts val="131"/>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High-speed networking devices become as flexible as any software</a:t>
            </a:r>
            <a:endParaRPr/>
          </a:p>
          <a:p>
            <a:pPr marL="205740" marR="0" lvl="0" indent="-205740" algn="l" rtl="0">
              <a:lnSpc>
                <a:spcPct val="90000"/>
              </a:lnSpc>
              <a:spcBef>
                <a:spcPts val="131"/>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Insight</a:t>
            </a:r>
            <a:endParaRPr/>
          </a:p>
          <a:p>
            <a:pPr marL="411480" marR="0" lvl="1" indent="-208280" algn="l" rtl="0">
              <a:lnSpc>
                <a:spcPct val="90000"/>
              </a:lnSpc>
              <a:spcBef>
                <a:spcPts val="131"/>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Freely mixing packet headers and intermediate results</a:t>
            </a:r>
            <a:endParaRPr/>
          </a:p>
          <a:p>
            <a:pPr marL="205740" marR="0" lvl="0" indent="-205740" algn="l" rtl="0">
              <a:lnSpc>
                <a:spcPct val="90000"/>
              </a:lnSpc>
              <a:spcBef>
                <a:spcPts val="131"/>
              </a:spcBef>
              <a:spcAft>
                <a:spcPts val="0"/>
              </a:spcAft>
              <a:buClr>
                <a:srgbClr val="3F3151"/>
              </a:buClr>
              <a:buSzPts val="525"/>
              <a:buFont typeface="Merriweather Sans"/>
              <a:buNone/>
            </a:pPr>
            <a:endParaRPr sz="2100" b="1" i="0" u="none" strike="noStrike" cap="none">
              <a:solidFill>
                <a:schemeClr val="dk1"/>
              </a:solidFill>
              <a:latin typeface="Arial"/>
              <a:ea typeface="Arial"/>
              <a:cs typeface="Arial"/>
              <a:sym typeface="Arial"/>
            </a:endParaRPr>
          </a:p>
          <a:p>
            <a:pPr marL="205740" marR="0" lvl="0" indent="-205740" algn="l" rtl="0">
              <a:lnSpc>
                <a:spcPct val="90000"/>
              </a:lnSpc>
              <a:spcBef>
                <a:spcPts val="150"/>
              </a:spcBef>
              <a:spcAft>
                <a:spcPts val="0"/>
              </a:spcAft>
              <a:buClr>
                <a:srgbClr val="3F3151"/>
              </a:buClr>
              <a:buSzPts val="525"/>
              <a:buFont typeface="Merriweather Sans"/>
              <a:buNone/>
            </a:pPr>
            <a:endParaRPr sz="2100" b="1" i="0" u="none" strike="noStrike" cap="none">
              <a:solidFill>
                <a:schemeClr val="dk1"/>
              </a:solidFill>
              <a:latin typeface="Arial"/>
              <a:ea typeface="Arial"/>
              <a:cs typeface="Arial"/>
              <a:sym typeface="Arial"/>
            </a:endParaRPr>
          </a:p>
          <a:p>
            <a:pPr marL="205740" marR="0" lvl="0" indent="-205740" algn="l" rtl="0">
              <a:lnSpc>
                <a:spcPct val="90000"/>
              </a:lnSpc>
              <a:spcBef>
                <a:spcPts val="150"/>
              </a:spcBef>
              <a:spcAft>
                <a:spcPts val="0"/>
              </a:spcAft>
              <a:buClr>
                <a:srgbClr val="3F3151"/>
              </a:buClr>
              <a:buSzPts val="525"/>
              <a:buFont typeface="Merriweather Sans"/>
              <a:buNone/>
            </a:pPr>
            <a:endParaRPr sz="2100" b="1" i="0" u="none" strike="noStrike" cap="none">
              <a:solidFill>
                <a:schemeClr val="dk1"/>
              </a:solidFill>
              <a:latin typeface="Arial"/>
              <a:ea typeface="Arial"/>
              <a:cs typeface="Arial"/>
              <a:sym typeface="Arial"/>
            </a:endParaRPr>
          </a:p>
          <a:p>
            <a:pPr marL="411480" marR="0" lvl="1" indent="-236855" algn="l" rtl="0">
              <a:lnSpc>
                <a:spcPct val="90000"/>
              </a:lnSpc>
              <a:spcBef>
                <a:spcPts val="131"/>
              </a:spcBef>
              <a:spcAft>
                <a:spcPts val="0"/>
              </a:spcAft>
              <a:buClr>
                <a:srgbClr val="205867"/>
              </a:buClr>
              <a:buSzPts val="450"/>
              <a:buFont typeface="Merriweather Sans"/>
              <a:buNone/>
            </a:pPr>
            <a:endParaRPr sz="1800" b="0" i="0" u="none" strike="noStrike" cap="none">
              <a:solidFill>
                <a:schemeClr val="dk1"/>
              </a:solidFill>
              <a:latin typeface="Arial"/>
              <a:ea typeface="Arial"/>
              <a:cs typeface="Arial"/>
              <a:sym typeface="Arial"/>
            </a:endParaRPr>
          </a:p>
        </p:txBody>
      </p:sp>
      <p:sp>
        <p:nvSpPr>
          <p:cNvPr id="4094" name="Google Shape;4094;p244"/>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117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9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9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9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09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09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09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09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09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09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093">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093">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093">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09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4098"/>
        <p:cNvGrpSpPr/>
        <p:nvPr/>
      </p:nvGrpSpPr>
      <p:grpSpPr>
        <a:xfrm>
          <a:off x="0" y="0"/>
          <a:ext cx="0" cy="0"/>
          <a:chOff x="0" y="0"/>
          <a:chExt cx="0" cy="0"/>
        </a:xfrm>
      </p:grpSpPr>
      <p:sp>
        <p:nvSpPr>
          <p:cNvPr id="4099" name="Google Shape;4099;p245"/>
          <p:cNvSpPr txBox="1">
            <a:spLocks noGrp="1"/>
          </p:cNvSpPr>
          <p:nvPr>
            <p:ph type="title"/>
          </p:nvPr>
        </p:nvSpPr>
        <p:spPr>
          <a:xfrm>
            <a:off x="152400" y="127400"/>
            <a:ext cx="8686800" cy="4798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Things we covered</a:t>
            </a:r>
            <a:endParaRPr/>
          </a:p>
        </p:txBody>
      </p:sp>
      <p:sp>
        <p:nvSpPr>
          <p:cNvPr id="4100" name="Google Shape;4100;p245"/>
          <p:cNvSpPr txBox="1">
            <a:spLocks noGrp="1"/>
          </p:cNvSpPr>
          <p:nvPr>
            <p:ph type="body" idx="1"/>
          </p:nvPr>
        </p:nvSpPr>
        <p:spPr>
          <a:xfrm>
            <a:off x="152400" y="742951"/>
            <a:ext cx="8686800" cy="4114800"/>
          </a:xfrm>
          <a:prstGeom prst="rect">
            <a:avLst/>
          </a:prstGeom>
          <a:noFill/>
          <a:ln>
            <a:noFill/>
          </a:ln>
        </p:spPr>
        <p:txBody>
          <a:bodyPr spcFirstLastPara="1" wrap="square" lIns="91425" tIns="45700" rIns="91425" bIns="45700" anchor="t" anchorCtr="0">
            <a:noAutofit/>
          </a:bodyPr>
          <a:lstStyle/>
          <a:p>
            <a:pPr marL="205740" marR="0" lvl="0" indent="-205740" algn="l" rtl="0">
              <a:lnSpc>
                <a:spcPct val="100000"/>
              </a:lnSpc>
              <a:spcBef>
                <a:spcPts val="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The P4 ”world view”</a:t>
            </a:r>
            <a:endParaRPr/>
          </a:p>
          <a:p>
            <a:pPr marL="411480" marR="0" lvl="1" indent="-208280" algn="l" rtl="0">
              <a:lnSpc>
                <a:spcPct val="100000"/>
              </a:lnSpc>
              <a:spcBef>
                <a:spcPts val="131"/>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Protocol-Independent Packet Processing</a:t>
            </a:r>
            <a:endParaRPr/>
          </a:p>
          <a:p>
            <a:pPr marL="411480" marR="0" lvl="1" indent="-208280" algn="l" rtl="0">
              <a:lnSpc>
                <a:spcPct val="100000"/>
              </a:lnSpc>
              <a:spcBef>
                <a:spcPts val="112"/>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Language/Architecture Separation</a:t>
            </a:r>
            <a:endParaRPr/>
          </a:p>
          <a:p>
            <a:pPr marL="411480" marR="0" lvl="1" indent="-208280" algn="l" rtl="0">
              <a:lnSpc>
                <a:spcPct val="100000"/>
              </a:lnSpc>
              <a:spcBef>
                <a:spcPts val="112"/>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If you can interface with it, it can be used</a:t>
            </a:r>
            <a:endParaRPr/>
          </a:p>
          <a:p>
            <a:pPr marL="205740" marR="0" lvl="0" indent="-205740" algn="l" rtl="0">
              <a:lnSpc>
                <a:spcPct val="100000"/>
              </a:lnSpc>
              <a:spcBef>
                <a:spcPts val="131"/>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Key </a:t>
            </a:r>
            <a:r>
              <a:rPr lang="en-US"/>
              <a:t>d</a:t>
            </a:r>
            <a:r>
              <a:rPr lang="en-US" sz="2100" b="1" i="0" u="none" strike="noStrike" cap="none">
                <a:solidFill>
                  <a:schemeClr val="dk1"/>
                </a:solidFill>
                <a:latin typeface="Arial"/>
                <a:ea typeface="Arial"/>
                <a:cs typeface="Arial"/>
                <a:sym typeface="Arial"/>
              </a:rPr>
              <a:t>ata </a:t>
            </a:r>
            <a:r>
              <a:rPr lang="en-US"/>
              <a:t>t</a:t>
            </a:r>
            <a:r>
              <a:rPr lang="en-US" sz="2100" b="1" i="0" u="none" strike="noStrike" cap="none">
                <a:solidFill>
                  <a:schemeClr val="dk1"/>
                </a:solidFill>
                <a:latin typeface="Arial"/>
                <a:ea typeface="Arial"/>
                <a:cs typeface="Arial"/>
                <a:sym typeface="Arial"/>
              </a:rPr>
              <a:t>ypes</a:t>
            </a:r>
            <a:endParaRPr/>
          </a:p>
          <a:p>
            <a:pPr marL="205740" marR="0" lvl="0" indent="-205740" algn="l" rtl="0">
              <a:lnSpc>
                <a:spcPct val="100000"/>
              </a:lnSpc>
              <a:spcBef>
                <a:spcPts val="15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Constructs for packet parsing</a:t>
            </a:r>
            <a:endParaRPr/>
          </a:p>
          <a:p>
            <a:pPr marL="411480" marR="0" lvl="1" indent="-208280" algn="l" rtl="0">
              <a:lnSpc>
                <a:spcPct val="100000"/>
              </a:lnSpc>
              <a:spcBef>
                <a:spcPts val="131"/>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State machine-style programming</a:t>
            </a:r>
            <a:endParaRPr/>
          </a:p>
          <a:p>
            <a:pPr marL="205740" marR="0" lvl="0" indent="-205740" algn="l" rtl="0">
              <a:lnSpc>
                <a:spcPct val="100000"/>
              </a:lnSpc>
              <a:spcBef>
                <a:spcPts val="131"/>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Constructs for packet processing</a:t>
            </a:r>
            <a:endParaRPr/>
          </a:p>
          <a:p>
            <a:pPr marL="411480" marR="0" lvl="1" indent="-208280" algn="l" rtl="0">
              <a:lnSpc>
                <a:spcPct val="100000"/>
              </a:lnSpc>
              <a:spcBef>
                <a:spcPts val="131"/>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Actions, tables and controls</a:t>
            </a:r>
            <a:endParaRPr/>
          </a:p>
          <a:p>
            <a:pPr marL="205740" marR="0" lvl="0" indent="-205740" algn="l" rtl="0">
              <a:lnSpc>
                <a:spcPct val="100000"/>
              </a:lnSpc>
              <a:spcBef>
                <a:spcPts val="131"/>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Packet deparsing</a:t>
            </a:r>
            <a:endParaRPr/>
          </a:p>
          <a:p>
            <a:pPr marL="205740" marR="0" lvl="0" indent="-205740" algn="l" rtl="0">
              <a:lnSpc>
                <a:spcPct val="100000"/>
              </a:lnSpc>
              <a:spcBef>
                <a:spcPts val="15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Architectures &amp; Programs</a:t>
            </a:r>
            <a:endParaRPr/>
          </a:p>
          <a:p>
            <a:pPr marL="205740" marR="0" lvl="0" indent="-205740" algn="l" rtl="0">
              <a:lnSpc>
                <a:spcPct val="100000"/>
              </a:lnSpc>
              <a:spcBef>
                <a:spcPts val="150"/>
              </a:spcBef>
              <a:spcAft>
                <a:spcPts val="0"/>
              </a:spcAft>
              <a:buClr>
                <a:srgbClr val="3F3151"/>
              </a:buClr>
              <a:buSzPts val="525"/>
              <a:buFont typeface="Merriweather Sans"/>
              <a:buNone/>
            </a:pPr>
            <a:endParaRPr sz="2100" b="1" i="0" u="none" strike="noStrike" cap="none">
              <a:solidFill>
                <a:schemeClr val="dk1"/>
              </a:solidFill>
              <a:latin typeface="Arial"/>
              <a:ea typeface="Arial"/>
              <a:cs typeface="Arial"/>
              <a:sym typeface="Arial"/>
            </a:endParaRPr>
          </a:p>
          <a:p>
            <a:pPr marL="205740" marR="0" lvl="0" indent="-205740" algn="l" rtl="0">
              <a:lnSpc>
                <a:spcPct val="100000"/>
              </a:lnSpc>
              <a:spcBef>
                <a:spcPts val="150"/>
              </a:spcBef>
              <a:spcAft>
                <a:spcPts val="0"/>
              </a:spcAft>
              <a:buClr>
                <a:srgbClr val="3F3151"/>
              </a:buClr>
              <a:buSzPts val="525"/>
              <a:buFont typeface="Merriweather Sans"/>
              <a:buNone/>
            </a:pPr>
            <a:endParaRPr sz="2100" b="1" i="0" u="none" strike="noStrike" cap="none">
              <a:solidFill>
                <a:schemeClr val="dk1"/>
              </a:solidFill>
              <a:latin typeface="Arial"/>
              <a:ea typeface="Arial"/>
              <a:cs typeface="Arial"/>
              <a:sym typeface="Arial"/>
            </a:endParaRPr>
          </a:p>
        </p:txBody>
      </p:sp>
      <p:sp>
        <p:nvSpPr>
          <p:cNvPr id="4101" name="Google Shape;4101;p245"/>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118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0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0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0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0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0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0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0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100">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100">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100">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4105"/>
        <p:cNvGrpSpPr/>
        <p:nvPr/>
      </p:nvGrpSpPr>
      <p:grpSpPr>
        <a:xfrm>
          <a:off x="0" y="0"/>
          <a:ext cx="0" cy="0"/>
          <a:chOff x="0" y="0"/>
          <a:chExt cx="0" cy="0"/>
        </a:xfrm>
      </p:grpSpPr>
      <p:sp>
        <p:nvSpPr>
          <p:cNvPr id="4106" name="Google Shape;4106;p246"/>
          <p:cNvSpPr txBox="1">
            <a:spLocks noGrp="1"/>
          </p:cNvSpPr>
          <p:nvPr>
            <p:ph type="title"/>
          </p:nvPr>
        </p:nvSpPr>
        <p:spPr>
          <a:xfrm>
            <a:off x="152400" y="127400"/>
            <a:ext cx="8686800" cy="4798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Things we didn’t cover</a:t>
            </a:r>
            <a:endParaRPr/>
          </a:p>
        </p:txBody>
      </p:sp>
      <p:sp>
        <p:nvSpPr>
          <p:cNvPr id="4107" name="Google Shape;4107;p246"/>
          <p:cNvSpPr txBox="1">
            <a:spLocks noGrp="1"/>
          </p:cNvSpPr>
          <p:nvPr>
            <p:ph type="body" idx="1"/>
          </p:nvPr>
        </p:nvSpPr>
        <p:spPr>
          <a:xfrm>
            <a:off x="152400" y="742951"/>
            <a:ext cx="8686800" cy="4114800"/>
          </a:xfrm>
          <a:prstGeom prst="rect">
            <a:avLst/>
          </a:prstGeom>
          <a:noFill/>
          <a:ln>
            <a:noFill/>
          </a:ln>
        </p:spPr>
        <p:txBody>
          <a:bodyPr spcFirstLastPara="1" wrap="square" lIns="91425" tIns="45700" rIns="91425" bIns="45700" anchor="t" anchorCtr="0">
            <a:noAutofit/>
          </a:bodyPr>
          <a:lstStyle/>
          <a:p>
            <a:pPr marL="205740" marR="0" lvl="0" indent="-205740" algn="l" rtl="0">
              <a:lnSpc>
                <a:spcPct val="100000"/>
              </a:lnSpc>
              <a:spcBef>
                <a:spcPts val="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Mechanisms for modularity</a:t>
            </a:r>
            <a:endParaRPr/>
          </a:p>
          <a:p>
            <a:pPr marL="411480" marR="0" lvl="1" indent="-208280" algn="l" rtl="0">
              <a:lnSpc>
                <a:spcPct val="100000"/>
              </a:lnSpc>
              <a:spcBef>
                <a:spcPts val="131"/>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Instantiating and invoking parsers or controls</a:t>
            </a:r>
            <a:endParaRPr/>
          </a:p>
          <a:p>
            <a:pPr marL="205740" marR="0" lvl="0" indent="-205740" algn="l" rtl="0">
              <a:lnSpc>
                <a:spcPct val="100000"/>
              </a:lnSpc>
              <a:spcBef>
                <a:spcPts val="131"/>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Details of variable-length field processing</a:t>
            </a:r>
            <a:endParaRPr/>
          </a:p>
          <a:p>
            <a:pPr marL="411480" marR="0" lvl="1" indent="-208280" algn="l" rtl="0">
              <a:lnSpc>
                <a:spcPct val="100000"/>
              </a:lnSpc>
              <a:spcBef>
                <a:spcPts val="131"/>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Parsing and deparsing of options and TLVs</a:t>
            </a:r>
            <a:endParaRPr/>
          </a:p>
          <a:p>
            <a:pPr marL="205740" marR="0" lvl="0" indent="-205740" algn="l" rtl="0">
              <a:lnSpc>
                <a:spcPct val="100000"/>
              </a:lnSpc>
              <a:spcBef>
                <a:spcPts val="131"/>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Architecture definition constructs</a:t>
            </a:r>
            <a:endParaRPr/>
          </a:p>
          <a:p>
            <a:pPr marL="411480" marR="0" lvl="1" indent="-208280" algn="l" rtl="0">
              <a:lnSpc>
                <a:spcPct val="100000"/>
              </a:lnSpc>
              <a:spcBef>
                <a:spcPts val="131"/>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How these “templated” definitions are created</a:t>
            </a:r>
            <a:endParaRPr/>
          </a:p>
          <a:p>
            <a:pPr marL="205740" marR="0" lvl="0" indent="-205740" algn="l" rtl="0">
              <a:lnSpc>
                <a:spcPct val="100000"/>
              </a:lnSpc>
              <a:spcBef>
                <a:spcPts val="131"/>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Advanced features</a:t>
            </a:r>
            <a:endParaRPr/>
          </a:p>
          <a:p>
            <a:pPr marL="411480" marR="0" lvl="1" indent="-208280" algn="l" rtl="0">
              <a:lnSpc>
                <a:spcPct val="100000"/>
              </a:lnSpc>
              <a:spcBef>
                <a:spcPts val="131"/>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How to do learning, multicast, cloning, resubmitting</a:t>
            </a:r>
            <a:endParaRPr/>
          </a:p>
          <a:p>
            <a:pPr marL="411480" marR="0" lvl="1" indent="-208280" algn="l" rtl="0">
              <a:lnSpc>
                <a:spcPct val="100000"/>
              </a:lnSpc>
              <a:spcBef>
                <a:spcPts val="131"/>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Header unions</a:t>
            </a:r>
            <a:endParaRPr/>
          </a:p>
          <a:p>
            <a:pPr marL="205740" marR="0" lvl="0" indent="-205740" algn="l" rtl="0">
              <a:lnSpc>
                <a:spcPct val="100000"/>
              </a:lnSpc>
              <a:spcBef>
                <a:spcPts val="131"/>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Other architectures</a:t>
            </a:r>
            <a:endParaRPr/>
          </a:p>
          <a:p>
            <a:pPr marL="205740" marR="0" lvl="0" indent="-205740" algn="l" rtl="0">
              <a:lnSpc>
                <a:spcPct val="100000"/>
              </a:lnSpc>
              <a:spcBef>
                <a:spcPts val="131"/>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Control plane interface</a:t>
            </a:r>
            <a:endParaRPr/>
          </a:p>
        </p:txBody>
      </p:sp>
      <p:sp>
        <p:nvSpPr>
          <p:cNvPr id="4108" name="Google Shape;4108;p246"/>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119</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p139"/>
          <p:cNvSpPr txBox="1">
            <a:spLocks noGrp="1"/>
          </p:cNvSpPr>
          <p:nvPr>
            <p:ph type="title"/>
          </p:nvPr>
        </p:nvSpPr>
        <p:spPr>
          <a:xfrm>
            <a:off x="152400" y="127400"/>
            <a:ext cx="8686800" cy="47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Programmable Network Devices</a:t>
            </a:r>
            <a:endParaRPr sz="2700" b="1" i="0" u="none" strike="noStrike" cap="none">
              <a:solidFill>
                <a:schemeClr val="dk1"/>
              </a:solidFill>
              <a:latin typeface="Arial"/>
              <a:ea typeface="Arial"/>
              <a:cs typeface="Arial"/>
              <a:sym typeface="Arial"/>
            </a:endParaRPr>
          </a:p>
        </p:txBody>
      </p:sp>
      <p:sp>
        <p:nvSpPr>
          <p:cNvPr id="1523" name="Google Shape;1523;p139"/>
          <p:cNvSpPr txBox="1">
            <a:spLocks noGrp="1"/>
          </p:cNvSpPr>
          <p:nvPr>
            <p:ph type="body" idx="1"/>
          </p:nvPr>
        </p:nvSpPr>
        <p:spPr>
          <a:xfrm>
            <a:off x="152400" y="742951"/>
            <a:ext cx="8686800" cy="4114800"/>
          </a:xfrm>
          <a:prstGeom prst="rect">
            <a:avLst/>
          </a:prstGeom>
          <a:noFill/>
          <a:ln>
            <a:noFill/>
          </a:ln>
        </p:spPr>
        <p:txBody>
          <a:bodyPr spcFirstLastPara="1" wrap="square" lIns="91425" tIns="45700" rIns="91425" bIns="45700" anchor="t" anchorCtr="0">
            <a:noAutofit/>
          </a:bodyPr>
          <a:lstStyle/>
          <a:p>
            <a:pPr marL="214317" marR="0" lvl="0" indent="-214317" algn="l" rtl="0">
              <a:lnSpc>
                <a:spcPct val="120000"/>
              </a:lnSpc>
              <a:spcBef>
                <a:spcPts val="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PISA: Flexible Match+Action ASICs</a:t>
            </a:r>
            <a:endParaRPr sz="2100" b="1" i="0" u="none" strike="noStrike" cap="none">
              <a:solidFill>
                <a:schemeClr val="dk1"/>
              </a:solidFill>
              <a:latin typeface="Arial"/>
              <a:ea typeface="Arial"/>
              <a:cs typeface="Arial"/>
              <a:sym typeface="Arial"/>
            </a:endParaRPr>
          </a:p>
          <a:p>
            <a:pPr marL="771612" marR="0" lvl="1" indent="-212812" algn="l" rtl="0">
              <a:lnSpc>
                <a:spcPct val="120000"/>
              </a:lnSpc>
              <a:spcBef>
                <a:spcPts val="131"/>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Intel Flexpipe, Cisco Doppler, Cavium (Xpliant), Barefoot Tofino, …</a:t>
            </a:r>
            <a:endParaRPr sz="1800" b="0" i="0" u="none" strike="noStrike" cap="none">
              <a:solidFill>
                <a:schemeClr val="dk1"/>
              </a:solidFill>
              <a:latin typeface="Arial"/>
              <a:ea typeface="Arial"/>
              <a:cs typeface="Arial"/>
              <a:sym typeface="Arial"/>
            </a:endParaRPr>
          </a:p>
          <a:p>
            <a:pPr marL="214317" marR="0" lvl="0" indent="-214317" algn="l" rtl="0">
              <a:lnSpc>
                <a:spcPct val="120000"/>
              </a:lnSpc>
              <a:spcBef>
                <a:spcPts val="131"/>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NPU</a:t>
            </a:r>
            <a:endParaRPr sz="2100" b="1" i="0" u="none" strike="noStrike" cap="none">
              <a:solidFill>
                <a:schemeClr val="dk1"/>
              </a:solidFill>
              <a:latin typeface="Arial"/>
              <a:ea typeface="Arial"/>
              <a:cs typeface="Arial"/>
              <a:sym typeface="Arial"/>
            </a:endParaRPr>
          </a:p>
          <a:p>
            <a:pPr marL="771612" marR="0" lvl="1" indent="-212812" algn="l" rtl="0">
              <a:lnSpc>
                <a:spcPct val="120000"/>
              </a:lnSpc>
              <a:spcBef>
                <a:spcPts val="131"/>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EZchip, Netronome, … </a:t>
            </a:r>
            <a:endParaRPr sz="1800" b="0" i="0" u="none" strike="noStrike" cap="none">
              <a:solidFill>
                <a:schemeClr val="dk1"/>
              </a:solidFill>
              <a:latin typeface="Arial"/>
              <a:ea typeface="Arial"/>
              <a:cs typeface="Arial"/>
              <a:sym typeface="Arial"/>
            </a:endParaRPr>
          </a:p>
          <a:p>
            <a:pPr marL="214317" marR="0" lvl="0" indent="-214317" algn="l" rtl="0">
              <a:lnSpc>
                <a:spcPct val="120000"/>
              </a:lnSpc>
              <a:spcBef>
                <a:spcPts val="131"/>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CPU</a:t>
            </a:r>
            <a:endParaRPr sz="2100" b="1" i="0" u="none" strike="noStrike" cap="none">
              <a:solidFill>
                <a:schemeClr val="dk1"/>
              </a:solidFill>
              <a:latin typeface="Arial"/>
              <a:ea typeface="Arial"/>
              <a:cs typeface="Arial"/>
              <a:sym typeface="Arial"/>
            </a:endParaRPr>
          </a:p>
          <a:p>
            <a:pPr marL="771612" marR="0" lvl="1" indent="-212812" algn="l" rtl="0">
              <a:lnSpc>
                <a:spcPct val="120000"/>
              </a:lnSpc>
              <a:spcBef>
                <a:spcPts val="131"/>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Open Vswitch, eBPF, DPDK, VPP…</a:t>
            </a:r>
            <a:endParaRPr sz="1800" b="0" i="0" u="none" strike="noStrike" cap="none">
              <a:solidFill>
                <a:schemeClr val="dk1"/>
              </a:solidFill>
              <a:latin typeface="Arial"/>
              <a:ea typeface="Arial"/>
              <a:cs typeface="Arial"/>
              <a:sym typeface="Arial"/>
            </a:endParaRPr>
          </a:p>
          <a:p>
            <a:pPr marL="214317" marR="0" lvl="0" indent="-214317" algn="l" rtl="0">
              <a:lnSpc>
                <a:spcPct val="120000"/>
              </a:lnSpc>
              <a:spcBef>
                <a:spcPts val="131"/>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FPGA</a:t>
            </a:r>
            <a:endParaRPr sz="2100" b="1" i="0" u="none" strike="noStrike" cap="none">
              <a:solidFill>
                <a:schemeClr val="dk1"/>
              </a:solidFill>
              <a:latin typeface="Arial"/>
              <a:ea typeface="Arial"/>
              <a:cs typeface="Arial"/>
              <a:sym typeface="Arial"/>
            </a:endParaRPr>
          </a:p>
          <a:p>
            <a:pPr marL="771612" marR="0" lvl="1" indent="-212812" algn="l" rtl="0">
              <a:lnSpc>
                <a:spcPct val="120000"/>
              </a:lnSpc>
              <a:spcBef>
                <a:spcPts val="131"/>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Xilinx, Altera, …</a:t>
            </a:r>
            <a:endParaRPr sz="1800" b="0" i="0" u="none" strike="noStrike" cap="none">
              <a:solidFill>
                <a:schemeClr val="dk1"/>
              </a:solidFill>
              <a:latin typeface="Arial"/>
              <a:ea typeface="Arial"/>
              <a:cs typeface="Arial"/>
              <a:sym typeface="Arial"/>
            </a:endParaRPr>
          </a:p>
          <a:p>
            <a:pPr marL="300023" marR="0" lvl="1" indent="-36496" algn="l" rtl="0">
              <a:lnSpc>
                <a:spcPct val="120000"/>
              </a:lnSpc>
              <a:spcBef>
                <a:spcPts val="112"/>
              </a:spcBef>
              <a:spcAft>
                <a:spcPts val="0"/>
              </a:spcAft>
              <a:buClr>
                <a:srgbClr val="205867"/>
              </a:buClr>
              <a:buSzPts val="450"/>
              <a:buFont typeface="Merriweather Sans"/>
              <a:buNone/>
            </a:pPr>
            <a:endParaRPr sz="1800" b="0" i="0" u="none" strike="noStrike" cap="none">
              <a:solidFill>
                <a:schemeClr val="dk1"/>
              </a:solidFill>
              <a:latin typeface="Arial"/>
              <a:ea typeface="Arial"/>
              <a:cs typeface="Arial"/>
              <a:sym typeface="Arial"/>
            </a:endParaRPr>
          </a:p>
          <a:p>
            <a:pPr marL="0" marR="0" lvl="0" indent="0" algn="l" rtl="0">
              <a:lnSpc>
                <a:spcPct val="120000"/>
              </a:lnSpc>
              <a:spcBef>
                <a:spcPts val="131"/>
              </a:spcBef>
              <a:spcAft>
                <a:spcPts val="0"/>
              </a:spcAft>
              <a:buClr>
                <a:srgbClr val="3F3151"/>
              </a:buClr>
              <a:buSzPts val="525"/>
              <a:buFont typeface="Merriweather Sans"/>
              <a:buNone/>
            </a:pPr>
            <a:r>
              <a:rPr lang="en-US" sz="2100" b="1" i="0" u="none" strike="noStrike" cap="none">
                <a:solidFill>
                  <a:schemeClr val="dk1"/>
                </a:solidFill>
                <a:latin typeface="Arial"/>
                <a:ea typeface="Arial"/>
                <a:cs typeface="Arial"/>
                <a:sym typeface="Arial"/>
              </a:rPr>
              <a:t>These devices let us tell them how to process packets.</a:t>
            </a:r>
            <a:endParaRPr sz="2100" b="1" i="0" u="none" strike="noStrike" cap="none">
              <a:solidFill>
                <a:schemeClr val="dk1"/>
              </a:solidFill>
              <a:latin typeface="Arial"/>
              <a:ea typeface="Arial"/>
              <a:cs typeface="Arial"/>
              <a:sym typeface="Arial"/>
            </a:endParaRPr>
          </a:p>
        </p:txBody>
      </p:sp>
      <p:sp>
        <p:nvSpPr>
          <p:cNvPr id="1524" name="Google Shape;1524;p139"/>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12</a:t>
            </a:fld>
            <a:endParaRPr sz="825" b="0" i="0" u="none" strike="noStrike" cap="none">
              <a:solidFill>
                <a:srgbClr val="888888"/>
              </a:solidFill>
              <a:latin typeface="Arial"/>
              <a:ea typeface="Arial"/>
              <a:cs typeface="Arial"/>
              <a:sym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4113"/>
        <p:cNvGrpSpPr/>
        <p:nvPr/>
      </p:nvGrpSpPr>
      <p:grpSpPr>
        <a:xfrm>
          <a:off x="0" y="0"/>
          <a:ext cx="0" cy="0"/>
          <a:chOff x="0" y="0"/>
          <a:chExt cx="0" cy="0"/>
        </a:xfrm>
      </p:grpSpPr>
      <p:sp>
        <p:nvSpPr>
          <p:cNvPr id="4114" name="Google Shape;4114;p247"/>
          <p:cNvSpPr txBox="1">
            <a:spLocks noGrp="1"/>
          </p:cNvSpPr>
          <p:nvPr>
            <p:ph type="title"/>
          </p:nvPr>
        </p:nvSpPr>
        <p:spPr>
          <a:xfrm>
            <a:off x="1485901" y="109537"/>
            <a:ext cx="6172200" cy="479822"/>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 The P4 Language Consortium</a:t>
            </a:r>
            <a:endParaRPr/>
          </a:p>
        </p:txBody>
      </p:sp>
      <p:sp>
        <p:nvSpPr>
          <p:cNvPr id="4115" name="Google Shape;4115;p247"/>
          <p:cNvSpPr txBox="1"/>
          <p:nvPr/>
        </p:nvSpPr>
        <p:spPr>
          <a:xfrm>
            <a:off x="228600" y="1046712"/>
            <a:ext cx="2800350" cy="3108543"/>
          </a:xfrm>
          <a:prstGeom prst="rect">
            <a:avLst/>
          </a:prstGeom>
          <a:noFill/>
          <a:ln>
            <a:noFill/>
          </a:ln>
        </p:spPr>
        <p:txBody>
          <a:bodyPr spcFirstLastPara="1" wrap="square" lIns="91425" tIns="45700" rIns="91425" bIns="45700" anchor="t" anchorCtr="0">
            <a:noAutofit/>
          </a:bodyPr>
          <a:lstStyle/>
          <a:p>
            <a:pPr marL="214313" marR="0" lvl="0" indent="-214313" algn="l" rtl="0">
              <a:lnSpc>
                <a:spcPct val="100000"/>
              </a:lnSpc>
              <a:spcBef>
                <a:spcPts val="0"/>
              </a:spcBef>
              <a:spcAft>
                <a:spcPts val="0"/>
              </a:spcAft>
              <a:buClr>
                <a:srgbClr val="000000"/>
              </a:buClr>
              <a:buSzPts val="1400"/>
              <a:buFont typeface="Arial"/>
              <a:buChar char="•"/>
            </a:pPr>
            <a:r>
              <a:rPr lang="en-US" sz="1400" b="1" i="0" u="none" strike="noStrike" cap="none">
                <a:solidFill>
                  <a:srgbClr val="000000"/>
                </a:solidFill>
                <a:latin typeface="Arial"/>
                <a:ea typeface="Arial"/>
                <a:cs typeface="Arial"/>
                <a:sym typeface="Arial"/>
              </a:rPr>
              <a:t>Consortium of academic and industry members</a:t>
            </a:r>
            <a:endParaRPr/>
          </a:p>
          <a:p>
            <a:pPr marL="214313" marR="0" lvl="0" indent="-214313"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214313" marR="0" lvl="0" indent="-214313" algn="l" rtl="0">
              <a:lnSpc>
                <a:spcPct val="100000"/>
              </a:lnSpc>
              <a:spcBef>
                <a:spcPts val="0"/>
              </a:spcBef>
              <a:spcAft>
                <a:spcPts val="0"/>
              </a:spcAft>
              <a:buClr>
                <a:srgbClr val="000000"/>
              </a:buClr>
              <a:buSzPts val="1400"/>
              <a:buFont typeface="Arial"/>
              <a:buChar char="•"/>
            </a:pPr>
            <a:r>
              <a:rPr lang="en-US" sz="1400" b="1" i="0" u="none" strike="noStrike" cap="none">
                <a:solidFill>
                  <a:srgbClr val="000000"/>
                </a:solidFill>
                <a:latin typeface="Arial"/>
                <a:ea typeface="Arial"/>
                <a:cs typeface="Arial"/>
                <a:sym typeface="Arial"/>
              </a:rPr>
              <a:t>Open source, evolving, domain-specific language</a:t>
            </a:r>
            <a:endParaRPr/>
          </a:p>
          <a:p>
            <a:pPr marL="214313" marR="0" lvl="0" indent="-214313"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214313" marR="0" lvl="0" indent="-214313" algn="l" rtl="0">
              <a:lnSpc>
                <a:spcPct val="100000"/>
              </a:lnSpc>
              <a:spcBef>
                <a:spcPts val="0"/>
              </a:spcBef>
              <a:spcAft>
                <a:spcPts val="0"/>
              </a:spcAft>
              <a:buClr>
                <a:srgbClr val="000000"/>
              </a:buClr>
              <a:buSzPts val="1400"/>
              <a:buFont typeface="Arial"/>
              <a:buChar char="•"/>
            </a:pPr>
            <a:r>
              <a:rPr lang="en-US" sz="1400" b="1" i="0" u="none" strike="noStrike" cap="none">
                <a:solidFill>
                  <a:srgbClr val="000000"/>
                </a:solidFill>
                <a:latin typeface="Arial"/>
                <a:ea typeface="Arial"/>
                <a:cs typeface="Arial"/>
                <a:sym typeface="Arial"/>
              </a:rPr>
              <a:t>Permissive Apache license, code on GitHub today</a:t>
            </a:r>
            <a:endParaRPr/>
          </a:p>
          <a:p>
            <a:pPr marL="214313" marR="0" lvl="0" indent="-214313"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214313" marR="0" lvl="0" indent="-214313" algn="l" rtl="0">
              <a:lnSpc>
                <a:spcPct val="100000"/>
              </a:lnSpc>
              <a:spcBef>
                <a:spcPts val="0"/>
              </a:spcBef>
              <a:spcAft>
                <a:spcPts val="0"/>
              </a:spcAft>
              <a:buClr>
                <a:srgbClr val="000000"/>
              </a:buClr>
              <a:buSzPts val="1400"/>
              <a:buFont typeface="Arial"/>
              <a:buChar char="•"/>
            </a:pPr>
            <a:r>
              <a:rPr lang="en-US" sz="1400" b="1" i="0" u="none" strike="noStrike" cap="none">
                <a:solidFill>
                  <a:srgbClr val="000000"/>
                </a:solidFill>
                <a:latin typeface="Arial"/>
                <a:ea typeface="Arial"/>
                <a:cs typeface="Arial"/>
                <a:sym typeface="Arial"/>
              </a:rPr>
              <a:t>Membership is free: contributions are welcome</a:t>
            </a:r>
            <a:endParaRPr/>
          </a:p>
          <a:p>
            <a:pPr marL="214313" marR="0" lvl="0" indent="-214313"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214313" marR="0" lvl="0" indent="-214313" algn="l" rtl="0">
              <a:lnSpc>
                <a:spcPct val="100000"/>
              </a:lnSpc>
              <a:spcBef>
                <a:spcPts val="0"/>
              </a:spcBef>
              <a:spcAft>
                <a:spcPts val="0"/>
              </a:spcAft>
              <a:buClr>
                <a:srgbClr val="000000"/>
              </a:buClr>
              <a:buSzPts val="1400"/>
              <a:buFont typeface="Arial"/>
              <a:buChar char="•"/>
            </a:pPr>
            <a:r>
              <a:rPr lang="en-US" sz="1400" b="1" i="0" u="none" strike="noStrike" cap="none">
                <a:solidFill>
                  <a:srgbClr val="000000"/>
                </a:solidFill>
                <a:latin typeface="Arial"/>
                <a:ea typeface="Arial"/>
                <a:cs typeface="Arial"/>
                <a:sym typeface="Arial"/>
              </a:rPr>
              <a:t>Independent, set up as a California nonprofit</a:t>
            </a:r>
            <a:endParaRPr/>
          </a:p>
        </p:txBody>
      </p:sp>
      <p:pic>
        <p:nvPicPr>
          <p:cNvPr id="4116" name="Google Shape;4116;p247"/>
          <p:cNvPicPr preferRelativeResize="0"/>
          <p:nvPr/>
        </p:nvPicPr>
        <p:blipFill rotWithShape="1">
          <a:blip r:embed="rId3">
            <a:alphaModFix/>
          </a:blip>
          <a:srcRect/>
          <a:stretch/>
        </p:blipFill>
        <p:spPr>
          <a:xfrm>
            <a:off x="1257300" y="119361"/>
            <a:ext cx="1248765" cy="453882"/>
          </a:xfrm>
          <a:prstGeom prst="rect">
            <a:avLst/>
          </a:prstGeom>
          <a:noFill/>
          <a:ln>
            <a:noFill/>
          </a:ln>
        </p:spPr>
      </p:pic>
      <p:sp>
        <p:nvSpPr>
          <p:cNvPr id="4117" name="Google Shape;4117;p247"/>
          <p:cNvSpPr txBox="1">
            <a:spLocks noGrp="1"/>
          </p:cNvSpPr>
          <p:nvPr>
            <p:ph type="sldNum" idx="12"/>
          </p:nvPr>
        </p:nvSpPr>
        <p:spPr>
          <a:xfrm>
            <a:off x="7924800" y="4926807"/>
            <a:ext cx="1066800" cy="159544"/>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120</a:t>
            </a:fld>
            <a:endParaRPr/>
          </a:p>
        </p:txBody>
      </p:sp>
      <p:pic>
        <p:nvPicPr>
          <p:cNvPr id="4118" name="Google Shape;4118;p247"/>
          <p:cNvPicPr preferRelativeResize="0"/>
          <p:nvPr/>
        </p:nvPicPr>
        <p:blipFill>
          <a:blip r:embed="rId4">
            <a:alphaModFix/>
          </a:blip>
          <a:stretch>
            <a:fillRect/>
          </a:stretch>
        </p:blipFill>
        <p:spPr>
          <a:xfrm>
            <a:off x="3380453" y="870675"/>
            <a:ext cx="5419320" cy="3774789"/>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140"/>
          <p:cNvSpPr txBox="1">
            <a:spLocks noGrp="1"/>
          </p:cNvSpPr>
          <p:nvPr>
            <p:ph type="title"/>
          </p:nvPr>
        </p:nvSpPr>
        <p:spPr>
          <a:xfrm>
            <a:off x="152400" y="127400"/>
            <a:ext cx="8686800" cy="47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What can you do with P4?</a:t>
            </a:r>
            <a:endParaRPr sz="2700" b="1" i="0" u="none" strike="noStrike" cap="none">
              <a:solidFill>
                <a:schemeClr val="dk1"/>
              </a:solidFill>
              <a:latin typeface="Arial"/>
              <a:ea typeface="Arial"/>
              <a:cs typeface="Arial"/>
              <a:sym typeface="Arial"/>
            </a:endParaRPr>
          </a:p>
        </p:txBody>
      </p:sp>
      <p:sp>
        <p:nvSpPr>
          <p:cNvPr id="1531" name="Google Shape;1531;p140"/>
          <p:cNvSpPr txBox="1">
            <a:spLocks noGrp="1"/>
          </p:cNvSpPr>
          <p:nvPr>
            <p:ph type="body" idx="1"/>
          </p:nvPr>
        </p:nvSpPr>
        <p:spPr>
          <a:xfrm>
            <a:off x="152400" y="742951"/>
            <a:ext cx="8686800" cy="2743200"/>
          </a:xfrm>
          <a:prstGeom prst="rect">
            <a:avLst/>
          </a:prstGeom>
          <a:noFill/>
          <a:ln>
            <a:noFill/>
          </a:ln>
        </p:spPr>
        <p:txBody>
          <a:bodyPr spcFirstLastPara="1" wrap="square" lIns="91425" tIns="45700" rIns="91425" bIns="45700" anchor="t" anchorCtr="0">
            <a:noAutofit/>
          </a:bodyPr>
          <a:lstStyle/>
          <a:p>
            <a:pPr marL="205740" marR="0" lvl="0" indent="-205740" algn="l" rtl="0">
              <a:lnSpc>
                <a:spcPct val="110000"/>
              </a:lnSpc>
              <a:spcBef>
                <a:spcPts val="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Layer 4 Load Balancer – SilkRoad[1]</a:t>
            </a:r>
            <a:endParaRPr sz="2100" b="1" i="0" u="none" strike="noStrike" cap="none">
              <a:solidFill>
                <a:schemeClr val="dk1"/>
              </a:solidFill>
              <a:latin typeface="Arial"/>
              <a:ea typeface="Arial"/>
              <a:cs typeface="Arial"/>
              <a:sym typeface="Arial"/>
            </a:endParaRPr>
          </a:p>
          <a:p>
            <a:pPr marL="205740" marR="0" lvl="0" indent="-205740" algn="l" rtl="0">
              <a:lnSpc>
                <a:spcPct val="110000"/>
              </a:lnSpc>
              <a:spcBef>
                <a:spcPts val="15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Low Latency Congestion Control – NDP[2]</a:t>
            </a:r>
            <a:endParaRPr sz="2100" b="1" i="0" u="none" strike="noStrike" cap="none">
              <a:solidFill>
                <a:schemeClr val="dk1"/>
              </a:solidFill>
              <a:latin typeface="Arial"/>
              <a:ea typeface="Arial"/>
              <a:cs typeface="Arial"/>
              <a:sym typeface="Arial"/>
            </a:endParaRPr>
          </a:p>
          <a:p>
            <a:pPr marL="205740" marR="0" lvl="0" indent="-205740" algn="l" rtl="0">
              <a:lnSpc>
                <a:spcPct val="110000"/>
              </a:lnSpc>
              <a:spcBef>
                <a:spcPts val="15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In-band Network Telemetry – INT[3]</a:t>
            </a:r>
            <a:endParaRPr sz="2100" b="1" i="0" u="none" strike="noStrike" cap="none">
              <a:solidFill>
                <a:schemeClr val="dk1"/>
              </a:solidFill>
              <a:latin typeface="Arial"/>
              <a:ea typeface="Arial"/>
              <a:cs typeface="Arial"/>
              <a:sym typeface="Arial"/>
            </a:endParaRPr>
          </a:p>
          <a:p>
            <a:pPr marL="205740" marR="0" lvl="0" indent="-205740" algn="l" rtl="0">
              <a:lnSpc>
                <a:spcPct val="110000"/>
              </a:lnSpc>
              <a:spcBef>
                <a:spcPts val="15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In-Network caching and coordination – NetCache[4] / NetChain[5]</a:t>
            </a:r>
            <a:endParaRPr sz="2100" b="1" i="0" u="none" strike="noStrike" cap="none">
              <a:solidFill>
                <a:schemeClr val="dk1"/>
              </a:solidFill>
              <a:latin typeface="Arial"/>
              <a:ea typeface="Arial"/>
              <a:cs typeface="Arial"/>
              <a:sym typeface="Arial"/>
            </a:endParaRPr>
          </a:p>
          <a:p>
            <a:pPr marL="205740" marR="0" lvl="0" indent="-205740" algn="l" rtl="0">
              <a:lnSpc>
                <a:spcPct val="110000"/>
              </a:lnSpc>
              <a:spcBef>
                <a:spcPts val="15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Aggregation for MapReduce Applications [7]</a:t>
            </a:r>
            <a:endParaRPr sz="2100" b="1" i="0" u="none" strike="noStrike" cap="none">
              <a:solidFill>
                <a:schemeClr val="dk1"/>
              </a:solidFill>
              <a:latin typeface="Arial"/>
              <a:ea typeface="Arial"/>
              <a:cs typeface="Arial"/>
              <a:sym typeface="Arial"/>
            </a:endParaRPr>
          </a:p>
          <a:p>
            <a:pPr marL="205740" marR="0" lvl="0" indent="-205740" algn="l" rtl="0">
              <a:lnSpc>
                <a:spcPct val="110000"/>
              </a:lnSpc>
              <a:spcBef>
                <a:spcPts val="15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 and much more</a:t>
            </a:r>
            <a:endParaRPr sz="2100" b="1" i="0" u="none" strike="noStrike" cap="none">
              <a:solidFill>
                <a:schemeClr val="dk1"/>
              </a:solidFill>
              <a:latin typeface="Arial"/>
              <a:ea typeface="Arial"/>
              <a:cs typeface="Arial"/>
              <a:sym typeface="Arial"/>
            </a:endParaRPr>
          </a:p>
        </p:txBody>
      </p:sp>
      <p:sp>
        <p:nvSpPr>
          <p:cNvPr id="1532" name="Google Shape;1532;p140"/>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13</a:t>
            </a:fld>
            <a:endParaRPr sz="825" b="0" i="0" u="none" strike="noStrike" cap="none">
              <a:solidFill>
                <a:srgbClr val="888888"/>
              </a:solidFill>
              <a:latin typeface="Arial"/>
              <a:ea typeface="Arial"/>
              <a:cs typeface="Arial"/>
              <a:sym typeface="Arial"/>
            </a:endParaRPr>
          </a:p>
        </p:txBody>
      </p:sp>
      <p:sp>
        <p:nvSpPr>
          <p:cNvPr id="1533" name="Google Shape;1533;p140"/>
          <p:cNvSpPr txBox="1"/>
          <p:nvPr/>
        </p:nvSpPr>
        <p:spPr>
          <a:xfrm>
            <a:off x="152400" y="3387436"/>
            <a:ext cx="8534400" cy="11732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US" sz="1000" b="0" i="0" u="none" strike="noStrike" cap="none">
                <a:solidFill>
                  <a:schemeClr val="dk1"/>
                </a:solidFill>
                <a:latin typeface="Arial"/>
                <a:ea typeface="Arial"/>
                <a:cs typeface="Arial"/>
                <a:sym typeface="Arial"/>
              </a:rPr>
              <a:t>[1] Miao, Rui, et al. "SilkRoad: Making Stateful Layer-4 Load Balancing Fast and Cheap Using Switching ASICs." SIGCOMM, 2017.</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US" sz="1000" b="0" i="0" u="none" strike="noStrike" cap="none">
                <a:solidFill>
                  <a:schemeClr val="dk1"/>
                </a:solidFill>
                <a:latin typeface="Arial"/>
                <a:ea typeface="Arial"/>
                <a:cs typeface="Arial"/>
                <a:sym typeface="Arial"/>
              </a:rPr>
              <a:t>[2] Handley, Mark, et al. "Re-architecting datacenter networks and stacks for low latency and high performance.” SIGCOMM, 2017.</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US" sz="1000" b="0" i="0" u="none" strike="noStrike" cap="none">
                <a:solidFill>
                  <a:schemeClr val="dk1"/>
                </a:solidFill>
                <a:latin typeface="Arial"/>
                <a:ea typeface="Arial"/>
                <a:cs typeface="Arial"/>
                <a:sym typeface="Arial"/>
              </a:rPr>
              <a:t>[3] Kim, Changhoon, et al. "In-band network telemetry via programmable dataplanes.” SIGCOMM. 2015.</a:t>
            </a:r>
            <a:endParaRPr/>
          </a:p>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[4] Xin Jin et al. “NetCache: Balancing Key-Value Stores with Fast In-Network Caching.” To appear at SOSP 2017</a:t>
            </a:r>
            <a:endParaRPr/>
          </a:p>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[5] </a:t>
            </a:r>
            <a:r>
              <a:rPr lang="en-US" sz="1000" b="0" i="0" u="none" strike="noStrike" cap="none">
                <a:solidFill>
                  <a:srgbClr val="000000"/>
                </a:solidFill>
                <a:latin typeface="Arial"/>
                <a:ea typeface="Arial"/>
                <a:cs typeface="Arial"/>
                <a:sym typeface="Arial"/>
              </a:rPr>
              <a:t>Jin, Xin, et al. "NetChain: Scale-Free Sub-RTT Coordination." </a:t>
            </a:r>
            <a:r>
              <a:rPr lang="en-US" sz="1000" b="0" i="1" u="none" strike="noStrike" cap="none">
                <a:solidFill>
                  <a:srgbClr val="000000"/>
                </a:solidFill>
                <a:latin typeface="Arial"/>
                <a:ea typeface="Arial"/>
                <a:cs typeface="Arial"/>
                <a:sym typeface="Arial"/>
              </a:rPr>
              <a:t>NSDI</a:t>
            </a:r>
            <a:r>
              <a:rPr lang="en-US" sz="1000" b="0" i="0" u="none" strike="noStrike" cap="none">
                <a:solidFill>
                  <a:srgbClr val="000000"/>
                </a:solidFill>
                <a:latin typeface="Arial"/>
                <a:ea typeface="Arial"/>
                <a:cs typeface="Arial"/>
                <a:sym typeface="Arial"/>
              </a:rPr>
              <a:t>, 2018.</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US" sz="1000" b="0" i="0" u="none" strike="noStrike" cap="none">
                <a:solidFill>
                  <a:schemeClr val="dk1"/>
                </a:solidFill>
                <a:latin typeface="Arial"/>
                <a:ea typeface="Arial"/>
                <a:cs typeface="Arial"/>
                <a:sym typeface="Arial"/>
              </a:rPr>
              <a:t>[6] Dang, Huynh Tu, et al. "NetPaxos: Consensus at network speed.” SIGCOMM, 2015.</a:t>
            </a:r>
            <a:endParaRPr/>
          </a:p>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[7] </a:t>
            </a:r>
            <a:r>
              <a:rPr lang="en-US" sz="1000" b="0" i="0" u="none" strike="noStrike" cap="none">
                <a:solidFill>
                  <a:srgbClr val="000000"/>
                </a:solidFill>
                <a:latin typeface="Arial"/>
                <a:ea typeface="Arial"/>
                <a:cs typeface="Arial"/>
                <a:sym typeface="Arial"/>
              </a:rPr>
              <a:t>Sapio, Amedeo, et al. "In-Network Computation is a Dumb Idea Whose Time Has Come." </a:t>
            </a:r>
            <a:r>
              <a:rPr lang="en-US" sz="1000" b="0" i="1" u="none" strike="noStrike" cap="none">
                <a:solidFill>
                  <a:srgbClr val="000000"/>
                </a:solidFill>
                <a:latin typeface="Arial"/>
                <a:ea typeface="Arial"/>
                <a:cs typeface="Arial"/>
                <a:sym typeface="Arial"/>
              </a:rPr>
              <a:t>Hot Topics in Networks</a:t>
            </a:r>
            <a:r>
              <a:rPr lang="en-US" sz="1000" b="0" i="0" u="none" strike="noStrike" cap="none">
                <a:solidFill>
                  <a:srgbClr val="000000"/>
                </a:solidFill>
                <a:latin typeface="Arial"/>
                <a:ea typeface="Arial"/>
                <a:cs typeface="Arial"/>
                <a:sym typeface="Arial"/>
              </a:rPr>
              <a:t>. ACM, 2017.</a:t>
            </a:r>
            <a:endParaRPr sz="10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8"/>
        <p:cNvGrpSpPr/>
        <p:nvPr/>
      </p:nvGrpSpPr>
      <p:grpSpPr>
        <a:xfrm>
          <a:off x="0" y="0"/>
          <a:ext cx="0" cy="0"/>
          <a:chOff x="0" y="0"/>
          <a:chExt cx="0" cy="0"/>
        </a:xfrm>
      </p:grpSpPr>
      <p:sp>
        <p:nvSpPr>
          <p:cNvPr id="1539" name="Google Shape;1539;p141"/>
          <p:cNvSpPr txBox="1">
            <a:spLocks noGrp="1"/>
          </p:cNvSpPr>
          <p:nvPr>
            <p:ph type="title"/>
          </p:nvPr>
        </p:nvSpPr>
        <p:spPr>
          <a:xfrm>
            <a:off x="152400" y="127400"/>
            <a:ext cx="8686800" cy="47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Brief History and Trivia</a:t>
            </a:r>
            <a:endParaRPr sz="2700" b="1" i="0" u="none" strike="noStrike" cap="none">
              <a:solidFill>
                <a:schemeClr val="dk1"/>
              </a:solidFill>
              <a:latin typeface="Arial"/>
              <a:ea typeface="Arial"/>
              <a:cs typeface="Arial"/>
              <a:sym typeface="Arial"/>
            </a:endParaRPr>
          </a:p>
        </p:txBody>
      </p:sp>
      <p:sp>
        <p:nvSpPr>
          <p:cNvPr id="1540" name="Google Shape;1540;p141"/>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14</a:t>
            </a:fld>
            <a:endParaRPr sz="825" b="0" i="0" u="none" strike="noStrike" cap="none">
              <a:solidFill>
                <a:srgbClr val="888888"/>
              </a:solidFill>
              <a:latin typeface="Arial"/>
              <a:ea typeface="Arial"/>
              <a:cs typeface="Arial"/>
              <a:sym typeface="Arial"/>
            </a:endParaRPr>
          </a:p>
        </p:txBody>
      </p:sp>
      <p:sp>
        <p:nvSpPr>
          <p:cNvPr id="1541" name="Google Shape;1541;p141"/>
          <p:cNvSpPr txBox="1">
            <a:spLocks noGrp="1"/>
          </p:cNvSpPr>
          <p:nvPr>
            <p:ph type="body" idx="1"/>
          </p:nvPr>
        </p:nvSpPr>
        <p:spPr>
          <a:xfrm>
            <a:off x="152400" y="819150"/>
            <a:ext cx="8321400" cy="4114800"/>
          </a:xfrm>
          <a:prstGeom prst="rect">
            <a:avLst/>
          </a:prstGeom>
          <a:noFill/>
          <a:ln>
            <a:noFill/>
          </a:ln>
        </p:spPr>
        <p:txBody>
          <a:bodyPr spcFirstLastPara="1" wrap="square" lIns="91425" tIns="45700" rIns="91425" bIns="45700" anchor="t" anchorCtr="0">
            <a:noAutofit/>
          </a:bodyPr>
          <a:lstStyle/>
          <a:p>
            <a:pPr marL="204786" marR="0" lvl="0" indent="-204786" algn="l" rtl="0">
              <a:lnSpc>
                <a:spcPct val="80000"/>
              </a:lnSpc>
              <a:spcBef>
                <a:spcPts val="0"/>
              </a:spcBef>
              <a:spcAft>
                <a:spcPts val="0"/>
              </a:spcAft>
              <a:buClr>
                <a:srgbClr val="3F3151"/>
              </a:buClr>
              <a:buSzPts val="1985"/>
              <a:buFont typeface="Merriweather Sans"/>
              <a:buChar char="•"/>
            </a:pPr>
            <a:r>
              <a:rPr lang="en-US" sz="1942" b="1" i="0" u="none" strike="noStrike" cap="none">
                <a:solidFill>
                  <a:schemeClr val="dk1"/>
                </a:solidFill>
                <a:latin typeface="Arial"/>
                <a:ea typeface="Arial"/>
                <a:cs typeface="Arial"/>
                <a:sym typeface="Arial"/>
              </a:rPr>
              <a:t>May	2013:	Initial idea and the name “P4” </a:t>
            </a:r>
            <a:endParaRPr sz="2100" b="1" i="0" u="none" strike="noStrike" cap="none">
              <a:solidFill>
                <a:schemeClr val="dk1"/>
              </a:solidFill>
              <a:latin typeface="Arial"/>
              <a:ea typeface="Arial"/>
              <a:cs typeface="Arial"/>
              <a:sym typeface="Arial"/>
            </a:endParaRPr>
          </a:p>
          <a:p>
            <a:pPr marL="204786" marR="0" lvl="0" indent="-204786" algn="l" rtl="0">
              <a:lnSpc>
                <a:spcPct val="80000"/>
              </a:lnSpc>
              <a:spcBef>
                <a:spcPts val="150"/>
              </a:spcBef>
              <a:spcAft>
                <a:spcPts val="0"/>
              </a:spcAft>
              <a:buClr>
                <a:srgbClr val="3F3151"/>
              </a:buClr>
              <a:buSzPts val="1985"/>
              <a:buFont typeface="Merriweather Sans"/>
              <a:buChar char="•"/>
            </a:pPr>
            <a:r>
              <a:rPr lang="en-US" sz="1942" b="1" i="0" u="none" strike="noStrike" cap="none">
                <a:solidFill>
                  <a:schemeClr val="dk1"/>
                </a:solidFill>
                <a:latin typeface="Arial"/>
                <a:ea typeface="Arial"/>
                <a:cs typeface="Arial"/>
                <a:sym typeface="Arial"/>
              </a:rPr>
              <a:t>July	2014:	First paper (SIGCOMM CCR)</a:t>
            </a:r>
            <a:endParaRPr sz="2100" b="1" i="0" u="none" strike="noStrike" cap="none">
              <a:solidFill>
                <a:schemeClr val="dk1"/>
              </a:solidFill>
              <a:latin typeface="Arial"/>
              <a:ea typeface="Arial"/>
              <a:cs typeface="Arial"/>
              <a:sym typeface="Arial"/>
            </a:endParaRPr>
          </a:p>
          <a:p>
            <a:pPr marL="204786" marR="0" lvl="0" indent="-204786" algn="l" rtl="0">
              <a:lnSpc>
                <a:spcPct val="80000"/>
              </a:lnSpc>
              <a:spcBef>
                <a:spcPts val="150"/>
              </a:spcBef>
              <a:spcAft>
                <a:spcPts val="0"/>
              </a:spcAft>
              <a:buClr>
                <a:srgbClr val="3F3151"/>
              </a:buClr>
              <a:buSzPts val="1985"/>
              <a:buFont typeface="Merriweather Sans"/>
              <a:buChar char="•"/>
            </a:pPr>
            <a:r>
              <a:rPr lang="en-US" sz="1942" b="1" i="0" u="none" strike="noStrike" cap="none">
                <a:solidFill>
                  <a:schemeClr val="dk1"/>
                </a:solidFill>
                <a:latin typeface="Arial"/>
                <a:ea typeface="Arial"/>
                <a:cs typeface="Arial"/>
                <a:sym typeface="Arial"/>
              </a:rPr>
              <a:t>Aug 	2014:	First P4</a:t>
            </a:r>
            <a:r>
              <a:rPr lang="en-US" sz="1942" b="1" i="0" u="none" strike="noStrike" cap="none" baseline="-25000">
                <a:solidFill>
                  <a:schemeClr val="dk1"/>
                </a:solidFill>
                <a:latin typeface="Arial"/>
                <a:ea typeface="Arial"/>
                <a:cs typeface="Arial"/>
                <a:sym typeface="Arial"/>
              </a:rPr>
              <a:t>14</a:t>
            </a:r>
            <a:r>
              <a:rPr lang="en-US" sz="1942" b="1" i="0" u="none" strike="noStrike" cap="none">
                <a:solidFill>
                  <a:schemeClr val="dk1"/>
                </a:solidFill>
                <a:latin typeface="Arial"/>
                <a:ea typeface="Arial"/>
                <a:cs typeface="Arial"/>
                <a:sym typeface="Arial"/>
              </a:rPr>
              <a:t> Draft Specification (v0.9.8)</a:t>
            </a:r>
            <a:endParaRPr sz="2100" b="1" i="0" u="none" strike="noStrike" cap="none">
              <a:solidFill>
                <a:schemeClr val="dk1"/>
              </a:solidFill>
              <a:latin typeface="Arial"/>
              <a:ea typeface="Arial"/>
              <a:cs typeface="Arial"/>
              <a:sym typeface="Arial"/>
            </a:endParaRPr>
          </a:p>
          <a:p>
            <a:pPr marL="204786" marR="0" lvl="0" indent="-204786" algn="l" rtl="0">
              <a:lnSpc>
                <a:spcPct val="80000"/>
              </a:lnSpc>
              <a:spcBef>
                <a:spcPts val="150"/>
              </a:spcBef>
              <a:spcAft>
                <a:spcPts val="0"/>
              </a:spcAft>
              <a:buClr>
                <a:srgbClr val="3F3151"/>
              </a:buClr>
              <a:buSzPts val="1985"/>
              <a:buFont typeface="Merriweather Sans"/>
              <a:buChar char="•"/>
            </a:pPr>
            <a:r>
              <a:rPr lang="en-US" sz="1942" b="1" i="0" u="none" strike="noStrike" cap="none">
                <a:solidFill>
                  <a:schemeClr val="dk1"/>
                </a:solidFill>
                <a:latin typeface="Arial"/>
                <a:ea typeface="Arial"/>
                <a:cs typeface="Arial"/>
                <a:sym typeface="Arial"/>
              </a:rPr>
              <a:t>Sep	2014:	P4</a:t>
            </a:r>
            <a:r>
              <a:rPr lang="en-US" sz="1942" b="1" i="0" u="none" strike="noStrike" cap="none" baseline="-25000">
                <a:solidFill>
                  <a:schemeClr val="dk1"/>
                </a:solidFill>
                <a:latin typeface="Arial"/>
                <a:ea typeface="Arial"/>
                <a:cs typeface="Arial"/>
                <a:sym typeface="Arial"/>
              </a:rPr>
              <a:t>14</a:t>
            </a:r>
            <a:r>
              <a:rPr lang="en-US" sz="1942" b="1" i="0" u="none" strike="noStrike" cap="none">
                <a:solidFill>
                  <a:schemeClr val="dk1"/>
                </a:solidFill>
                <a:latin typeface="Arial"/>
                <a:ea typeface="Arial"/>
                <a:cs typeface="Arial"/>
                <a:sym typeface="Arial"/>
              </a:rPr>
              <a:t> Specification released (v1.0.0)</a:t>
            </a:r>
            <a:endParaRPr sz="2100" b="1" i="0" u="none" strike="noStrike" cap="none">
              <a:solidFill>
                <a:schemeClr val="dk1"/>
              </a:solidFill>
              <a:latin typeface="Arial"/>
              <a:ea typeface="Arial"/>
              <a:cs typeface="Arial"/>
              <a:sym typeface="Arial"/>
            </a:endParaRPr>
          </a:p>
          <a:p>
            <a:pPr marL="204786" marR="0" lvl="0" indent="-204786" algn="l" rtl="0">
              <a:lnSpc>
                <a:spcPct val="80000"/>
              </a:lnSpc>
              <a:spcBef>
                <a:spcPts val="150"/>
              </a:spcBef>
              <a:spcAft>
                <a:spcPts val="0"/>
              </a:spcAft>
              <a:buClr>
                <a:srgbClr val="3F3151"/>
              </a:buClr>
              <a:buSzPts val="1985"/>
              <a:buFont typeface="Merriweather Sans"/>
              <a:buChar char="•"/>
            </a:pPr>
            <a:r>
              <a:rPr lang="en-US" sz="1942" b="1" i="0" u="none" strike="noStrike" cap="none">
                <a:solidFill>
                  <a:schemeClr val="dk1"/>
                </a:solidFill>
                <a:latin typeface="Arial"/>
                <a:ea typeface="Arial"/>
                <a:cs typeface="Arial"/>
                <a:sym typeface="Arial"/>
              </a:rPr>
              <a:t>Jan	2015:	P4</a:t>
            </a:r>
            <a:r>
              <a:rPr lang="en-US" sz="1942" b="1" i="0" u="none" strike="noStrike" cap="none" baseline="-25000">
                <a:solidFill>
                  <a:schemeClr val="dk1"/>
                </a:solidFill>
                <a:latin typeface="Arial"/>
                <a:ea typeface="Arial"/>
                <a:cs typeface="Arial"/>
                <a:sym typeface="Arial"/>
              </a:rPr>
              <a:t>14</a:t>
            </a:r>
            <a:r>
              <a:rPr lang="en-US" sz="1942" b="1" i="0" u="none" strike="noStrike" cap="none">
                <a:solidFill>
                  <a:schemeClr val="dk1"/>
                </a:solidFill>
                <a:latin typeface="Arial"/>
                <a:ea typeface="Arial"/>
                <a:cs typeface="Arial"/>
                <a:sym typeface="Arial"/>
              </a:rPr>
              <a:t> v1.0.1</a:t>
            </a:r>
            <a:endParaRPr sz="2100" b="1" i="0" u="none" strike="noStrike" cap="none">
              <a:solidFill>
                <a:schemeClr val="dk1"/>
              </a:solidFill>
              <a:latin typeface="Arial"/>
              <a:ea typeface="Arial"/>
              <a:cs typeface="Arial"/>
              <a:sym typeface="Arial"/>
            </a:endParaRPr>
          </a:p>
          <a:p>
            <a:pPr marL="204786" marR="0" lvl="0" indent="-204786" algn="l" rtl="0">
              <a:lnSpc>
                <a:spcPct val="80000"/>
              </a:lnSpc>
              <a:spcBef>
                <a:spcPts val="150"/>
              </a:spcBef>
              <a:spcAft>
                <a:spcPts val="0"/>
              </a:spcAft>
              <a:buClr>
                <a:srgbClr val="3F3151"/>
              </a:buClr>
              <a:buSzPts val="1985"/>
              <a:buFont typeface="Merriweather Sans"/>
              <a:buChar char="•"/>
            </a:pPr>
            <a:r>
              <a:rPr lang="en-US" sz="1942" b="1" i="0" u="none" strike="noStrike" cap="none">
                <a:solidFill>
                  <a:schemeClr val="dk1"/>
                </a:solidFill>
                <a:latin typeface="Arial"/>
                <a:ea typeface="Arial"/>
                <a:cs typeface="Arial"/>
                <a:sym typeface="Arial"/>
              </a:rPr>
              <a:t>Mar	2015:	P4</a:t>
            </a:r>
            <a:r>
              <a:rPr lang="en-US" sz="1942" b="1" i="0" u="none" strike="noStrike" cap="none" baseline="-25000">
                <a:solidFill>
                  <a:schemeClr val="dk1"/>
                </a:solidFill>
                <a:latin typeface="Arial"/>
                <a:ea typeface="Arial"/>
                <a:cs typeface="Arial"/>
                <a:sym typeface="Arial"/>
              </a:rPr>
              <a:t>14</a:t>
            </a:r>
            <a:r>
              <a:rPr lang="en-US" sz="1942" b="1" i="0" u="none" strike="noStrike" cap="none">
                <a:solidFill>
                  <a:schemeClr val="dk1"/>
                </a:solidFill>
                <a:latin typeface="Arial"/>
                <a:ea typeface="Arial"/>
                <a:cs typeface="Arial"/>
                <a:sym typeface="Arial"/>
              </a:rPr>
              <a:t> v1.0.2</a:t>
            </a:r>
            <a:endParaRPr sz="2100" b="1" i="0" u="none" strike="noStrike" cap="none">
              <a:solidFill>
                <a:schemeClr val="dk1"/>
              </a:solidFill>
              <a:latin typeface="Arial"/>
              <a:ea typeface="Arial"/>
              <a:cs typeface="Arial"/>
              <a:sym typeface="Arial"/>
            </a:endParaRPr>
          </a:p>
          <a:p>
            <a:pPr marL="204786" marR="0" lvl="0" indent="-204786" algn="l" rtl="0">
              <a:lnSpc>
                <a:spcPct val="80000"/>
              </a:lnSpc>
              <a:spcBef>
                <a:spcPts val="150"/>
              </a:spcBef>
              <a:spcAft>
                <a:spcPts val="0"/>
              </a:spcAft>
              <a:buClr>
                <a:srgbClr val="3F3151"/>
              </a:buClr>
              <a:buSzPts val="1985"/>
              <a:buFont typeface="Merriweather Sans"/>
              <a:buChar char="•"/>
            </a:pPr>
            <a:r>
              <a:rPr lang="en-US" sz="1942" b="1" i="0" u="none" strike="noStrike" cap="none">
                <a:solidFill>
                  <a:schemeClr val="dk1"/>
                </a:solidFill>
                <a:latin typeface="Arial"/>
                <a:ea typeface="Arial"/>
                <a:cs typeface="Arial"/>
                <a:sym typeface="Arial"/>
              </a:rPr>
              <a:t>Nov	2016:	P4</a:t>
            </a:r>
            <a:r>
              <a:rPr lang="en-US" sz="1942" b="1" i="0" u="none" strike="noStrike" cap="none" baseline="-25000">
                <a:solidFill>
                  <a:schemeClr val="dk1"/>
                </a:solidFill>
                <a:latin typeface="Arial"/>
                <a:ea typeface="Arial"/>
                <a:cs typeface="Arial"/>
                <a:sym typeface="Arial"/>
              </a:rPr>
              <a:t>14</a:t>
            </a:r>
            <a:r>
              <a:rPr lang="en-US" sz="1942" b="1" i="0" u="none" strike="noStrike" cap="none">
                <a:solidFill>
                  <a:schemeClr val="dk1"/>
                </a:solidFill>
                <a:latin typeface="Arial"/>
                <a:ea typeface="Arial"/>
                <a:cs typeface="Arial"/>
                <a:sym typeface="Arial"/>
              </a:rPr>
              <a:t> v1.0.3</a:t>
            </a:r>
            <a:endParaRPr sz="2100" b="1" i="0" u="none" strike="noStrike" cap="none">
              <a:solidFill>
                <a:schemeClr val="dk1"/>
              </a:solidFill>
              <a:latin typeface="Arial"/>
              <a:ea typeface="Arial"/>
              <a:cs typeface="Arial"/>
              <a:sym typeface="Arial"/>
            </a:endParaRPr>
          </a:p>
          <a:p>
            <a:pPr marL="204786" marR="0" lvl="0" indent="-204786" algn="l" rtl="0">
              <a:lnSpc>
                <a:spcPct val="80000"/>
              </a:lnSpc>
              <a:spcBef>
                <a:spcPts val="150"/>
              </a:spcBef>
              <a:spcAft>
                <a:spcPts val="0"/>
              </a:spcAft>
              <a:buClr>
                <a:srgbClr val="3F3151"/>
              </a:buClr>
              <a:buSzPts val="1985"/>
              <a:buFont typeface="Merriweather Sans"/>
              <a:buChar char="•"/>
            </a:pPr>
            <a:r>
              <a:rPr lang="en-US" sz="1942" b="1" i="0" u="none" strike="noStrike" cap="none">
                <a:solidFill>
                  <a:schemeClr val="dk1"/>
                </a:solidFill>
                <a:latin typeface="Arial"/>
                <a:ea typeface="Arial"/>
                <a:cs typeface="Arial"/>
                <a:sym typeface="Arial"/>
              </a:rPr>
              <a:t>May 	2017:	P4</a:t>
            </a:r>
            <a:r>
              <a:rPr lang="en-US" sz="1942" b="1" i="0" u="none" strike="noStrike" cap="none" baseline="-25000">
                <a:solidFill>
                  <a:schemeClr val="dk1"/>
                </a:solidFill>
                <a:latin typeface="Arial"/>
                <a:ea typeface="Arial"/>
                <a:cs typeface="Arial"/>
                <a:sym typeface="Arial"/>
              </a:rPr>
              <a:t>14</a:t>
            </a:r>
            <a:r>
              <a:rPr lang="en-US" sz="1942" b="1" i="0" u="none" strike="noStrike" cap="none">
                <a:solidFill>
                  <a:schemeClr val="dk1"/>
                </a:solidFill>
                <a:latin typeface="Arial"/>
                <a:ea typeface="Arial"/>
                <a:cs typeface="Arial"/>
                <a:sym typeface="Arial"/>
              </a:rPr>
              <a:t> v1.0.4</a:t>
            </a:r>
            <a:endParaRPr sz="2100" b="1" i="0" u="none" strike="noStrike" cap="none">
              <a:solidFill>
                <a:schemeClr val="dk1"/>
              </a:solidFill>
              <a:latin typeface="Arial"/>
              <a:ea typeface="Arial"/>
              <a:cs typeface="Arial"/>
              <a:sym typeface="Arial"/>
            </a:endParaRPr>
          </a:p>
          <a:p>
            <a:pPr marL="204786" marR="0" lvl="0" indent="-204786" algn="l" rtl="0">
              <a:lnSpc>
                <a:spcPct val="80000"/>
              </a:lnSpc>
              <a:spcBef>
                <a:spcPts val="150"/>
              </a:spcBef>
              <a:spcAft>
                <a:spcPts val="0"/>
              </a:spcAft>
              <a:buClr>
                <a:srgbClr val="3F3151"/>
              </a:buClr>
              <a:buSzPts val="1985"/>
              <a:buFont typeface="Merriweather Sans"/>
              <a:buNone/>
            </a:pPr>
            <a:endParaRPr sz="1942" b="1" i="0" u="none" strike="noStrike" cap="none">
              <a:solidFill>
                <a:schemeClr val="dk1"/>
              </a:solidFill>
              <a:latin typeface="Arial"/>
              <a:ea typeface="Arial"/>
              <a:cs typeface="Arial"/>
              <a:sym typeface="Arial"/>
            </a:endParaRPr>
          </a:p>
          <a:p>
            <a:pPr marL="204786" marR="0" lvl="0" indent="-204786" algn="l" rtl="0">
              <a:lnSpc>
                <a:spcPct val="80000"/>
              </a:lnSpc>
              <a:spcBef>
                <a:spcPts val="150"/>
              </a:spcBef>
              <a:spcAft>
                <a:spcPts val="0"/>
              </a:spcAft>
              <a:buClr>
                <a:srgbClr val="3F3151"/>
              </a:buClr>
              <a:buSzPts val="1985"/>
              <a:buFont typeface="Merriweather Sans"/>
              <a:buChar char="•"/>
            </a:pPr>
            <a:r>
              <a:rPr lang="en-US" sz="1942" b="1" i="0" u="none" strike="noStrike" cap="none">
                <a:solidFill>
                  <a:schemeClr val="dk1"/>
                </a:solidFill>
                <a:latin typeface="Arial"/>
                <a:ea typeface="Arial"/>
                <a:cs typeface="Arial"/>
                <a:sym typeface="Arial"/>
              </a:rPr>
              <a:t>Apr	2016:	P4</a:t>
            </a:r>
            <a:r>
              <a:rPr lang="en-US" sz="1942" b="1" i="0" u="none" strike="noStrike" cap="none" baseline="-25000">
                <a:solidFill>
                  <a:schemeClr val="dk1"/>
                </a:solidFill>
                <a:latin typeface="Arial"/>
                <a:ea typeface="Arial"/>
                <a:cs typeface="Arial"/>
                <a:sym typeface="Arial"/>
              </a:rPr>
              <a:t>16</a:t>
            </a:r>
            <a:r>
              <a:rPr lang="en-US" sz="1942" b="1" i="0" u="none" strike="noStrike" cap="none">
                <a:solidFill>
                  <a:schemeClr val="dk1"/>
                </a:solidFill>
                <a:latin typeface="Arial"/>
                <a:ea typeface="Arial"/>
                <a:cs typeface="Arial"/>
                <a:sym typeface="Arial"/>
              </a:rPr>
              <a:t> – first commits</a:t>
            </a:r>
            <a:endParaRPr sz="2100" b="1" i="0" u="none" strike="noStrike" cap="none">
              <a:solidFill>
                <a:schemeClr val="dk1"/>
              </a:solidFill>
              <a:latin typeface="Arial"/>
              <a:ea typeface="Arial"/>
              <a:cs typeface="Arial"/>
              <a:sym typeface="Arial"/>
            </a:endParaRPr>
          </a:p>
          <a:p>
            <a:pPr marL="204786" marR="0" lvl="0" indent="-204786" algn="l" rtl="0">
              <a:lnSpc>
                <a:spcPct val="80000"/>
              </a:lnSpc>
              <a:spcBef>
                <a:spcPts val="150"/>
              </a:spcBef>
              <a:spcAft>
                <a:spcPts val="0"/>
              </a:spcAft>
              <a:buClr>
                <a:srgbClr val="3F3151"/>
              </a:buClr>
              <a:buSzPts val="1985"/>
              <a:buFont typeface="Merriweather Sans"/>
              <a:buChar char="•"/>
            </a:pPr>
            <a:r>
              <a:rPr lang="en-US" sz="1942" b="1" i="0" u="none" strike="noStrike" cap="none">
                <a:solidFill>
                  <a:schemeClr val="dk1"/>
                </a:solidFill>
                <a:latin typeface="Arial"/>
                <a:ea typeface="Arial"/>
                <a:cs typeface="Arial"/>
                <a:sym typeface="Arial"/>
              </a:rPr>
              <a:t>Dec	2016:	First P4</a:t>
            </a:r>
            <a:r>
              <a:rPr lang="en-US" sz="1942" b="1" i="0" u="none" strike="noStrike" cap="none" baseline="-25000">
                <a:solidFill>
                  <a:schemeClr val="dk1"/>
                </a:solidFill>
                <a:latin typeface="Arial"/>
                <a:ea typeface="Arial"/>
                <a:cs typeface="Arial"/>
                <a:sym typeface="Arial"/>
              </a:rPr>
              <a:t>16</a:t>
            </a:r>
            <a:r>
              <a:rPr lang="en-US" sz="1942" b="1" i="0" u="none" strike="noStrike" cap="none">
                <a:solidFill>
                  <a:schemeClr val="dk1"/>
                </a:solidFill>
                <a:latin typeface="Arial"/>
                <a:ea typeface="Arial"/>
                <a:cs typeface="Arial"/>
                <a:sym typeface="Arial"/>
              </a:rPr>
              <a:t> Draft Specification </a:t>
            </a:r>
            <a:endParaRPr sz="2100" b="1" i="0" u="none" strike="noStrike" cap="none">
              <a:solidFill>
                <a:schemeClr val="dk1"/>
              </a:solidFill>
              <a:latin typeface="Arial"/>
              <a:ea typeface="Arial"/>
              <a:cs typeface="Arial"/>
              <a:sym typeface="Arial"/>
            </a:endParaRPr>
          </a:p>
          <a:p>
            <a:pPr marL="204786" marR="0" lvl="0" indent="-204786" algn="l" rtl="0">
              <a:lnSpc>
                <a:spcPct val="80000"/>
              </a:lnSpc>
              <a:spcBef>
                <a:spcPts val="150"/>
              </a:spcBef>
              <a:spcAft>
                <a:spcPts val="0"/>
              </a:spcAft>
              <a:buClr>
                <a:srgbClr val="3F3151"/>
              </a:buClr>
              <a:buSzPts val="1985"/>
              <a:buFont typeface="Merriweather Sans"/>
              <a:buChar char="•"/>
            </a:pPr>
            <a:r>
              <a:rPr lang="en-US" sz="1942" b="1" i="0" u="none" strike="noStrike" cap="none">
                <a:solidFill>
                  <a:schemeClr val="dk1"/>
                </a:solidFill>
                <a:latin typeface="Arial"/>
                <a:ea typeface="Arial"/>
                <a:cs typeface="Arial"/>
                <a:sym typeface="Arial"/>
              </a:rPr>
              <a:t>May	2017:	P4</a:t>
            </a:r>
            <a:r>
              <a:rPr lang="en-US" sz="1942" b="1" i="0" u="none" strike="noStrike" cap="none" baseline="-25000">
                <a:solidFill>
                  <a:schemeClr val="dk1"/>
                </a:solidFill>
                <a:latin typeface="Arial"/>
                <a:ea typeface="Arial"/>
                <a:cs typeface="Arial"/>
                <a:sym typeface="Arial"/>
              </a:rPr>
              <a:t>16</a:t>
            </a:r>
            <a:r>
              <a:rPr lang="en-US" sz="1942" b="1" i="0" u="none" strike="noStrike" cap="none">
                <a:solidFill>
                  <a:schemeClr val="dk1"/>
                </a:solidFill>
                <a:latin typeface="Arial"/>
                <a:ea typeface="Arial"/>
                <a:cs typeface="Arial"/>
                <a:sym typeface="Arial"/>
              </a:rPr>
              <a:t> Specification released</a:t>
            </a:r>
            <a:endParaRPr sz="2100" b="1" i="0" u="none" strike="noStrike" cap="none">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46"/>
        <p:cNvGrpSpPr/>
        <p:nvPr/>
      </p:nvGrpSpPr>
      <p:grpSpPr>
        <a:xfrm>
          <a:off x="0" y="0"/>
          <a:ext cx="0" cy="0"/>
          <a:chOff x="0" y="0"/>
          <a:chExt cx="0" cy="0"/>
        </a:xfrm>
      </p:grpSpPr>
      <p:sp>
        <p:nvSpPr>
          <p:cNvPr id="1547" name="Google Shape;1547;p142"/>
          <p:cNvSpPr txBox="1">
            <a:spLocks noGrp="1"/>
          </p:cNvSpPr>
          <p:nvPr>
            <p:ph type="title"/>
          </p:nvPr>
        </p:nvSpPr>
        <p:spPr>
          <a:xfrm>
            <a:off x="1617132" y="590550"/>
            <a:ext cx="7247400" cy="939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P4_16 Data Plane Model</a:t>
            </a:r>
            <a:endParaRPr sz="2700" b="1" i="0" u="none" strike="noStrike" cap="none">
              <a:solidFill>
                <a:schemeClr val="dk1"/>
              </a:solidFill>
              <a:latin typeface="Arial"/>
              <a:ea typeface="Arial"/>
              <a:cs typeface="Arial"/>
              <a:sym typeface="Arial"/>
            </a:endParaRPr>
          </a:p>
        </p:txBody>
      </p:sp>
      <p:sp>
        <p:nvSpPr>
          <p:cNvPr id="1548" name="Google Shape;1548;p142"/>
          <p:cNvSpPr txBox="1">
            <a:spLocks noGrp="1"/>
          </p:cNvSpPr>
          <p:nvPr>
            <p:ph type="body" idx="1"/>
          </p:nvPr>
        </p:nvSpPr>
        <p:spPr>
          <a:xfrm>
            <a:off x="2322735" y="1700435"/>
            <a:ext cx="6541800" cy="270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50"/>
              <a:buFont typeface="Merriweather Sans"/>
              <a:buNone/>
            </a:pPr>
            <a:endParaRPr sz="1800" b="1" i="0" u="none" strike="noStrike" cap="none">
              <a:solidFill>
                <a:schemeClr val="dk1"/>
              </a:solidFill>
              <a:latin typeface="Arial"/>
              <a:ea typeface="Arial"/>
              <a:cs typeface="Arial"/>
              <a:sym typeface="Arial"/>
            </a:endParaRPr>
          </a:p>
        </p:txBody>
      </p:sp>
      <p:sp>
        <p:nvSpPr>
          <p:cNvPr id="1549" name="Google Shape;1549;p142"/>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88888"/>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15</a:t>
            </a:fld>
            <a:endParaRPr sz="825" b="0" i="0" u="none" strike="noStrike" cap="none">
              <a:solidFill>
                <a:srgbClr val="888888"/>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54"/>
        <p:cNvGrpSpPr/>
        <p:nvPr/>
      </p:nvGrpSpPr>
      <p:grpSpPr>
        <a:xfrm>
          <a:off x="0" y="0"/>
          <a:ext cx="0" cy="0"/>
          <a:chOff x="0" y="0"/>
          <a:chExt cx="0" cy="0"/>
        </a:xfrm>
      </p:grpSpPr>
      <p:sp>
        <p:nvSpPr>
          <p:cNvPr id="1555" name="Google Shape;1555;p143"/>
          <p:cNvSpPr txBox="1">
            <a:spLocks noGrp="1"/>
          </p:cNvSpPr>
          <p:nvPr>
            <p:ph type="title"/>
          </p:nvPr>
        </p:nvSpPr>
        <p:spPr>
          <a:xfrm>
            <a:off x="152400" y="127400"/>
            <a:ext cx="8686800" cy="47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PISA: Protocol-Independent Switch Architecture</a:t>
            </a:r>
            <a:endParaRPr sz="2700" b="1" i="0" u="none" strike="noStrike" cap="none">
              <a:solidFill>
                <a:schemeClr val="dk1"/>
              </a:solidFill>
              <a:latin typeface="Arial"/>
              <a:ea typeface="Arial"/>
              <a:cs typeface="Arial"/>
              <a:sym typeface="Arial"/>
            </a:endParaRPr>
          </a:p>
        </p:txBody>
      </p:sp>
      <p:sp>
        <p:nvSpPr>
          <p:cNvPr id="1556" name="Google Shape;1556;p143"/>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16</a:t>
            </a:fld>
            <a:endParaRPr sz="825" b="0" i="0" u="none" strike="noStrike" cap="none">
              <a:solidFill>
                <a:srgbClr val="888888"/>
              </a:solidFill>
              <a:latin typeface="Arial"/>
              <a:ea typeface="Arial"/>
              <a:cs typeface="Arial"/>
              <a:sym typeface="Arial"/>
            </a:endParaRPr>
          </a:p>
        </p:txBody>
      </p:sp>
      <p:grpSp>
        <p:nvGrpSpPr>
          <p:cNvPr id="1557" name="Google Shape;1557;p143"/>
          <p:cNvGrpSpPr/>
          <p:nvPr/>
        </p:nvGrpSpPr>
        <p:grpSpPr>
          <a:xfrm>
            <a:off x="1734802" y="2854033"/>
            <a:ext cx="1124480" cy="1626817"/>
            <a:chOff x="1485649" y="3204985"/>
            <a:chExt cx="1124480" cy="2169089"/>
          </a:xfrm>
        </p:grpSpPr>
        <p:sp>
          <p:nvSpPr>
            <p:cNvPr id="1558" name="Google Shape;1558;p143"/>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81625" tIns="40800" rIns="81625" bIns="40800"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sz="2500" b="0" i="0" u="none" strike="noStrike" cap="none">
                <a:solidFill>
                  <a:schemeClr val="dk1"/>
                </a:solidFill>
                <a:latin typeface="Arial"/>
                <a:ea typeface="Arial"/>
                <a:cs typeface="Arial"/>
                <a:sym typeface="Arial"/>
              </a:endParaRPr>
            </a:p>
          </p:txBody>
        </p:sp>
        <p:sp>
          <p:nvSpPr>
            <p:cNvPr id="1559" name="Google Shape;1559;p143"/>
            <p:cNvSpPr/>
            <p:nvPr/>
          </p:nvSpPr>
          <p:spPr>
            <a:xfrm>
              <a:off x="1485649" y="3204985"/>
              <a:ext cx="1124400" cy="2157600"/>
            </a:xfrm>
            <a:prstGeom prst="rect">
              <a:avLst/>
            </a:prstGeom>
            <a:solidFill>
              <a:schemeClr val="lt1">
                <a:alpha val="68627"/>
              </a:schemeClr>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grpSp>
      <p:grpSp>
        <p:nvGrpSpPr>
          <p:cNvPr id="1560" name="Google Shape;1560;p143"/>
          <p:cNvGrpSpPr/>
          <p:nvPr/>
        </p:nvGrpSpPr>
        <p:grpSpPr>
          <a:xfrm>
            <a:off x="3198502" y="2859314"/>
            <a:ext cx="1124480" cy="1626817"/>
            <a:chOff x="1485649" y="3204985"/>
            <a:chExt cx="1124480" cy="2169089"/>
          </a:xfrm>
        </p:grpSpPr>
        <p:sp>
          <p:nvSpPr>
            <p:cNvPr id="1561" name="Google Shape;1561;p143"/>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81625" tIns="40800" rIns="81625" bIns="40800"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sz="2500" b="0" i="0" u="none" strike="noStrike" cap="none">
                <a:solidFill>
                  <a:schemeClr val="dk1"/>
                </a:solidFill>
                <a:latin typeface="Arial"/>
                <a:ea typeface="Arial"/>
                <a:cs typeface="Arial"/>
                <a:sym typeface="Arial"/>
              </a:endParaRPr>
            </a:p>
          </p:txBody>
        </p:sp>
        <p:sp>
          <p:nvSpPr>
            <p:cNvPr id="1562" name="Google Shape;1562;p143"/>
            <p:cNvSpPr/>
            <p:nvPr/>
          </p:nvSpPr>
          <p:spPr>
            <a:xfrm>
              <a:off x="1485649" y="3204985"/>
              <a:ext cx="1124400" cy="2157600"/>
            </a:xfrm>
            <a:prstGeom prst="rect">
              <a:avLst/>
            </a:prstGeom>
            <a:solidFill>
              <a:schemeClr val="lt1">
                <a:alpha val="68627"/>
              </a:schemeClr>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grpSp>
      <p:grpSp>
        <p:nvGrpSpPr>
          <p:cNvPr id="1563" name="Google Shape;1563;p143"/>
          <p:cNvGrpSpPr/>
          <p:nvPr/>
        </p:nvGrpSpPr>
        <p:grpSpPr>
          <a:xfrm>
            <a:off x="4649060" y="2865513"/>
            <a:ext cx="1124480" cy="1626817"/>
            <a:chOff x="1485649" y="3204985"/>
            <a:chExt cx="1124480" cy="2169089"/>
          </a:xfrm>
        </p:grpSpPr>
        <p:sp>
          <p:nvSpPr>
            <p:cNvPr id="1564" name="Google Shape;1564;p143"/>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81625" tIns="40800" rIns="81625" bIns="40800"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sz="2500" b="0" i="0" u="none" strike="noStrike" cap="none">
                <a:solidFill>
                  <a:schemeClr val="dk1"/>
                </a:solidFill>
                <a:latin typeface="Arial"/>
                <a:ea typeface="Arial"/>
                <a:cs typeface="Arial"/>
                <a:sym typeface="Arial"/>
              </a:endParaRPr>
            </a:p>
          </p:txBody>
        </p:sp>
        <p:sp>
          <p:nvSpPr>
            <p:cNvPr id="1565" name="Google Shape;1565;p143"/>
            <p:cNvSpPr/>
            <p:nvPr/>
          </p:nvSpPr>
          <p:spPr>
            <a:xfrm>
              <a:off x="1485649" y="3204985"/>
              <a:ext cx="1124400" cy="2157600"/>
            </a:xfrm>
            <a:prstGeom prst="rect">
              <a:avLst/>
            </a:prstGeom>
            <a:solidFill>
              <a:schemeClr val="lt1">
                <a:alpha val="68627"/>
              </a:schemeClr>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grpSp>
      <p:grpSp>
        <p:nvGrpSpPr>
          <p:cNvPr id="1566" name="Google Shape;1566;p143"/>
          <p:cNvGrpSpPr/>
          <p:nvPr/>
        </p:nvGrpSpPr>
        <p:grpSpPr>
          <a:xfrm>
            <a:off x="6078202" y="2874473"/>
            <a:ext cx="1124480" cy="1626817"/>
            <a:chOff x="1485649" y="3204985"/>
            <a:chExt cx="1124480" cy="2169089"/>
          </a:xfrm>
        </p:grpSpPr>
        <p:sp>
          <p:nvSpPr>
            <p:cNvPr id="1567" name="Google Shape;1567;p143"/>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81625" tIns="40800" rIns="81625" bIns="40800"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sz="2500" b="0" i="0" u="none" strike="noStrike" cap="none">
                <a:solidFill>
                  <a:schemeClr val="dk1"/>
                </a:solidFill>
                <a:latin typeface="Arial"/>
                <a:ea typeface="Arial"/>
                <a:cs typeface="Arial"/>
                <a:sym typeface="Arial"/>
              </a:endParaRPr>
            </a:p>
          </p:txBody>
        </p:sp>
        <p:sp>
          <p:nvSpPr>
            <p:cNvPr id="1568" name="Google Shape;1568;p143"/>
            <p:cNvSpPr/>
            <p:nvPr/>
          </p:nvSpPr>
          <p:spPr>
            <a:xfrm>
              <a:off x="1485649" y="3204985"/>
              <a:ext cx="1124400" cy="2157600"/>
            </a:xfrm>
            <a:prstGeom prst="rect">
              <a:avLst/>
            </a:prstGeom>
            <a:solidFill>
              <a:schemeClr val="lt1">
                <a:alpha val="68627"/>
              </a:schemeClr>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grpSp>
      <p:grpSp>
        <p:nvGrpSpPr>
          <p:cNvPr id="1569" name="Google Shape;1569;p143"/>
          <p:cNvGrpSpPr/>
          <p:nvPr/>
        </p:nvGrpSpPr>
        <p:grpSpPr>
          <a:xfrm>
            <a:off x="8373727" y="3104961"/>
            <a:ext cx="389329" cy="1191970"/>
            <a:chOff x="2488822" y="2403406"/>
            <a:chExt cx="528980" cy="1589294"/>
          </a:xfrm>
        </p:grpSpPr>
        <p:cxnSp>
          <p:nvCxnSpPr>
            <p:cNvPr id="1570" name="Google Shape;1570;p143"/>
            <p:cNvCxnSpPr/>
            <p:nvPr/>
          </p:nvCxnSpPr>
          <p:spPr>
            <a:xfrm>
              <a:off x="2493656" y="2403406"/>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1" name="Google Shape;1571;p143"/>
            <p:cNvCxnSpPr/>
            <p:nvPr/>
          </p:nvCxnSpPr>
          <p:spPr>
            <a:xfrm>
              <a:off x="2490064" y="2555806"/>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2" name="Google Shape;1572;p143"/>
            <p:cNvCxnSpPr/>
            <p:nvPr/>
          </p:nvCxnSpPr>
          <p:spPr>
            <a:xfrm>
              <a:off x="2493656" y="2717444"/>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3" name="Google Shape;1573;p143"/>
            <p:cNvCxnSpPr/>
            <p:nvPr/>
          </p:nvCxnSpPr>
          <p:spPr>
            <a:xfrm>
              <a:off x="2493656" y="2871548"/>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4" name="Google Shape;1574;p143"/>
            <p:cNvCxnSpPr/>
            <p:nvPr/>
          </p:nvCxnSpPr>
          <p:spPr>
            <a:xfrm>
              <a:off x="2493656" y="3031695"/>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5" name="Google Shape;1575;p143"/>
            <p:cNvCxnSpPr/>
            <p:nvPr/>
          </p:nvCxnSpPr>
          <p:spPr>
            <a:xfrm>
              <a:off x="2494729" y="3190805"/>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6" name="Google Shape;1576;p143"/>
            <p:cNvCxnSpPr/>
            <p:nvPr/>
          </p:nvCxnSpPr>
          <p:spPr>
            <a:xfrm>
              <a:off x="2493656" y="3352442"/>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7" name="Google Shape;1577;p143"/>
            <p:cNvCxnSpPr/>
            <p:nvPr/>
          </p:nvCxnSpPr>
          <p:spPr>
            <a:xfrm>
              <a:off x="2494729" y="3512589"/>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8" name="Google Shape;1578;p143"/>
            <p:cNvCxnSpPr/>
            <p:nvPr/>
          </p:nvCxnSpPr>
          <p:spPr>
            <a:xfrm>
              <a:off x="2495802" y="3671699"/>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9" name="Google Shape;1579;p143"/>
            <p:cNvCxnSpPr/>
            <p:nvPr/>
          </p:nvCxnSpPr>
          <p:spPr>
            <a:xfrm>
              <a:off x="2493656" y="3833590"/>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80" name="Google Shape;1580;p143"/>
            <p:cNvCxnSpPr/>
            <p:nvPr/>
          </p:nvCxnSpPr>
          <p:spPr>
            <a:xfrm>
              <a:off x="2488822" y="3992700"/>
              <a:ext cx="522000" cy="0"/>
            </a:xfrm>
            <a:prstGeom prst="straightConnector1">
              <a:avLst/>
            </a:prstGeom>
            <a:noFill/>
            <a:ln w="25400" cap="flat" cmpd="sng">
              <a:solidFill>
                <a:srgbClr val="C00000"/>
              </a:solidFill>
              <a:prstDash val="solid"/>
              <a:round/>
              <a:headEnd type="none" w="sm" len="sm"/>
              <a:tailEnd type="stealth" w="med" len="med"/>
            </a:ln>
          </p:spPr>
        </p:cxnSp>
      </p:grpSp>
      <p:grpSp>
        <p:nvGrpSpPr>
          <p:cNvPr id="1581" name="Google Shape;1581;p143"/>
          <p:cNvGrpSpPr/>
          <p:nvPr/>
        </p:nvGrpSpPr>
        <p:grpSpPr>
          <a:xfrm>
            <a:off x="286992" y="3055776"/>
            <a:ext cx="381024" cy="1191970"/>
            <a:chOff x="2488822" y="2403406"/>
            <a:chExt cx="528980" cy="1589294"/>
          </a:xfrm>
        </p:grpSpPr>
        <p:cxnSp>
          <p:nvCxnSpPr>
            <p:cNvPr id="1582" name="Google Shape;1582;p143"/>
            <p:cNvCxnSpPr/>
            <p:nvPr/>
          </p:nvCxnSpPr>
          <p:spPr>
            <a:xfrm>
              <a:off x="2493656" y="2403406"/>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83" name="Google Shape;1583;p143"/>
            <p:cNvCxnSpPr/>
            <p:nvPr/>
          </p:nvCxnSpPr>
          <p:spPr>
            <a:xfrm>
              <a:off x="2490064" y="2555806"/>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84" name="Google Shape;1584;p143"/>
            <p:cNvCxnSpPr/>
            <p:nvPr/>
          </p:nvCxnSpPr>
          <p:spPr>
            <a:xfrm>
              <a:off x="2493656" y="2717444"/>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85" name="Google Shape;1585;p143"/>
            <p:cNvCxnSpPr/>
            <p:nvPr/>
          </p:nvCxnSpPr>
          <p:spPr>
            <a:xfrm>
              <a:off x="2493656" y="2871548"/>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86" name="Google Shape;1586;p143"/>
            <p:cNvCxnSpPr/>
            <p:nvPr/>
          </p:nvCxnSpPr>
          <p:spPr>
            <a:xfrm>
              <a:off x="2493656" y="3031695"/>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87" name="Google Shape;1587;p143"/>
            <p:cNvCxnSpPr/>
            <p:nvPr/>
          </p:nvCxnSpPr>
          <p:spPr>
            <a:xfrm>
              <a:off x="2494729" y="3190805"/>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88" name="Google Shape;1588;p143"/>
            <p:cNvCxnSpPr/>
            <p:nvPr/>
          </p:nvCxnSpPr>
          <p:spPr>
            <a:xfrm>
              <a:off x="2493656" y="3352442"/>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89" name="Google Shape;1589;p143"/>
            <p:cNvCxnSpPr/>
            <p:nvPr/>
          </p:nvCxnSpPr>
          <p:spPr>
            <a:xfrm>
              <a:off x="2494729" y="3512589"/>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90" name="Google Shape;1590;p143"/>
            <p:cNvCxnSpPr/>
            <p:nvPr/>
          </p:nvCxnSpPr>
          <p:spPr>
            <a:xfrm>
              <a:off x="2495802" y="3671699"/>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91" name="Google Shape;1591;p143"/>
            <p:cNvCxnSpPr/>
            <p:nvPr/>
          </p:nvCxnSpPr>
          <p:spPr>
            <a:xfrm>
              <a:off x="2493656" y="3833590"/>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92" name="Google Shape;1592;p143"/>
            <p:cNvCxnSpPr/>
            <p:nvPr/>
          </p:nvCxnSpPr>
          <p:spPr>
            <a:xfrm>
              <a:off x="2488822" y="3992700"/>
              <a:ext cx="522000" cy="0"/>
            </a:xfrm>
            <a:prstGeom prst="straightConnector1">
              <a:avLst/>
            </a:prstGeom>
            <a:noFill/>
            <a:ln w="25400" cap="flat" cmpd="sng">
              <a:solidFill>
                <a:srgbClr val="C00000"/>
              </a:solidFill>
              <a:prstDash val="solid"/>
              <a:round/>
              <a:headEnd type="none" w="sm" len="sm"/>
              <a:tailEnd type="stealth" w="med" len="med"/>
            </a:ln>
          </p:spPr>
        </p:cxnSp>
      </p:grpSp>
      <p:grpSp>
        <p:nvGrpSpPr>
          <p:cNvPr id="1593" name="Google Shape;1593;p143"/>
          <p:cNvGrpSpPr/>
          <p:nvPr/>
        </p:nvGrpSpPr>
        <p:grpSpPr>
          <a:xfrm>
            <a:off x="1892755" y="2930558"/>
            <a:ext cx="909363" cy="1479767"/>
            <a:chOff x="2449931" y="225721"/>
            <a:chExt cx="909363" cy="1973023"/>
          </a:xfrm>
        </p:grpSpPr>
        <p:sp>
          <p:nvSpPr>
            <p:cNvPr id="1594" name="Google Shape;1594;p143"/>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25"/>
                <a:buFont typeface="Arial"/>
                <a:buNone/>
              </a:pPr>
              <a:endParaRPr sz="825" b="0" i="0" u="none" strike="noStrike" cap="none">
                <a:solidFill>
                  <a:schemeClr val="lt1"/>
                </a:solidFill>
                <a:latin typeface="Arial"/>
                <a:ea typeface="Arial"/>
                <a:cs typeface="Arial"/>
                <a:sym typeface="Arial"/>
              </a:endParaRPr>
            </a:p>
          </p:txBody>
        </p:sp>
        <p:sp>
          <p:nvSpPr>
            <p:cNvPr id="1595" name="Google Shape;1595;p143"/>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596" name="Google Shape;1596;p143"/>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597" name="Google Shape;1597;p143"/>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598" name="Google Shape;1598;p143"/>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599" name="Google Shape;1599;p143"/>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00" name="Google Shape;1600;p143"/>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01" name="Google Shape;1601;p143"/>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02" name="Google Shape;1602;p143"/>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03" name="Google Shape;1603;p143"/>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04" name="Google Shape;1604;p143"/>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05" name="Google Shape;1605;p143"/>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grpSp>
      <p:grpSp>
        <p:nvGrpSpPr>
          <p:cNvPr id="1606" name="Google Shape;1606;p143"/>
          <p:cNvGrpSpPr/>
          <p:nvPr/>
        </p:nvGrpSpPr>
        <p:grpSpPr>
          <a:xfrm>
            <a:off x="3292155" y="2947227"/>
            <a:ext cx="909363" cy="1479767"/>
            <a:chOff x="2449931" y="225721"/>
            <a:chExt cx="909363" cy="1973023"/>
          </a:xfrm>
        </p:grpSpPr>
        <p:sp>
          <p:nvSpPr>
            <p:cNvPr id="1607" name="Google Shape;1607;p143"/>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08" name="Google Shape;1608;p143"/>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09" name="Google Shape;1609;p143"/>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10" name="Google Shape;1610;p143"/>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11" name="Google Shape;1611;p143"/>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12" name="Google Shape;1612;p143"/>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13" name="Google Shape;1613;p143"/>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14" name="Google Shape;1614;p143"/>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15" name="Google Shape;1615;p143"/>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16" name="Google Shape;1616;p143"/>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17" name="Google Shape;1617;p143"/>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18" name="Google Shape;1618;p143"/>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grpSp>
      <p:grpSp>
        <p:nvGrpSpPr>
          <p:cNvPr id="1619" name="Google Shape;1619;p143"/>
          <p:cNvGrpSpPr/>
          <p:nvPr/>
        </p:nvGrpSpPr>
        <p:grpSpPr>
          <a:xfrm>
            <a:off x="4757320" y="2949485"/>
            <a:ext cx="909363" cy="1479767"/>
            <a:chOff x="2449931" y="225721"/>
            <a:chExt cx="909363" cy="1973023"/>
          </a:xfrm>
        </p:grpSpPr>
        <p:sp>
          <p:nvSpPr>
            <p:cNvPr id="1620" name="Google Shape;1620;p143"/>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21" name="Google Shape;1621;p143"/>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22" name="Google Shape;1622;p143"/>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23" name="Google Shape;1623;p143"/>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24" name="Google Shape;1624;p143"/>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25" name="Google Shape;1625;p143"/>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26" name="Google Shape;1626;p143"/>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27" name="Google Shape;1627;p143"/>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28" name="Google Shape;1628;p143"/>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29" name="Google Shape;1629;p143"/>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30" name="Google Shape;1630;p143"/>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31" name="Google Shape;1631;p143"/>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grpSp>
      <p:grpSp>
        <p:nvGrpSpPr>
          <p:cNvPr id="1632" name="Google Shape;1632;p143"/>
          <p:cNvGrpSpPr/>
          <p:nvPr/>
        </p:nvGrpSpPr>
        <p:grpSpPr>
          <a:xfrm>
            <a:off x="6188437" y="2970750"/>
            <a:ext cx="909363" cy="1479767"/>
            <a:chOff x="2449931" y="225721"/>
            <a:chExt cx="909363" cy="1973023"/>
          </a:xfrm>
        </p:grpSpPr>
        <p:sp>
          <p:nvSpPr>
            <p:cNvPr id="1633" name="Google Shape;1633;p143"/>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34" name="Google Shape;1634;p143"/>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35" name="Google Shape;1635;p143"/>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36" name="Google Shape;1636;p143"/>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37" name="Google Shape;1637;p143"/>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38" name="Google Shape;1638;p143"/>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39" name="Google Shape;1639;p143"/>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40" name="Google Shape;1640;p143"/>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41" name="Google Shape;1641;p143"/>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42" name="Google Shape;1642;p143"/>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43" name="Google Shape;1643;p143"/>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644" name="Google Shape;1644;p143"/>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grpSp>
      <p:grpSp>
        <p:nvGrpSpPr>
          <p:cNvPr id="1645" name="Google Shape;1645;p143"/>
          <p:cNvGrpSpPr/>
          <p:nvPr/>
        </p:nvGrpSpPr>
        <p:grpSpPr>
          <a:xfrm>
            <a:off x="7537074" y="2874371"/>
            <a:ext cx="842700" cy="1638300"/>
            <a:chOff x="7478671" y="1969421"/>
            <a:chExt cx="842700" cy="1638300"/>
          </a:xfrm>
        </p:grpSpPr>
        <p:sp>
          <p:nvSpPr>
            <p:cNvPr id="1646" name="Google Shape;1646;p143"/>
            <p:cNvSpPr/>
            <p:nvPr/>
          </p:nvSpPr>
          <p:spPr>
            <a:xfrm>
              <a:off x="7478671" y="1969421"/>
              <a:ext cx="842700" cy="1638300"/>
            </a:xfrm>
            <a:prstGeom prst="rect">
              <a:avLst/>
            </a:prstGeom>
            <a:solidFill>
              <a:srgbClr val="73FBA9"/>
            </a:solidFill>
            <a:ln w="9525"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116600" tIns="0" rIns="116600" bIns="58300" anchor="ctr" anchorCtr="0">
              <a:noAutofit/>
            </a:bodyPr>
            <a:lstStyle/>
            <a:p>
              <a:pPr marL="0" marR="0" lvl="0" indent="0" algn="ctr" rtl="0">
                <a:lnSpc>
                  <a:spcPct val="95000"/>
                </a:lnSpc>
                <a:spcBef>
                  <a:spcPts val="0"/>
                </a:spcBef>
                <a:spcAft>
                  <a:spcPts val="0"/>
                </a:spcAft>
                <a:buClr>
                  <a:srgbClr val="000000"/>
                </a:buClr>
                <a:buSzPts val="375"/>
                <a:buFont typeface="Arial"/>
                <a:buNone/>
              </a:pPr>
              <a:r>
                <a:rPr lang="en-US" sz="15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pSp>
          <p:nvGrpSpPr>
            <p:cNvPr id="1647" name="Google Shape;1647;p143"/>
            <p:cNvGrpSpPr/>
            <p:nvPr/>
          </p:nvGrpSpPr>
          <p:grpSpPr>
            <a:xfrm>
              <a:off x="7610282" y="2193160"/>
              <a:ext cx="552418" cy="519116"/>
              <a:chOff x="8131740" y="4009316"/>
              <a:chExt cx="552418" cy="692154"/>
            </a:xfrm>
          </p:grpSpPr>
          <p:grpSp>
            <p:nvGrpSpPr>
              <p:cNvPr id="1648" name="Google Shape;1648;p143"/>
              <p:cNvGrpSpPr/>
              <p:nvPr/>
            </p:nvGrpSpPr>
            <p:grpSpPr>
              <a:xfrm>
                <a:off x="8131740" y="4009316"/>
                <a:ext cx="551675" cy="228589"/>
                <a:chOff x="7660968" y="1751777"/>
                <a:chExt cx="1040700" cy="450600"/>
              </a:xfrm>
            </p:grpSpPr>
            <p:sp>
              <p:nvSpPr>
                <p:cNvPr id="1649" name="Google Shape;1649;p143"/>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cxnSp>
              <p:nvCxnSpPr>
                <p:cNvPr id="1650" name="Google Shape;1650;p143"/>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cxnSp>
            <p:cxnSp>
              <p:nvCxnSpPr>
                <p:cNvPr id="1651" name="Google Shape;1651;p143"/>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cxnSp>
          </p:grpSp>
          <p:grpSp>
            <p:nvGrpSpPr>
              <p:cNvPr id="1652" name="Google Shape;1652;p143"/>
              <p:cNvGrpSpPr/>
              <p:nvPr/>
            </p:nvGrpSpPr>
            <p:grpSpPr>
              <a:xfrm>
                <a:off x="8132483" y="4472881"/>
                <a:ext cx="551675" cy="228589"/>
                <a:chOff x="7660968" y="1751777"/>
                <a:chExt cx="1040700" cy="450600"/>
              </a:xfrm>
            </p:grpSpPr>
            <p:sp>
              <p:nvSpPr>
                <p:cNvPr id="1653" name="Google Shape;1653;p143"/>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cxnSp>
              <p:nvCxnSpPr>
                <p:cNvPr id="1654" name="Google Shape;1654;p143"/>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cxnSp>
            <p:cxnSp>
              <p:nvCxnSpPr>
                <p:cNvPr id="1655" name="Google Shape;1655;p143"/>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cxnSp>
          </p:grpSp>
        </p:grpSp>
        <p:grpSp>
          <p:nvGrpSpPr>
            <p:cNvPr id="1656" name="Google Shape;1656;p143"/>
            <p:cNvGrpSpPr/>
            <p:nvPr/>
          </p:nvGrpSpPr>
          <p:grpSpPr>
            <a:xfrm>
              <a:off x="7611025" y="2888734"/>
              <a:ext cx="552418" cy="519116"/>
              <a:chOff x="8131740" y="4009316"/>
              <a:chExt cx="552418" cy="692154"/>
            </a:xfrm>
          </p:grpSpPr>
          <p:grpSp>
            <p:nvGrpSpPr>
              <p:cNvPr id="1657" name="Google Shape;1657;p143"/>
              <p:cNvGrpSpPr/>
              <p:nvPr/>
            </p:nvGrpSpPr>
            <p:grpSpPr>
              <a:xfrm>
                <a:off x="8131740" y="4009316"/>
                <a:ext cx="551675" cy="228589"/>
                <a:chOff x="7660968" y="1751777"/>
                <a:chExt cx="1040700" cy="450600"/>
              </a:xfrm>
            </p:grpSpPr>
            <p:sp>
              <p:nvSpPr>
                <p:cNvPr id="1658" name="Google Shape;1658;p143"/>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cxnSp>
              <p:nvCxnSpPr>
                <p:cNvPr id="1659" name="Google Shape;1659;p143"/>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cxnSp>
            <p:cxnSp>
              <p:nvCxnSpPr>
                <p:cNvPr id="1660" name="Google Shape;1660;p143"/>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cxnSp>
          </p:grpSp>
          <p:grpSp>
            <p:nvGrpSpPr>
              <p:cNvPr id="1661" name="Google Shape;1661;p143"/>
              <p:cNvGrpSpPr/>
              <p:nvPr/>
            </p:nvGrpSpPr>
            <p:grpSpPr>
              <a:xfrm>
                <a:off x="8132483" y="4472881"/>
                <a:ext cx="551675" cy="228589"/>
                <a:chOff x="7660968" y="1751777"/>
                <a:chExt cx="1040700" cy="450600"/>
              </a:xfrm>
            </p:grpSpPr>
            <p:sp>
              <p:nvSpPr>
                <p:cNvPr id="1662" name="Google Shape;1662;p143"/>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cxnSp>
              <p:nvCxnSpPr>
                <p:cNvPr id="1663" name="Google Shape;1663;p143"/>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cxnSp>
            <p:cxnSp>
              <p:nvCxnSpPr>
                <p:cNvPr id="1664" name="Google Shape;1664;p143"/>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cxnSp>
          </p:grpSp>
        </p:grpSp>
      </p:grpSp>
      <p:cxnSp>
        <p:nvCxnSpPr>
          <p:cNvPr id="1665" name="Google Shape;1665;p143"/>
          <p:cNvCxnSpPr>
            <a:endCxn id="1559" idx="1"/>
          </p:cNvCxnSpPr>
          <p:nvPr/>
        </p:nvCxnSpPr>
        <p:spPr>
          <a:xfrm rot="10800000" flipH="1">
            <a:off x="1386502" y="3663133"/>
            <a:ext cx="348300" cy="93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470"/>
              </a:srgbClr>
            </a:outerShdw>
          </a:effectLst>
        </p:spPr>
      </p:cxnSp>
      <p:cxnSp>
        <p:nvCxnSpPr>
          <p:cNvPr id="1666" name="Google Shape;1666;p143"/>
          <p:cNvCxnSpPr>
            <a:stCxn id="1562" idx="3"/>
            <a:endCxn id="1565" idx="1"/>
          </p:cNvCxnSpPr>
          <p:nvPr/>
        </p:nvCxnSpPr>
        <p:spPr>
          <a:xfrm>
            <a:off x="4322902" y="3668414"/>
            <a:ext cx="326100" cy="63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470"/>
              </a:srgbClr>
            </a:outerShdw>
          </a:effectLst>
        </p:spPr>
      </p:cxnSp>
      <p:cxnSp>
        <p:nvCxnSpPr>
          <p:cNvPr id="1667" name="Google Shape;1667;p143"/>
          <p:cNvCxnSpPr>
            <a:stCxn id="1564" idx="3"/>
            <a:endCxn id="1568" idx="1"/>
          </p:cNvCxnSpPr>
          <p:nvPr/>
        </p:nvCxnSpPr>
        <p:spPr>
          <a:xfrm>
            <a:off x="5773540" y="3683230"/>
            <a:ext cx="304800" cy="3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470"/>
              </a:srgbClr>
            </a:outerShdw>
          </a:effectLst>
        </p:spPr>
      </p:cxnSp>
      <p:cxnSp>
        <p:nvCxnSpPr>
          <p:cNvPr id="1668" name="Google Shape;1668;p143"/>
          <p:cNvCxnSpPr>
            <a:stCxn id="1568" idx="3"/>
            <a:endCxn id="1646" idx="1"/>
          </p:cNvCxnSpPr>
          <p:nvPr/>
        </p:nvCxnSpPr>
        <p:spPr>
          <a:xfrm>
            <a:off x="7202602" y="3683573"/>
            <a:ext cx="334500" cy="99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470"/>
              </a:srgbClr>
            </a:outerShdw>
          </a:effectLst>
        </p:spPr>
      </p:cxnSp>
      <p:cxnSp>
        <p:nvCxnSpPr>
          <p:cNvPr id="1669" name="Google Shape;1669;p143"/>
          <p:cNvCxnSpPr>
            <a:stCxn id="1558" idx="3"/>
            <a:endCxn id="1562" idx="1"/>
          </p:cNvCxnSpPr>
          <p:nvPr/>
        </p:nvCxnSpPr>
        <p:spPr>
          <a:xfrm rot="10800000" flipH="1">
            <a:off x="2859282" y="3668450"/>
            <a:ext cx="339300" cy="33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470"/>
              </a:srgbClr>
            </a:outerShdw>
          </a:effectLst>
        </p:spPr>
      </p:cxnSp>
      <p:sp>
        <p:nvSpPr>
          <p:cNvPr id="1670" name="Google Shape;1670;p143"/>
          <p:cNvSpPr txBox="1"/>
          <p:nvPr/>
        </p:nvSpPr>
        <p:spPr>
          <a:xfrm>
            <a:off x="360948" y="2412706"/>
            <a:ext cx="1264800"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00"/>
              <a:buFont typeface="Arial"/>
              <a:buNone/>
            </a:pPr>
            <a:r>
              <a:rPr lang="en-US" sz="1200" b="0" i="0" u="none" strike="noStrike" cap="none">
                <a:solidFill>
                  <a:schemeClr val="dk1"/>
                </a:solidFill>
                <a:latin typeface="Arial"/>
                <a:ea typeface="Arial"/>
                <a:cs typeface="Arial"/>
                <a:sym typeface="Arial"/>
              </a:rPr>
              <a:t>Programmable</a:t>
            </a:r>
            <a:br>
              <a:rPr lang="en-US" sz="1200" b="0" i="0" u="none" strike="noStrike" cap="none">
                <a:solidFill>
                  <a:schemeClr val="dk1"/>
                </a:solidFill>
                <a:latin typeface="Arial"/>
                <a:ea typeface="Arial"/>
                <a:cs typeface="Arial"/>
                <a:sym typeface="Arial"/>
              </a:rPr>
            </a:br>
            <a:r>
              <a:rPr lang="en-US" sz="1200" b="0" i="0" u="none" strike="noStrike" cap="none">
                <a:solidFill>
                  <a:schemeClr val="dk1"/>
                </a:solidFill>
                <a:latin typeface="Arial"/>
                <a:ea typeface="Arial"/>
                <a:cs typeface="Arial"/>
                <a:sym typeface="Arial"/>
              </a:rPr>
              <a:t>Parser</a:t>
            </a:r>
            <a:endParaRPr sz="1400" b="0" i="0" u="none" strike="noStrike" cap="none">
              <a:solidFill>
                <a:srgbClr val="000000"/>
              </a:solidFill>
              <a:latin typeface="Arial"/>
              <a:ea typeface="Arial"/>
              <a:cs typeface="Arial"/>
              <a:sym typeface="Arial"/>
            </a:endParaRPr>
          </a:p>
        </p:txBody>
      </p:sp>
      <p:grpSp>
        <p:nvGrpSpPr>
          <p:cNvPr id="1671" name="Google Shape;1671;p143"/>
          <p:cNvGrpSpPr/>
          <p:nvPr/>
        </p:nvGrpSpPr>
        <p:grpSpPr>
          <a:xfrm>
            <a:off x="663977" y="2864081"/>
            <a:ext cx="722700" cy="1616700"/>
            <a:chOff x="663977" y="2864081"/>
            <a:chExt cx="722700" cy="1616700"/>
          </a:xfrm>
        </p:grpSpPr>
        <p:sp>
          <p:nvSpPr>
            <p:cNvPr id="1672" name="Google Shape;1672;p143"/>
            <p:cNvSpPr/>
            <p:nvPr/>
          </p:nvSpPr>
          <p:spPr>
            <a:xfrm>
              <a:off x="663977" y="2864081"/>
              <a:ext cx="722700" cy="1616700"/>
            </a:xfrm>
            <a:prstGeom prst="rect">
              <a:avLst/>
            </a:prstGeom>
            <a:solidFill>
              <a:srgbClr val="FBD4B4"/>
            </a:solidFill>
            <a:ln w="9525"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116600" tIns="0" rIns="116600" bIns="58300" anchor="ctr" anchorCtr="0">
              <a:noAutofit/>
            </a:bodyPr>
            <a:lstStyle/>
            <a:p>
              <a:pPr marL="0" marR="0" lvl="0" indent="0" algn="ctr" rtl="0">
                <a:lnSpc>
                  <a:spcPct val="95000"/>
                </a:lnSpc>
                <a:spcBef>
                  <a:spcPts val="0"/>
                </a:spcBef>
                <a:spcAft>
                  <a:spcPts val="0"/>
                </a:spcAft>
                <a:buClr>
                  <a:srgbClr val="000000"/>
                </a:buClr>
                <a:buSzPts val="375"/>
                <a:buFont typeface="Arial"/>
                <a:buNone/>
              </a:pPr>
              <a:r>
                <a:rPr lang="en-US" sz="15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673" name="Google Shape;1673;p143"/>
            <p:cNvSpPr/>
            <p:nvPr/>
          </p:nvSpPr>
          <p:spPr>
            <a:xfrm>
              <a:off x="734117" y="3021306"/>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74" name="Google Shape;1674;p143"/>
            <p:cNvSpPr/>
            <p:nvPr/>
          </p:nvSpPr>
          <p:spPr>
            <a:xfrm>
              <a:off x="754672" y="3497104"/>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75" name="Google Shape;1675;p143"/>
            <p:cNvSpPr/>
            <p:nvPr/>
          </p:nvSpPr>
          <p:spPr>
            <a:xfrm>
              <a:off x="1039956" y="3305169"/>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76" name="Google Shape;1676;p143"/>
            <p:cNvSpPr/>
            <p:nvPr/>
          </p:nvSpPr>
          <p:spPr>
            <a:xfrm>
              <a:off x="737477" y="3882924"/>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77" name="Google Shape;1677;p143"/>
            <p:cNvSpPr/>
            <p:nvPr/>
          </p:nvSpPr>
          <p:spPr>
            <a:xfrm>
              <a:off x="1066044" y="4103540"/>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1678" name="Google Shape;1678;p143"/>
            <p:cNvCxnSpPr>
              <a:stCxn id="1673" idx="0"/>
              <a:endCxn id="1675" idx="0"/>
            </p:cNvCxnSpPr>
            <p:nvPr/>
          </p:nvCxnSpPr>
          <p:spPr>
            <a:xfrm rot="-5400000" flipH="1">
              <a:off x="859367" y="3010356"/>
              <a:ext cx="283800" cy="305700"/>
            </a:xfrm>
            <a:prstGeom prst="curvedConnector3">
              <a:avLst>
                <a:gd name="adj1" fmla="val -31345"/>
              </a:avLst>
            </a:prstGeom>
            <a:noFill/>
            <a:ln w="12700" cap="flat" cmpd="sng">
              <a:solidFill>
                <a:srgbClr val="FF0000"/>
              </a:solidFill>
              <a:prstDash val="solid"/>
              <a:round/>
              <a:headEnd type="none" w="sm" len="sm"/>
              <a:tailEnd type="triangle" w="lg" len="lg"/>
            </a:ln>
          </p:spPr>
        </p:cxnSp>
        <p:cxnSp>
          <p:nvCxnSpPr>
            <p:cNvPr id="1679" name="Google Shape;1679;p143"/>
            <p:cNvCxnSpPr>
              <a:stCxn id="1673" idx="4"/>
              <a:endCxn id="1674" idx="0"/>
            </p:cNvCxnSpPr>
            <p:nvPr/>
          </p:nvCxnSpPr>
          <p:spPr>
            <a:xfrm rot="-5400000" flipH="1">
              <a:off x="738617" y="3366606"/>
              <a:ext cx="240300" cy="20700"/>
            </a:xfrm>
            <a:prstGeom prst="curvedConnector3">
              <a:avLst>
                <a:gd name="adj1" fmla="val 32643"/>
              </a:avLst>
            </a:prstGeom>
            <a:noFill/>
            <a:ln w="12700" cap="flat" cmpd="sng">
              <a:solidFill>
                <a:srgbClr val="FF0000"/>
              </a:solidFill>
              <a:prstDash val="solid"/>
              <a:round/>
              <a:headEnd type="none" w="sm" len="sm"/>
              <a:tailEnd type="triangle" w="lg" len="lg"/>
            </a:ln>
          </p:spPr>
        </p:cxnSp>
        <p:cxnSp>
          <p:nvCxnSpPr>
            <p:cNvPr id="1680" name="Google Shape;1680;p143"/>
            <p:cNvCxnSpPr>
              <a:stCxn id="1675" idx="4"/>
              <a:endCxn id="1675" idx="6"/>
            </p:cNvCxnSpPr>
            <p:nvPr/>
          </p:nvCxnSpPr>
          <p:spPr>
            <a:xfrm rot="-5400000">
              <a:off x="1152456" y="3424569"/>
              <a:ext cx="117900" cy="114300"/>
            </a:xfrm>
            <a:prstGeom prst="curvedConnector4">
              <a:avLst>
                <a:gd name="adj1" fmla="val -139018"/>
                <a:gd name="adj2" fmla="val 174973"/>
              </a:avLst>
            </a:prstGeom>
            <a:noFill/>
            <a:ln w="12700" cap="flat" cmpd="sng">
              <a:solidFill>
                <a:srgbClr val="FF0000"/>
              </a:solidFill>
              <a:prstDash val="solid"/>
              <a:round/>
              <a:headEnd type="none" w="sm" len="sm"/>
              <a:tailEnd type="triangle" w="lg" len="lg"/>
            </a:ln>
          </p:spPr>
        </p:cxnSp>
        <p:cxnSp>
          <p:nvCxnSpPr>
            <p:cNvPr id="1681" name="Google Shape;1681;p143"/>
            <p:cNvCxnSpPr>
              <a:stCxn id="1675" idx="3"/>
              <a:endCxn id="1676" idx="6"/>
            </p:cNvCxnSpPr>
            <p:nvPr/>
          </p:nvCxnSpPr>
          <p:spPr>
            <a:xfrm rot="5400000">
              <a:off x="772534" y="3699681"/>
              <a:ext cx="494400" cy="107400"/>
            </a:xfrm>
            <a:prstGeom prst="curvedConnector2">
              <a:avLst/>
            </a:prstGeom>
            <a:noFill/>
            <a:ln w="12700" cap="flat" cmpd="sng">
              <a:solidFill>
                <a:srgbClr val="FF0000"/>
              </a:solidFill>
              <a:prstDash val="solid"/>
              <a:round/>
              <a:headEnd type="none" w="sm" len="sm"/>
              <a:tailEnd type="triangle" w="lg" len="lg"/>
            </a:ln>
          </p:spPr>
        </p:cxnSp>
        <p:cxnSp>
          <p:nvCxnSpPr>
            <p:cNvPr id="1682" name="Google Shape;1682;p143"/>
            <p:cNvCxnSpPr>
              <a:stCxn id="1674" idx="6"/>
              <a:endCxn id="1677" idx="0"/>
            </p:cNvCxnSpPr>
            <p:nvPr/>
          </p:nvCxnSpPr>
          <p:spPr>
            <a:xfrm>
              <a:off x="983272" y="3614854"/>
              <a:ext cx="197100" cy="488700"/>
            </a:xfrm>
            <a:prstGeom prst="curvedConnector2">
              <a:avLst/>
            </a:prstGeom>
            <a:noFill/>
            <a:ln w="12700" cap="flat" cmpd="sng">
              <a:solidFill>
                <a:srgbClr val="FF0000"/>
              </a:solidFill>
              <a:prstDash val="solid"/>
              <a:round/>
              <a:headEnd type="none" w="sm" len="sm"/>
              <a:tailEnd type="triangle" w="lg" len="lg"/>
            </a:ln>
          </p:spPr>
        </p:cxnSp>
        <p:cxnSp>
          <p:nvCxnSpPr>
            <p:cNvPr id="1683" name="Google Shape;1683;p143"/>
            <p:cNvCxnSpPr>
              <a:stCxn id="1677" idx="4"/>
              <a:endCxn id="1676" idx="4"/>
            </p:cNvCxnSpPr>
            <p:nvPr/>
          </p:nvCxnSpPr>
          <p:spPr>
            <a:xfrm rot="5400000" flipH="1">
              <a:off x="905844" y="4064540"/>
              <a:ext cx="220500" cy="328500"/>
            </a:xfrm>
            <a:prstGeom prst="curvedConnector3">
              <a:avLst>
                <a:gd name="adj1" fmla="val -21885"/>
              </a:avLst>
            </a:prstGeom>
            <a:noFill/>
            <a:ln w="12700" cap="flat" cmpd="sng">
              <a:solidFill>
                <a:srgbClr val="FF0000"/>
              </a:solidFill>
              <a:prstDash val="solid"/>
              <a:round/>
              <a:headEnd type="none" w="sm" len="sm"/>
              <a:tailEnd type="triangle" w="lg" len="lg"/>
            </a:ln>
          </p:spPr>
        </p:cxnSp>
      </p:grpSp>
      <p:sp>
        <p:nvSpPr>
          <p:cNvPr id="1684" name="Google Shape;1684;p143"/>
          <p:cNvSpPr txBox="1"/>
          <p:nvPr/>
        </p:nvSpPr>
        <p:spPr>
          <a:xfrm>
            <a:off x="7311951" y="2408926"/>
            <a:ext cx="1264800"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00"/>
              <a:buFont typeface="Arial"/>
              <a:buNone/>
            </a:pPr>
            <a:r>
              <a:rPr lang="en-US" sz="1200" b="0" i="0" u="none" strike="noStrike" cap="none">
                <a:solidFill>
                  <a:schemeClr val="dk1"/>
                </a:solidFill>
                <a:latin typeface="Arial"/>
                <a:ea typeface="Arial"/>
                <a:cs typeface="Arial"/>
                <a:sym typeface="Arial"/>
              </a:rPr>
              <a:t>Programmable</a:t>
            </a:r>
            <a:br>
              <a:rPr lang="en-US" sz="1200" b="0" i="0" u="none" strike="noStrike" cap="none">
                <a:solidFill>
                  <a:schemeClr val="dk1"/>
                </a:solidFill>
                <a:latin typeface="Arial"/>
                <a:ea typeface="Arial"/>
                <a:cs typeface="Arial"/>
                <a:sym typeface="Arial"/>
              </a:rPr>
            </a:br>
            <a:r>
              <a:rPr lang="en-US" sz="1200" b="0" i="0" u="none" strike="noStrike" cap="none">
                <a:solidFill>
                  <a:schemeClr val="dk1"/>
                </a:solidFill>
                <a:latin typeface="Arial"/>
                <a:ea typeface="Arial"/>
                <a:cs typeface="Arial"/>
                <a:sym typeface="Arial"/>
              </a:rPr>
              <a:t>Deparser</a:t>
            </a:r>
            <a:endParaRPr sz="1400" b="0" i="0" u="none" strike="noStrike" cap="none">
              <a:solidFill>
                <a:srgbClr val="000000"/>
              </a:solidFill>
              <a:latin typeface="Arial"/>
              <a:ea typeface="Arial"/>
              <a:cs typeface="Arial"/>
              <a:sym typeface="Arial"/>
            </a:endParaRPr>
          </a:p>
        </p:txBody>
      </p:sp>
      <p:sp>
        <p:nvSpPr>
          <p:cNvPr id="1685" name="Google Shape;1685;p143"/>
          <p:cNvSpPr/>
          <p:nvPr/>
        </p:nvSpPr>
        <p:spPr>
          <a:xfrm rot="5400000">
            <a:off x="4361847" y="-43398"/>
            <a:ext cx="213600" cy="5467800"/>
          </a:xfrm>
          <a:prstGeom prst="leftBrace">
            <a:avLst>
              <a:gd name="adj1" fmla="val 43551"/>
              <a:gd name="adj2" fmla="val 50000"/>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86" name="Google Shape;1686;p143"/>
          <p:cNvSpPr txBox="1"/>
          <p:nvPr/>
        </p:nvSpPr>
        <p:spPr>
          <a:xfrm>
            <a:off x="2676026" y="2274061"/>
            <a:ext cx="35853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00"/>
              <a:buFont typeface="Arial"/>
              <a:buNone/>
            </a:pPr>
            <a:r>
              <a:rPr lang="en-US" sz="1200" b="0" i="0" u="none" strike="noStrike" cap="none">
                <a:solidFill>
                  <a:schemeClr val="dk1"/>
                </a:solidFill>
                <a:latin typeface="Arial"/>
                <a:ea typeface="Arial"/>
                <a:cs typeface="Arial"/>
                <a:sym typeface="Arial"/>
              </a:rPr>
              <a:t>Programmable Match-Action Pipeline</a:t>
            </a:r>
            <a:endParaRPr sz="1400" b="0" i="0" u="none" strike="noStrike" cap="none">
              <a:solidFill>
                <a:srgbClr val="000000"/>
              </a:solidFill>
              <a:latin typeface="Arial"/>
              <a:ea typeface="Arial"/>
              <a:cs typeface="Arial"/>
              <a:sym typeface="Arial"/>
            </a:endParaRPr>
          </a:p>
        </p:txBody>
      </p:sp>
      <p:sp>
        <p:nvSpPr>
          <p:cNvPr id="1687" name="Google Shape;1687;p143"/>
          <p:cNvSpPr/>
          <p:nvPr/>
        </p:nvSpPr>
        <p:spPr>
          <a:xfrm>
            <a:off x="826821" y="1436175"/>
            <a:ext cx="1849200" cy="670200"/>
          </a:xfrm>
          <a:prstGeom prst="wedgeRoundRectCallout">
            <a:avLst>
              <a:gd name="adj1" fmla="val -42985"/>
              <a:gd name="adj2" fmla="val 103769"/>
              <a:gd name="adj3" fmla="val 16667"/>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chemeClr val="dk1"/>
              </a:buClr>
              <a:buSzPts val="247"/>
              <a:buFont typeface="Arial"/>
              <a:buNone/>
            </a:pPr>
            <a:r>
              <a:rPr lang="en-US" sz="989" b="0" i="0" u="none" strike="noStrike" cap="none" dirty="0">
                <a:solidFill>
                  <a:schemeClr val="dk1"/>
                </a:solidFill>
                <a:latin typeface="Arial"/>
                <a:ea typeface="Arial"/>
                <a:cs typeface="Arial"/>
                <a:sym typeface="Arial"/>
              </a:rPr>
              <a:t>Programmer </a:t>
            </a:r>
            <a:r>
              <a:rPr lang="en-US" sz="989" b="0" i="0" u="none" strike="noStrike" cap="none" dirty="0">
                <a:solidFill>
                  <a:srgbClr val="FF0000"/>
                </a:solidFill>
                <a:latin typeface="Arial"/>
                <a:ea typeface="Arial"/>
                <a:cs typeface="Arial"/>
                <a:sym typeface="Arial"/>
              </a:rPr>
              <a:t>declares the headers</a:t>
            </a:r>
            <a:r>
              <a:rPr lang="en-US" sz="989" b="0" i="0" u="none" strike="noStrike" cap="none" dirty="0">
                <a:solidFill>
                  <a:schemeClr val="dk1"/>
                </a:solidFill>
                <a:latin typeface="Arial"/>
                <a:ea typeface="Arial"/>
                <a:cs typeface="Arial"/>
                <a:sym typeface="Arial"/>
              </a:rPr>
              <a:t> that should be recognized and their order in the packet</a:t>
            </a:r>
            <a:endParaRPr sz="1400" b="0" i="0" u="none" strike="noStrike" cap="none" dirty="0">
              <a:solidFill>
                <a:srgbClr val="000000"/>
              </a:solidFill>
              <a:latin typeface="Arial"/>
              <a:ea typeface="Arial"/>
              <a:cs typeface="Arial"/>
              <a:sym typeface="Arial"/>
            </a:endParaRPr>
          </a:p>
        </p:txBody>
      </p:sp>
      <p:sp>
        <p:nvSpPr>
          <p:cNvPr id="1688" name="Google Shape;1688;p143"/>
          <p:cNvSpPr/>
          <p:nvPr/>
        </p:nvSpPr>
        <p:spPr>
          <a:xfrm>
            <a:off x="3172395" y="1116531"/>
            <a:ext cx="1849200" cy="643500"/>
          </a:xfrm>
          <a:prstGeom prst="wedgeRoundRectCallout">
            <a:avLst>
              <a:gd name="adj1" fmla="val 50373"/>
              <a:gd name="adj2" fmla="val 127857"/>
              <a:gd name="adj3" fmla="val 16667"/>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chemeClr val="dk1"/>
              </a:buClr>
              <a:buSzPts val="281"/>
              <a:buFont typeface="Arial"/>
              <a:buNone/>
            </a:pPr>
            <a:r>
              <a:rPr lang="en-US" sz="1125" b="0" i="0" u="none" strike="noStrike" cap="none" dirty="0">
                <a:solidFill>
                  <a:schemeClr val="dk1"/>
                </a:solidFill>
                <a:latin typeface="Arial"/>
                <a:ea typeface="Arial"/>
                <a:cs typeface="Arial"/>
                <a:sym typeface="Arial"/>
              </a:rPr>
              <a:t>Programmer </a:t>
            </a:r>
            <a:r>
              <a:rPr lang="en-US" sz="1125" b="0" i="0" u="none" strike="noStrike" cap="none" dirty="0">
                <a:solidFill>
                  <a:srgbClr val="FF0000"/>
                </a:solidFill>
                <a:latin typeface="Arial"/>
                <a:ea typeface="Arial"/>
                <a:cs typeface="Arial"/>
                <a:sym typeface="Arial"/>
              </a:rPr>
              <a:t>defines the tables and the exact processing algorithm</a:t>
            </a:r>
            <a:endParaRPr sz="1400" b="0" i="0" u="none" strike="noStrike" cap="none" dirty="0">
              <a:solidFill>
                <a:srgbClr val="FF0000"/>
              </a:solidFill>
              <a:latin typeface="Arial"/>
              <a:ea typeface="Arial"/>
              <a:cs typeface="Arial"/>
              <a:sym typeface="Arial"/>
            </a:endParaRPr>
          </a:p>
        </p:txBody>
      </p:sp>
      <p:sp>
        <p:nvSpPr>
          <p:cNvPr id="1689" name="Google Shape;1689;p143"/>
          <p:cNvSpPr/>
          <p:nvPr/>
        </p:nvSpPr>
        <p:spPr>
          <a:xfrm>
            <a:off x="6060628" y="1224856"/>
            <a:ext cx="1849200" cy="643500"/>
          </a:xfrm>
          <a:prstGeom prst="wedgeRoundRectCallout">
            <a:avLst>
              <a:gd name="adj1" fmla="val 50373"/>
              <a:gd name="adj2" fmla="val 127857"/>
              <a:gd name="adj3" fmla="val 16667"/>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chemeClr val="dk1"/>
              </a:buClr>
              <a:buSzPts val="281"/>
              <a:buFont typeface="Arial"/>
              <a:buNone/>
            </a:pPr>
            <a:r>
              <a:rPr lang="en-US" sz="1125" b="0" i="0" u="none" strike="noStrike" cap="none">
                <a:solidFill>
                  <a:schemeClr val="dk1"/>
                </a:solidFill>
                <a:latin typeface="Arial"/>
                <a:ea typeface="Arial"/>
                <a:cs typeface="Arial"/>
                <a:sym typeface="Arial"/>
              </a:rPr>
              <a:t>Programmer declares how the output packet will look on the wire</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81"/>
                                        </p:tgtEl>
                                        <p:attrNameLst>
                                          <p:attrName>style.visibility</p:attrName>
                                        </p:attrNameLst>
                                      </p:cBhvr>
                                      <p:to>
                                        <p:strVal val="visible"/>
                                      </p:to>
                                    </p:set>
                                    <p:animEffect transition="in" filter="fade">
                                      <p:cBhvr>
                                        <p:cTn id="7" dur="500"/>
                                        <p:tgtEl>
                                          <p:spTgt spid="158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71"/>
                                        </p:tgtEl>
                                        <p:attrNameLst>
                                          <p:attrName>style.visibility</p:attrName>
                                        </p:attrNameLst>
                                      </p:cBhvr>
                                      <p:to>
                                        <p:strVal val="visible"/>
                                      </p:to>
                                    </p:set>
                                    <p:animEffect transition="in" filter="fade">
                                      <p:cBhvr>
                                        <p:cTn id="11" dur="1000"/>
                                        <p:tgtEl>
                                          <p:spTgt spid="1671"/>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670"/>
                                        </p:tgtEl>
                                        <p:attrNameLst>
                                          <p:attrName>style.visibility</p:attrName>
                                        </p:attrNameLst>
                                      </p:cBhvr>
                                      <p:to>
                                        <p:strVal val="visible"/>
                                      </p:to>
                                    </p:set>
                                    <p:animEffect transition="in" filter="fade">
                                      <p:cBhvr>
                                        <p:cTn id="15" dur="500"/>
                                        <p:tgtEl>
                                          <p:spTgt spid="1670"/>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687"/>
                                        </p:tgtEl>
                                        <p:attrNameLst>
                                          <p:attrName>style.visibility</p:attrName>
                                        </p:attrNameLst>
                                      </p:cBhvr>
                                      <p:to>
                                        <p:strVal val="visible"/>
                                      </p:to>
                                    </p:set>
                                    <p:animEffect transition="in" filter="fade">
                                      <p:cBhvr>
                                        <p:cTn id="19" dur="500"/>
                                        <p:tgtEl>
                                          <p:spTgt spid="168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85"/>
                                        </p:tgtEl>
                                        <p:attrNameLst>
                                          <p:attrName>style.visibility</p:attrName>
                                        </p:attrNameLst>
                                      </p:cBhvr>
                                      <p:to>
                                        <p:strVal val="visible"/>
                                      </p:to>
                                    </p:set>
                                    <p:animEffect transition="in" filter="fade">
                                      <p:cBhvr>
                                        <p:cTn id="24" dur="500"/>
                                        <p:tgtEl>
                                          <p:spTgt spid="1685"/>
                                        </p:tgtEl>
                                      </p:cBhvr>
                                    </p:animEffect>
                                  </p:childTnLst>
                                </p:cTn>
                              </p:par>
                              <p:par>
                                <p:cTn id="25" presetID="10" presetClass="entr" presetSubtype="0" fill="hold" nodeType="withEffect">
                                  <p:stCondLst>
                                    <p:cond delay="0"/>
                                  </p:stCondLst>
                                  <p:childTnLst>
                                    <p:set>
                                      <p:cBhvr>
                                        <p:cTn id="26" dur="1" fill="hold">
                                          <p:stCondLst>
                                            <p:cond delay="0"/>
                                          </p:stCondLst>
                                        </p:cTn>
                                        <p:tgtEl>
                                          <p:spTgt spid="1686"/>
                                        </p:tgtEl>
                                        <p:attrNameLst>
                                          <p:attrName>style.visibility</p:attrName>
                                        </p:attrNameLst>
                                      </p:cBhvr>
                                      <p:to>
                                        <p:strVal val="visible"/>
                                      </p:to>
                                    </p:set>
                                    <p:animEffect transition="in" filter="fade">
                                      <p:cBhvr>
                                        <p:cTn id="27" dur="500"/>
                                        <p:tgtEl>
                                          <p:spTgt spid="1686"/>
                                        </p:tgtEl>
                                      </p:cBhvr>
                                    </p:animEffect>
                                  </p:childTnLst>
                                </p:cTn>
                              </p:par>
                              <p:par>
                                <p:cTn id="28" presetID="10" presetClass="entr" presetSubtype="0" fill="hold" nodeType="withEffect">
                                  <p:stCondLst>
                                    <p:cond delay="0"/>
                                  </p:stCondLst>
                                  <p:childTnLst>
                                    <p:set>
                                      <p:cBhvr>
                                        <p:cTn id="29" dur="1" fill="hold">
                                          <p:stCondLst>
                                            <p:cond delay="0"/>
                                          </p:stCondLst>
                                        </p:cTn>
                                        <p:tgtEl>
                                          <p:spTgt spid="1557"/>
                                        </p:tgtEl>
                                        <p:attrNameLst>
                                          <p:attrName>style.visibility</p:attrName>
                                        </p:attrNameLst>
                                      </p:cBhvr>
                                      <p:to>
                                        <p:strVal val="visible"/>
                                      </p:to>
                                    </p:set>
                                    <p:animEffect transition="in" filter="fade">
                                      <p:cBhvr>
                                        <p:cTn id="30" dur="500"/>
                                        <p:tgtEl>
                                          <p:spTgt spid="1557"/>
                                        </p:tgtEl>
                                      </p:cBhvr>
                                    </p:animEffect>
                                  </p:childTnLst>
                                </p:cTn>
                              </p:par>
                              <p:par>
                                <p:cTn id="31" presetID="10" presetClass="entr" presetSubtype="0" fill="hold" nodeType="withEffect">
                                  <p:stCondLst>
                                    <p:cond delay="0"/>
                                  </p:stCondLst>
                                  <p:childTnLst>
                                    <p:set>
                                      <p:cBhvr>
                                        <p:cTn id="32" dur="1" fill="hold">
                                          <p:stCondLst>
                                            <p:cond delay="0"/>
                                          </p:stCondLst>
                                        </p:cTn>
                                        <p:tgtEl>
                                          <p:spTgt spid="1593"/>
                                        </p:tgtEl>
                                        <p:attrNameLst>
                                          <p:attrName>style.visibility</p:attrName>
                                        </p:attrNameLst>
                                      </p:cBhvr>
                                      <p:to>
                                        <p:strVal val="visible"/>
                                      </p:to>
                                    </p:set>
                                    <p:animEffect transition="in" filter="fade">
                                      <p:cBhvr>
                                        <p:cTn id="33" dur="500"/>
                                        <p:tgtEl>
                                          <p:spTgt spid="1593"/>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560"/>
                                        </p:tgtEl>
                                        <p:attrNameLst>
                                          <p:attrName>style.visibility</p:attrName>
                                        </p:attrNameLst>
                                      </p:cBhvr>
                                      <p:to>
                                        <p:strVal val="visible"/>
                                      </p:to>
                                    </p:set>
                                    <p:animEffect transition="in" filter="fade">
                                      <p:cBhvr>
                                        <p:cTn id="37" dur="500"/>
                                        <p:tgtEl>
                                          <p:spTgt spid="1560"/>
                                        </p:tgtEl>
                                      </p:cBhvr>
                                    </p:animEffect>
                                  </p:childTnLst>
                                </p:cTn>
                              </p:par>
                              <p:par>
                                <p:cTn id="38" presetID="10" presetClass="entr" presetSubtype="0" fill="hold" nodeType="withEffect">
                                  <p:stCondLst>
                                    <p:cond delay="0"/>
                                  </p:stCondLst>
                                  <p:childTnLst>
                                    <p:set>
                                      <p:cBhvr>
                                        <p:cTn id="39" dur="1" fill="hold">
                                          <p:stCondLst>
                                            <p:cond delay="0"/>
                                          </p:stCondLst>
                                        </p:cTn>
                                        <p:tgtEl>
                                          <p:spTgt spid="1606"/>
                                        </p:tgtEl>
                                        <p:attrNameLst>
                                          <p:attrName>style.visibility</p:attrName>
                                        </p:attrNameLst>
                                      </p:cBhvr>
                                      <p:to>
                                        <p:strVal val="visible"/>
                                      </p:to>
                                    </p:set>
                                    <p:animEffect transition="in" filter="fade">
                                      <p:cBhvr>
                                        <p:cTn id="40" dur="500"/>
                                        <p:tgtEl>
                                          <p:spTgt spid="1606"/>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1563"/>
                                        </p:tgtEl>
                                        <p:attrNameLst>
                                          <p:attrName>style.visibility</p:attrName>
                                        </p:attrNameLst>
                                      </p:cBhvr>
                                      <p:to>
                                        <p:strVal val="visible"/>
                                      </p:to>
                                    </p:set>
                                    <p:animEffect transition="in" filter="fade">
                                      <p:cBhvr>
                                        <p:cTn id="44" dur="500"/>
                                        <p:tgtEl>
                                          <p:spTgt spid="1563"/>
                                        </p:tgtEl>
                                      </p:cBhvr>
                                    </p:animEffect>
                                  </p:childTnLst>
                                </p:cTn>
                              </p:par>
                              <p:par>
                                <p:cTn id="45" presetID="10" presetClass="entr" presetSubtype="0" fill="hold" nodeType="withEffect">
                                  <p:stCondLst>
                                    <p:cond delay="0"/>
                                  </p:stCondLst>
                                  <p:childTnLst>
                                    <p:set>
                                      <p:cBhvr>
                                        <p:cTn id="46" dur="1" fill="hold">
                                          <p:stCondLst>
                                            <p:cond delay="0"/>
                                          </p:stCondLst>
                                        </p:cTn>
                                        <p:tgtEl>
                                          <p:spTgt spid="1619"/>
                                        </p:tgtEl>
                                        <p:attrNameLst>
                                          <p:attrName>style.visibility</p:attrName>
                                        </p:attrNameLst>
                                      </p:cBhvr>
                                      <p:to>
                                        <p:strVal val="visible"/>
                                      </p:to>
                                    </p:set>
                                    <p:animEffect transition="in" filter="fade">
                                      <p:cBhvr>
                                        <p:cTn id="47" dur="500"/>
                                        <p:tgtEl>
                                          <p:spTgt spid="1619"/>
                                        </p:tgtEl>
                                      </p:cBhvr>
                                    </p:animEffect>
                                  </p:childTnLst>
                                </p:cTn>
                              </p:par>
                            </p:childTnLst>
                          </p:cTn>
                        </p:par>
                        <p:par>
                          <p:cTn id="48" fill="hold">
                            <p:stCondLst>
                              <p:cond delay="1500"/>
                            </p:stCondLst>
                            <p:childTnLst>
                              <p:par>
                                <p:cTn id="49" presetID="10" presetClass="entr" presetSubtype="0" fill="hold" nodeType="afterEffect">
                                  <p:stCondLst>
                                    <p:cond delay="0"/>
                                  </p:stCondLst>
                                  <p:childTnLst>
                                    <p:set>
                                      <p:cBhvr>
                                        <p:cTn id="50" dur="1" fill="hold">
                                          <p:stCondLst>
                                            <p:cond delay="0"/>
                                          </p:stCondLst>
                                        </p:cTn>
                                        <p:tgtEl>
                                          <p:spTgt spid="1566"/>
                                        </p:tgtEl>
                                        <p:attrNameLst>
                                          <p:attrName>style.visibility</p:attrName>
                                        </p:attrNameLst>
                                      </p:cBhvr>
                                      <p:to>
                                        <p:strVal val="visible"/>
                                      </p:to>
                                    </p:set>
                                    <p:animEffect transition="in" filter="fade">
                                      <p:cBhvr>
                                        <p:cTn id="51" dur="500"/>
                                        <p:tgtEl>
                                          <p:spTgt spid="1566"/>
                                        </p:tgtEl>
                                      </p:cBhvr>
                                    </p:animEffect>
                                  </p:childTnLst>
                                </p:cTn>
                              </p:par>
                              <p:par>
                                <p:cTn id="52" presetID="10" presetClass="entr" presetSubtype="0" fill="hold" nodeType="withEffect">
                                  <p:stCondLst>
                                    <p:cond delay="0"/>
                                  </p:stCondLst>
                                  <p:childTnLst>
                                    <p:set>
                                      <p:cBhvr>
                                        <p:cTn id="53" dur="1" fill="hold">
                                          <p:stCondLst>
                                            <p:cond delay="0"/>
                                          </p:stCondLst>
                                        </p:cTn>
                                        <p:tgtEl>
                                          <p:spTgt spid="1632"/>
                                        </p:tgtEl>
                                        <p:attrNameLst>
                                          <p:attrName>style.visibility</p:attrName>
                                        </p:attrNameLst>
                                      </p:cBhvr>
                                      <p:to>
                                        <p:strVal val="visible"/>
                                      </p:to>
                                    </p:set>
                                    <p:animEffect transition="in" filter="fade">
                                      <p:cBhvr>
                                        <p:cTn id="54" dur="500"/>
                                        <p:tgtEl>
                                          <p:spTgt spid="1632"/>
                                        </p:tgtEl>
                                      </p:cBhvr>
                                    </p:animEffect>
                                  </p:childTnLst>
                                </p:cTn>
                              </p:par>
                            </p:childTnLst>
                          </p:cTn>
                        </p:par>
                        <p:par>
                          <p:cTn id="55" fill="hold">
                            <p:stCondLst>
                              <p:cond delay="2000"/>
                            </p:stCondLst>
                            <p:childTnLst>
                              <p:par>
                                <p:cTn id="56" presetID="10" presetClass="entr" presetSubtype="0" fill="hold" nodeType="afterEffect">
                                  <p:stCondLst>
                                    <p:cond delay="0"/>
                                  </p:stCondLst>
                                  <p:childTnLst>
                                    <p:set>
                                      <p:cBhvr>
                                        <p:cTn id="57" dur="1" fill="hold">
                                          <p:stCondLst>
                                            <p:cond delay="0"/>
                                          </p:stCondLst>
                                        </p:cTn>
                                        <p:tgtEl>
                                          <p:spTgt spid="1688"/>
                                        </p:tgtEl>
                                        <p:attrNameLst>
                                          <p:attrName>style.visibility</p:attrName>
                                        </p:attrNameLst>
                                      </p:cBhvr>
                                      <p:to>
                                        <p:strVal val="visible"/>
                                      </p:to>
                                    </p:set>
                                    <p:animEffect transition="in" filter="fade">
                                      <p:cBhvr>
                                        <p:cTn id="58" dur="500"/>
                                        <p:tgtEl>
                                          <p:spTgt spid="168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684"/>
                                        </p:tgtEl>
                                        <p:attrNameLst>
                                          <p:attrName>style.visibility</p:attrName>
                                        </p:attrNameLst>
                                      </p:cBhvr>
                                      <p:to>
                                        <p:strVal val="visible"/>
                                      </p:to>
                                    </p:set>
                                    <p:animEffect transition="in" filter="fade">
                                      <p:cBhvr>
                                        <p:cTn id="63" dur="500"/>
                                        <p:tgtEl>
                                          <p:spTgt spid="1684"/>
                                        </p:tgtEl>
                                      </p:cBhvr>
                                    </p:animEffect>
                                  </p:childTnLst>
                                </p:cTn>
                              </p:par>
                            </p:childTnLst>
                          </p:cTn>
                        </p:par>
                        <p:par>
                          <p:cTn id="64" fill="hold">
                            <p:stCondLst>
                              <p:cond delay="500"/>
                            </p:stCondLst>
                            <p:childTnLst>
                              <p:par>
                                <p:cTn id="65" presetID="10" presetClass="entr" presetSubtype="0" fill="hold" nodeType="afterEffect">
                                  <p:stCondLst>
                                    <p:cond delay="0"/>
                                  </p:stCondLst>
                                  <p:childTnLst>
                                    <p:set>
                                      <p:cBhvr>
                                        <p:cTn id="66" dur="1" fill="hold">
                                          <p:stCondLst>
                                            <p:cond delay="0"/>
                                          </p:stCondLst>
                                        </p:cTn>
                                        <p:tgtEl>
                                          <p:spTgt spid="1689"/>
                                        </p:tgtEl>
                                        <p:attrNameLst>
                                          <p:attrName>style.visibility</p:attrName>
                                        </p:attrNameLst>
                                      </p:cBhvr>
                                      <p:to>
                                        <p:strVal val="visible"/>
                                      </p:to>
                                    </p:set>
                                    <p:animEffect transition="in" filter="fade">
                                      <p:cBhvr>
                                        <p:cTn id="67" dur="500"/>
                                        <p:tgtEl>
                                          <p:spTgt spid="1689"/>
                                        </p:tgtEl>
                                      </p:cBhvr>
                                    </p:animEffect>
                                  </p:childTnLst>
                                </p:cTn>
                              </p:par>
                              <p:par>
                                <p:cTn id="68" presetID="10" presetClass="entr" presetSubtype="0" fill="hold" nodeType="withEffect">
                                  <p:stCondLst>
                                    <p:cond delay="0"/>
                                  </p:stCondLst>
                                  <p:childTnLst>
                                    <p:set>
                                      <p:cBhvr>
                                        <p:cTn id="69" dur="1" fill="hold">
                                          <p:stCondLst>
                                            <p:cond delay="0"/>
                                          </p:stCondLst>
                                        </p:cTn>
                                        <p:tgtEl>
                                          <p:spTgt spid="1645"/>
                                        </p:tgtEl>
                                        <p:attrNameLst>
                                          <p:attrName>style.visibility</p:attrName>
                                        </p:attrNameLst>
                                      </p:cBhvr>
                                      <p:to>
                                        <p:strVal val="visible"/>
                                      </p:to>
                                    </p:set>
                                    <p:animEffect transition="in" filter="fade">
                                      <p:cBhvr>
                                        <p:cTn id="70" dur="500"/>
                                        <p:tgtEl>
                                          <p:spTgt spid="1645"/>
                                        </p:tgtEl>
                                      </p:cBhvr>
                                    </p:animEffect>
                                  </p:childTnLst>
                                </p:cTn>
                              </p:par>
                              <p:par>
                                <p:cTn id="71" presetID="10" presetClass="entr" presetSubtype="0" fill="hold" nodeType="withEffect">
                                  <p:stCondLst>
                                    <p:cond delay="0"/>
                                  </p:stCondLst>
                                  <p:childTnLst>
                                    <p:set>
                                      <p:cBhvr>
                                        <p:cTn id="72" dur="1" fill="hold">
                                          <p:stCondLst>
                                            <p:cond delay="0"/>
                                          </p:stCondLst>
                                        </p:cTn>
                                        <p:tgtEl>
                                          <p:spTgt spid="1569"/>
                                        </p:tgtEl>
                                        <p:attrNameLst>
                                          <p:attrName>style.visibility</p:attrName>
                                        </p:attrNameLst>
                                      </p:cBhvr>
                                      <p:to>
                                        <p:strVal val="visible"/>
                                      </p:to>
                                    </p:set>
                                    <p:animEffect transition="in" filter="fade">
                                      <p:cBhvr>
                                        <p:cTn id="73" dur="500"/>
                                        <p:tgtEl>
                                          <p:spTgt spid="1569"/>
                                        </p:tgtEl>
                                      </p:cBhvr>
                                    </p:animEffect>
                                  </p:childTnLst>
                                </p:cTn>
                              </p:par>
                            </p:childTnLst>
                          </p:cTn>
                        </p:par>
                        <p:par>
                          <p:cTn id="74" fill="hold">
                            <p:stCondLst>
                              <p:cond delay="1000"/>
                            </p:stCondLst>
                            <p:childTnLst>
                              <p:par>
                                <p:cTn id="75" presetID="1" presetClass="entr" presetSubtype="0" fill="hold" nodeType="afterEffect">
                                  <p:stCondLst>
                                    <p:cond delay="0"/>
                                  </p:stCondLst>
                                  <p:childTnLst>
                                    <p:set>
                                      <p:cBhvr>
                                        <p:cTn id="76" dur="1" fill="hold">
                                          <p:stCondLst>
                                            <p:cond delay="0"/>
                                          </p:stCondLst>
                                        </p:cTn>
                                        <p:tgtEl>
                                          <p:spTgt spid="166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66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66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66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6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94"/>
        <p:cNvGrpSpPr/>
        <p:nvPr/>
      </p:nvGrpSpPr>
      <p:grpSpPr>
        <a:xfrm>
          <a:off x="0" y="0"/>
          <a:ext cx="0" cy="0"/>
          <a:chOff x="0" y="0"/>
          <a:chExt cx="0" cy="0"/>
        </a:xfrm>
      </p:grpSpPr>
      <p:sp>
        <p:nvSpPr>
          <p:cNvPr id="1695" name="Google Shape;1695;p144"/>
          <p:cNvSpPr txBox="1">
            <a:spLocks noGrp="1"/>
          </p:cNvSpPr>
          <p:nvPr>
            <p:ph type="title"/>
          </p:nvPr>
        </p:nvSpPr>
        <p:spPr>
          <a:xfrm>
            <a:off x="152400" y="127400"/>
            <a:ext cx="8686800" cy="47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PISA in Action</a:t>
            </a:r>
            <a:endParaRPr/>
          </a:p>
        </p:txBody>
      </p:sp>
      <p:sp>
        <p:nvSpPr>
          <p:cNvPr id="1696" name="Google Shape;1696;p144"/>
          <p:cNvSpPr txBox="1">
            <a:spLocks noGrp="1"/>
          </p:cNvSpPr>
          <p:nvPr>
            <p:ph type="body" idx="1"/>
          </p:nvPr>
        </p:nvSpPr>
        <p:spPr>
          <a:xfrm>
            <a:off x="152400" y="742951"/>
            <a:ext cx="8686800" cy="1472700"/>
          </a:xfrm>
          <a:prstGeom prst="rect">
            <a:avLst/>
          </a:prstGeom>
          <a:noFill/>
          <a:ln>
            <a:noFill/>
          </a:ln>
        </p:spPr>
        <p:txBody>
          <a:bodyPr spcFirstLastPara="1" wrap="square" lIns="91425" tIns="45700" rIns="91425" bIns="45700" anchor="t" anchorCtr="0">
            <a:noAutofit/>
          </a:bodyPr>
          <a:lstStyle/>
          <a:p>
            <a:pPr marL="205740" marR="0" lvl="0" indent="-205740" algn="l" rtl="0">
              <a:lnSpc>
                <a:spcPct val="110000"/>
              </a:lnSpc>
              <a:spcBef>
                <a:spcPts val="0"/>
              </a:spcBef>
              <a:spcAft>
                <a:spcPts val="0"/>
              </a:spcAft>
              <a:buClr>
                <a:srgbClr val="3F3151"/>
              </a:buClr>
              <a:buSzPts val="1985"/>
              <a:buFont typeface="Merriweather Sans"/>
              <a:buChar char="•"/>
            </a:pPr>
            <a:r>
              <a:rPr lang="en-US" sz="1942" b="1" i="0" u="none" strike="noStrike" cap="none" dirty="0">
                <a:solidFill>
                  <a:schemeClr val="dk1"/>
                </a:solidFill>
                <a:latin typeface="Arial"/>
                <a:ea typeface="Arial"/>
                <a:cs typeface="Arial"/>
                <a:sym typeface="Arial"/>
              </a:rPr>
              <a:t>Packet is parsed into individual headers (parsed representation)</a:t>
            </a:r>
            <a:endParaRPr dirty="0"/>
          </a:p>
          <a:p>
            <a:pPr marL="205740" marR="0" lvl="0" indent="-205740" algn="l" rtl="0">
              <a:lnSpc>
                <a:spcPct val="110000"/>
              </a:lnSpc>
              <a:spcBef>
                <a:spcPts val="150"/>
              </a:spcBef>
              <a:spcAft>
                <a:spcPts val="0"/>
              </a:spcAft>
              <a:buClr>
                <a:srgbClr val="3F3151"/>
              </a:buClr>
              <a:buSzPts val="1985"/>
              <a:buFont typeface="Merriweather Sans"/>
              <a:buChar char="•"/>
            </a:pPr>
            <a:r>
              <a:rPr lang="en-US" sz="1942" b="1" i="0" u="none" strike="noStrike" cap="none" dirty="0">
                <a:solidFill>
                  <a:schemeClr val="dk1"/>
                </a:solidFill>
                <a:latin typeface="Arial"/>
                <a:ea typeface="Arial"/>
                <a:cs typeface="Arial"/>
                <a:sym typeface="Arial"/>
              </a:rPr>
              <a:t>Headers and intermediate results can be used for matching and actions</a:t>
            </a:r>
            <a:endParaRPr dirty="0"/>
          </a:p>
          <a:p>
            <a:pPr marL="205740" marR="0" lvl="0" indent="-205740" algn="l" rtl="0">
              <a:lnSpc>
                <a:spcPct val="110000"/>
              </a:lnSpc>
              <a:spcBef>
                <a:spcPts val="150"/>
              </a:spcBef>
              <a:spcAft>
                <a:spcPts val="0"/>
              </a:spcAft>
              <a:buClr>
                <a:srgbClr val="3F3151"/>
              </a:buClr>
              <a:buSzPts val="1985"/>
              <a:buFont typeface="Merriweather Sans"/>
              <a:buChar char="•"/>
            </a:pPr>
            <a:r>
              <a:rPr lang="en-US" sz="1942" b="1" i="0" u="none" strike="noStrike" cap="none" dirty="0">
                <a:solidFill>
                  <a:schemeClr val="dk1"/>
                </a:solidFill>
                <a:latin typeface="Arial"/>
                <a:ea typeface="Arial"/>
                <a:cs typeface="Arial"/>
                <a:sym typeface="Arial"/>
              </a:rPr>
              <a:t>Headers can be modified, added or removed</a:t>
            </a:r>
            <a:endParaRPr dirty="0"/>
          </a:p>
          <a:p>
            <a:pPr marL="205740" marR="0" lvl="0" indent="-205740" algn="l" rtl="0">
              <a:lnSpc>
                <a:spcPct val="110000"/>
              </a:lnSpc>
              <a:spcBef>
                <a:spcPts val="150"/>
              </a:spcBef>
              <a:spcAft>
                <a:spcPts val="0"/>
              </a:spcAft>
              <a:buClr>
                <a:srgbClr val="3F3151"/>
              </a:buClr>
              <a:buSzPts val="1985"/>
              <a:buFont typeface="Merriweather Sans"/>
              <a:buChar char="•"/>
            </a:pPr>
            <a:r>
              <a:rPr lang="en-US" sz="1942" b="1" i="0" u="none" strike="noStrike" cap="none" dirty="0">
                <a:solidFill>
                  <a:schemeClr val="dk1"/>
                </a:solidFill>
                <a:latin typeface="Arial"/>
                <a:ea typeface="Arial"/>
                <a:cs typeface="Arial"/>
                <a:sym typeface="Arial"/>
              </a:rPr>
              <a:t>Packet is </a:t>
            </a:r>
            <a:r>
              <a:rPr lang="en-US" sz="1942" b="1" i="0" u="none" strike="noStrike" cap="none" dirty="0" err="1">
                <a:solidFill>
                  <a:schemeClr val="dk1"/>
                </a:solidFill>
                <a:latin typeface="Arial"/>
                <a:ea typeface="Arial"/>
                <a:cs typeface="Arial"/>
                <a:sym typeface="Arial"/>
              </a:rPr>
              <a:t>deparsed</a:t>
            </a:r>
            <a:r>
              <a:rPr lang="en-US" sz="1942" b="1" i="0" u="none" strike="noStrike" cap="none" dirty="0">
                <a:solidFill>
                  <a:schemeClr val="dk1"/>
                </a:solidFill>
                <a:latin typeface="Arial"/>
                <a:ea typeface="Arial"/>
                <a:cs typeface="Arial"/>
                <a:sym typeface="Arial"/>
              </a:rPr>
              <a:t> (serialized)</a:t>
            </a:r>
            <a:endParaRPr dirty="0"/>
          </a:p>
        </p:txBody>
      </p:sp>
      <p:sp>
        <p:nvSpPr>
          <p:cNvPr id="1697" name="Google Shape;1697;p144"/>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17</a:t>
            </a:fld>
            <a:endParaRPr/>
          </a:p>
        </p:txBody>
      </p:sp>
      <p:grpSp>
        <p:nvGrpSpPr>
          <p:cNvPr id="1698" name="Google Shape;1698;p144"/>
          <p:cNvGrpSpPr/>
          <p:nvPr/>
        </p:nvGrpSpPr>
        <p:grpSpPr>
          <a:xfrm>
            <a:off x="1734802" y="3081434"/>
            <a:ext cx="1124480" cy="1626817"/>
            <a:chOff x="1485649" y="3204985"/>
            <a:chExt cx="1124480" cy="2169089"/>
          </a:xfrm>
        </p:grpSpPr>
        <p:sp>
          <p:nvSpPr>
            <p:cNvPr id="1699" name="Google Shape;1699;p144"/>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81625" tIns="40800" rIns="81625" bIns="40800"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sz="2500" b="0" i="0" u="none" strike="noStrike" cap="none">
                <a:solidFill>
                  <a:schemeClr val="dk1"/>
                </a:solidFill>
                <a:latin typeface="Arial"/>
                <a:ea typeface="Arial"/>
                <a:cs typeface="Arial"/>
                <a:sym typeface="Arial"/>
              </a:endParaRPr>
            </a:p>
          </p:txBody>
        </p:sp>
        <p:sp>
          <p:nvSpPr>
            <p:cNvPr id="1700" name="Google Shape;1700;p144"/>
            <p:cNvSpPr/>
            <p:nvPr/>
          </p:nvSpPr>
          <p:spPr>
            <a:xfrm>
              <a:off x="1485649" y="3204985"/>
              <a:ext cx="1124400" cy="2157600"/>
            </a:xfrm>
            <a:prstGeom prst="rect">
              <a:avLst/>
            </a:prstGeom>
            <a:solidFill>
              <a:schemeClr val="lt1">
                <a:alpha val="69020"/>
              </a:schemeClr>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grpSp>
      <p:grpSp>
        <p:nvGrpSpPr>
          <p:cNvPr id="1701" name="Google Shape;1701;p144"/>
          <p:cNvGrpSpPr/>
          <p:nvPr/>
        </p:nvGrpSpPr>
        <p:grpSpPr>
          <a:xfrm>
            <a:off x="3198502" y="3086715"/>
            <a:ext cx="1124480" cy="1626817"/>
            <a:chOff x="1485649" y="3204985"/>
            <a:chExt cx="1124480" cy="2169089"/>
          </a:xfrm>
        </p:grpSpPr>
        <p:sp>
          <p:nvSpPr>
            <p:cNvPr id="1702" name="Google Shape;1702;p144"/>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81625" tIns="40800" rIns="81625" bIns="40800"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sz="2500" b="0" i="0" u="none" strike="noStrike" cap="none">
                <a:solidFill>
                  <a:schemeClr val="dk1"/>
                </a:solidFill>
                <a:latin typeface="Arial"/>
                <a:ea typeface="Arial"/>
                <a:cs typeface="Arial"/>
                <a:sym typeface="Arial"/>
              </a:endParaRPr>
            </a:p>
          </p:txBody>
        </p:sp>
        <p:sp>
          <p:nvSpPr>
            <p:cNvPr id="1703" name="Google Shape;1703;p144"/>
            <p:cNvSpPr/>
            <p:nvPr/>
          </p:nvSpPr>
          <p:spPr>
            <a:xfrm>
              <a:off x="1485649" y="3204985"/>
              <a:ext cx="1124400" cy="2157600"/>
            </a:xfrm>
            <a:prstGeom prst="rect">
              <a:avLst/>
            </a:prstGeom>
            <a:solidFill>
              <a:schemeClr val="lt1">
                <a:alpha val="69020"/>
              </a:schemeClr>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grpSp>
      <p:grpSp>
        <p:nvGrpSpPr>
          <p:cNvPr id="1704" name="Google Shape;1704;p144"/>
          <p:cNvGrpSpPr/>
          <p:nvPr/>
        </p:nvGrpSpPr>
        <p:grpSpPr>
          <a:xfrm>
            <a:off x="4649060" y="3092914"/>
            <a:ext cx="1124480" cy="1626817"/>
            <a:chOff x="1485649" y="3204985"/>
            <a:chExt cx="1124480" cy="2169089"/>
          </a:xfrm>
        </p:grpSpPr>
        <p:sp>
          <p:nvSpPr>
            <p:cNvPr id="1705" name="Google Shape;1705;p144"/>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81625" tIns="40800" rIns="81625" bIns="40800"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sz="2500" b="0" i="0" u="none" strike="noStrike" cap="none">
                <a:solidFill>
                  <a:schemeClr val="dk1"/>
                </a:solidFill>
                <a:latin typeface="Arial"/>
                <a:ea typeface="Arial"/>
                <a:cs typeface="Arial"/>
                <a:sym typeface="Arial"/>
              </a:endParaRPr>
            </a:p>
          </p:txBody>
        </p:sp>
        <p:sp>
          <p:nvSpPr>
            <p:cNvPr id="1706" name="Google Shape;1706;p144"/>
            <p:cNvSpPr/>
            <p:nvPr/>
          </p:nvSpPr>
          <p:spPr>
            <a:xfrm>
              <a:off x="1485649" y="3204985"/>
              <a:ext cx="1124400" cy="2157600"/>
            </a:xfrm>
            <a:prstGeom prst="rect">
              <a:avLst/>
            </a:prstGeom>
            <a:solidFill>
              <a:schemeClr val="lt1">
                <a:alpha val="69020"/>
              </a:schemeClr>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grpSp>
      <p:grpSp>
        <p:nvGrpSpPr>
          <p:cNvPr id="1707" name="Google Shape;1707;p144"/>
          <p:cNvGrpSpPr/>
          <p:nvPr/>
        </p:nvGrpSpPr>
        <p:grpSpPr>
          <a:xfrm>
            <a:off x="6078202" y="3101874"/>
            <a:ext cx="1124480" cy="1626817"/>
            <a:chOff x="1485649" y="3204985"/>
            <a:chExt cx="1124480" cy="2169089"/>
          </a:xfrm>
        </p:grpSpPr>
        <p:sp>
          <p:nvSpPr>
            <p:cNvPr id="1708" name="Google Shape;1708;p144"/>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81625" tIns="40800" rIns="81625" bIns="40800"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sz="2500" b="0" i="0" u="none" strike="noStrike" cap="none">
                <a:solidFill>
                  <a:schemeClr val="dk1"/>
                </a:solidFill>
                <a:latin typeface="Arial"/>
                <a:ea typeface="Arial"/>
                <a:cs typeface="Arial"/>
                <a:sym typeface="Arial"/>
              </a:endParaRPr>
            </a:p>
          </p:txBody>
        </p:sp>
        <p:sp>
          <p:nvSpPr>
            <p:cNvPr id="1709" name="Google Shape;1709;p144"/>
            <p:cNvSpPr/>
            <p:nvPr/>
          </p:nvSpPr>
          <p:spPr>
            <a:xfrm>
              <a:off x="1485649" y="3204985"/>
              <a:ext cx="1124400" cy="2157600"/>
            </a:xfrm>
            <a:prstGeom prst="rect">
              <a:avLst/>
            </a:prstGeom>
            <a:solidFill>
              <a:schemeClr val="lt1">
                <a:alpha val="69020"/>
              </a:schemeClr>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grpSp>
      <p:grpSp>
        <p:nvGrpSpPr>
          <p:cNvPr id="1710" name="Google Shape;1710;p144"/>
          <p:cNvGrpSpPr/>
          <p:nvPr/>
        </p:nvGrpSpPr>
        <p:grpSpPr>
          <a:xfrm>
            <a:off x="8373729" y="3332363"/>
            <a:ext cx="389329" cy="1191970"/>
            <a:chOff x="2488822" y="2403406"/>
            <a:chExt cx="528980" cy="1589294"/>
          </a:xfrm>
        </p:grpSpPr>
        <p:cxnSp>
          <p:nvCxnSpPr>
            <p:cNvPr id="1711" name="Google Shape;1711;p144"/>
            <p:cNvCxnSpPr/>
            <p:nvPr/>
          </p:nvCxnSpPr>
          <p:spPr>
            <a:xfrm>
              <a:off x="2493656" y="2403406"/>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12" name="Google Shape;1712;p144"/>
            <p:cNvCxnSpPr/>
            <p:nvPr/>
          </p:nvCxnSpPr>
          <p:spPr>
            <a:xfrm>
              <a:off x="2490064" y="2555806"/>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13" name="Google Shape;1713;p144"/>
            <p:cNvCxnSpPr/>
            <p:nvPr/>
          </p:nvCxnSpPr>
          <p:spPr>
            <a:xfrm>
              <a:off x="2493656" y="2717444"/>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14" name="Google Shape;1714;p144"/>
            <p:cNvCxnSpPr/>
            <p:nvPr/>
          </p:nvCxnSpPr>
          <p:spPr>
            <a:xfrm>
              <a:off x="2493656" y="2871548"/>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15" name="Google Shape;1715;p144"/>
            <p:cNvCxnSpPr/>
            <p:nvPr/>
          </p:nvCxnSpPr>
          <p:spPr>
            <a:xfrm>
              <a:off x="2493656" y="3031695"/>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16" name="Google Shape;1716;p144"/>
            <p:cNvCxnSpPr/>
            <p:nvPr/>
          </p:nvCxnSpPr>
          <p:spPr>
            <a:xfrm>
              <a:off x="2494729" y="3190805"/>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17" name="Google Shape;1717;p144"/>
            <p:cNvCxnSpPr/>
            <p:nvPr/>
          </p:nvCxnSpPr>
          <p:spPr>
            <a:xfrm>
              <a:off x="2493656" y="3352442"/>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18" name="Google Shape;1718;p144"/>
            <p:cNvCxnSpPr/>
            <p:nvPr/>
          </p:nvCxnSpPr>
          <p:spPr>
            <a:xfrm>
              <a:off x="2494729" y="3512589"/>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19" name="Google Shape;1719;p144"/>
            <p:cNvCxnSpPr/>
            <p:nvPr/>
          </p:nvCxnSpPr>
          <p:spPr>
            <a:xfrm>
              <a:off x="2495802" y="3671699"/>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20" name="Google Shape;1720;p144"/>
            <p:cNvCxnSpPr/>
            <p:nvPr/>
          </p:nvCxnSpPr>
          <p:spPr>
            <a:xfrm>
              <a:off x="2493656" y="3833590"/>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21" name="Google Shape;1721;p144"/>
            <p:cNvCxnSpPr/>
            <p:nvPr/>
          </p:nvCxnSpPr>
          <p:spPr>
            <a:xfrm>
              <a:off x="2488822" y="3992700"/>
              <a:ext cx="522000" cy="0"/>
            </a:xfrm>
            <a:prstGeom prst="straightConnector1">
              <a:avLst/>
            </a:prstGeom>
            <a:noFill/>
            <a:ln w="25400" cap="flat" cmpd="sng">
              <a:solidFill>
                <a:srgbClr val="C00000"/>
              </a:solidFill>
              <a:prstDash val="solid"/>
              <a:round/>
              <a:headEnd type="none" w="sm" len="sm"/>
              <a:tailEnd type="stealth" w="med" len="med"/>
            </a:ln>
          </p:spPr>
        </p:cxnSp>
      </p:grpSp>
      <p:grpSp>
        <p:nvGrpSpPr>
          <p:cNvPr id="1722" name="Google Shape;1722;p144"/>
          <p:cNvGrpSpPr/>
          <p:nvPr/>
        </p:nvGrpSpPr>
        <p:grpSpPr>
          <a:xfrm>
            <a:off x="286993" y="3283178"/>
            <a:ext cx="381024" cy="1191970"/>
            <a:chOff x="2488822" y="2403406"/>
            <a:chExt cx="528980" cy="1589294"/>
          </a:xfrm>
        </p:grpSpPr>
        <p:cxnSp>
          <p:nvCxnSpPr>
            <p:cNvPr id="1723" name="Google Shape;1723;p144"/>
            <p:cNvCxnSpPr/>
            <p:nvPr/>
          </p:nvCxnSpPr>
          <p:spPr>
            <a:xfrm>
              <a:off x="2493656" y="2403406"/>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24" name="Google Shape;1724;p144"/>
            <p:cNvCxnSpPr/>
            <p:nvPr/>
          </p:nvCxnSpPr>
          <p:spPr>
            <a:xfrm>
              <a:off x="2490064" y="2555806"/>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25" name="Google Shape;1725;p144"/>
            <p:cNvCxnSpPr/>
            <p:nvPr/>
          </p:nvCxnSpPr>
          <p:spPr>
            <a:xfrm>
              <a:off x="2493656" y="2717444"/>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26" name="Google Shape;1726;p144"/>
            <p:cNvCxnSpPr/>
            <p:nvPr/>
          </p:nvCxnSpPr>
          <p:spPr>
            <a:xfrm>
              <a:off x="2493656" y="2871548"/>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27" name="Google Shape;1727;p144"/>
            <p:cNvCxnSpPr/>
            <p:nvPr/>
          </p:nvCxnSpPr>
          <p:spPr>
            <a:xfrm>
              <a:off x="2493656" y="3031695"/>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28" name="Google Shape;1728;p144"/>
            <p:cNvCxnSpPr/>
            <p:nvPr/>
          </p:nvCxnSpPr>
          <p:spPr>
            <a:xfrm>
              <a:off x="2494729" y="3190805"/>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29" name="Google Shape;1729;p144"/>
            <p:cNvCxnSpPr/>
            <p:nvPr/>
          </p:nvCxnSpPr>
          <p:spPr>
            <a:xfrm>
              <a:off x="2493656" y="3352442"/>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30" name="Google Shape;1730;p144"/>
            <p:cNvCxnSpPr/>
            <p:nvPr/>
          </p:nvCxnSpPr>
          <p:spPr>
            <a:xfrm>
              <a:off x="2494729" y="3512589"/>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31" name="Google Shape;1731;p144"/>
            <p:cNvCxnSpPr/>
            <p:nvPr/>
          </p:nvCxnSpPr>
          <p:spPr>
            <a:xfrm>
              <a:off x="2495802" y="3671699"/>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32" name="Google Shape;1732;p144"/>
            <p:cNvCxnSpPr/>
            <p:nvPr/>
          </p:nvCxnSpPr>
          <p:spPr>
            <a:xfrm>
              <a:off x="2493656" y="3833590"/>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33" name="Google Shape;1733;p144"/>
            <p:cNvCxnSpPr/>
            <p:nvPr/>
          </p:nvCxnSpPr>
          <p:spPr>
            <a:xfrm>
              <a:off x="2488822" y="3992700"/>
              <a:ext cx="522000" cy="0"/>
            </a:xfrm>
            <a:prstGeom prst="straightConnector1">
              <a:avLst/>
            </a:prstGeom>
            <a:noFill/>
            <a:ln w="25400" cap="flat" cmpd="sng">
              <a:solidFill>
                <a:srgbClr val="C00000"/>
              </a:solidFill>
              <a:prstDash val="solid"/>
              <a:round/>
              <a:headEnd type="none" w="sm" len="sm"/>
              <a:tailEnd type="stealth" w="med" len="med"/>
            </a:ln>
          </p:spPr>
        </p:cxnSp>
      </p:grpSp>
      <p:grpSp>
        <p:nvGrpSpPr>
          <p:cNvPr id="1734" name="Google Shape;1734;p144"/>
          <p:cNvGrpSpPr/>
          <p:nvPr/>
        </p:nvGrpSpPr>
        <p:grpSpPr>
          <a:xfrm>
            <a:off x="1892755" y="3157959"/>
            <a:ext cx="909363" cy="1479767"/>
            <a:chOff x="2449931" y="225721"/>
            <a:chExt cx="909363" cy="1973023"/>
          </a:xfrm>
        </p:grpSpPr>
        <p:sp>
          <p:nvSpPr>
            <p:cNvPr id="1735" name="Google Shape;1735;p144"/>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25"/>
                <a:buFont typeface="Arial"/>
                <a:buNone/>
              </a:pPr>
              <a:endParaRPr sz="825" b="0" i="0" u="none" strike="noStrike" cap="none">
                <a:solidFill>
                  <a:schemeClr val="lt1"/>
                </a:solidFill>
                <a:latin typeface="Arial"/>
                <a:ea typeface="Arial"/>
                <a:cs typeface="Arial"/>
                <a:sym typeface="Arial"/>
              </a:endParaRPr>
            </a:p>
          </p:txBody>
        </p:sp>
        <p:sp>
          <p:nvSpPr>
            <p:cNvPr id="1736" name="Google Shape;1736;p144"/>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37" name="Google Shape;1737;p144"/>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38" name="Google Shape;1738;p144"/>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39" name="Google Shape;1739;p144"/>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40" name="Google Shape;1740;p144"/>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41" name="Google Shape;1741;p144"/>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42" name="Google Shape;1742;p144"/>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43" name="Google Shape;1743;p144"/>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44" name="Google Shape;1744;p144"/>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45" name="Google Shape;1745;p144"/>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46" name="Google Shape;1746;p144"/>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grpSp>
      <p:grpSp>
        <p:nvGrpSpPr>
          <p:cNvPr id="1747" name="Google Shape;1747;p144"/>
          <p:cNvGrpSpPr/>
          <p:nvPr/>
        </p:nvGrpSpPr>
        <p:grpSpPr>
          <a:xfrm>
            <a:off x="3292155" y="3174628"/>
            <a:ext cx="909363" cy="1479767"/>
            <a:chOff x="2449931" y="225721"/>
            <a:chExt cx="909363" cy="1973023"/>
          </a:xfrm>
        </p:grpSpPr>
        <p:sp>
          <p:nvSpPr>
            <p:cNvPr id="1748" name="Google Shape;1748;p144"/>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49" name="Google Shape;1749;p144"/>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50" name="Google Shape;1750;p144"/>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51" name="Google Shape;1751;p144"/>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52" name="Google Shape;1752;p144"/>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53" name="Google Shape;1753;p144"/>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54" name="Google Shape;1754;p144"/>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55" name="Google Shape;1755;p144"/>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56" name="Google Shape;1756;p144"/>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57" name="Google Shape;1757;p144"/>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58" name="Google Shape;1758;p144"/>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59" name="Google Shape;1759;p144"/>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grpSp>
      <p:grpSp>
        <p:nvGrpSpPr>
          <p:cNvPr id="1760" name="Google Shape;1760;p144"/>
          <p:cNvGrpSpPr/>
          <p:nvPr/>
        </p:nvGrpSpPr>
        <p:grpSpPr>
          <a:xfrm>
            <a:off x="4757320" y="3176886"/>
            <a:ext cx="909363" cy="1479767"/>
            <a:chOff x="2449931" y="225721"/>
            <a:chExt cx="909363" cy="1973023"/>
          </a:xfrm>
        </p:grpSpPr>
        <p:sp>
          <p:nvSpPr>
            <p:cNvPr id="1761" name="Google Shape;1761;p144"/>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62" name="Google Shape;1762;p144"/>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63" name="Google Shape;1763;p144"/>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64" name="Google Shape;1764;p144"/>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65" name="Google Shape;1765;p144"/>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66" name="Google Shape;1766;p144"/>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67" name="Google Shape;1767;p144"/>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68" name="Google Shape;1768;p144"/>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69" name="Google Shape;1769;p144"/>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70" name="Google Shape;1770;p144"/>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71" name="Google Shape;1771;p144"/>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72" name="Google Shape;1772;p144"/>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grpSp>
      <p:grpSp>
        <p:nvGrpSpPr>
          <p:cNvPr id="1773" name="Google Shape;1773;p144"/>
          <p:cNvGrpSpPr/>
          <p:nvPr/>
        </p:nvGrpSpPr>
        <p:grpSpPr>
          <a:xfrm>
            <a:off x="6188437" y="3198151"/>
            <a:ext cx="909363" cy="1479767"/>
            <a:chOff x="2449931" y="225721"/>
            <a:chExt cx="909363" cy="1973023"/>
          </a:xfrm>
        </p:grpSpPr>
        <p:sp>
          <p:nvSpPr>
            <p:cNvPr id="1774" name="Google Shape;1774;p144"/>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75" name="Google Shape;1775;p144"/>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76" name="Google Shape;1776;p144"/>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77" name="Google Shape;1777;p144"/>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78" name="Google Shape;1778;p144"/>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79" name="Google Shape;1779;p144"/>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80" name="Google Shape;1780;p144"/>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81" name="Google Shape;1781;p144"/>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82" name="Google Shape;1782;p144"/>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83" name="Google Shape;1783;p144"/>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84" name="Google Shape;1784;p144"/>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785" name="Google Shape;1785;p144"/>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grpSp>
      <p:grpSp>
        <p:nvGrpSpPr>
          <p:cNvPr id="1786" name="Google Shape;1786;p144"/>
          <p:cNvGrpSpPr/>
          <p:nvPr/>
        </p:nvGrpSpPr>
        <p:grpSpPr>
          <a:xfrm>
            <a:off x="663977" y="3092681"/>
            <a:ext cx="722700" cy="1616700"/>
            <a:chOff x="663977" y="2864081"/>
            <a:chExt cx="722700" cy="1616700"/>
          </a:xfrm>
        </p:grpSpPr>
        <p:sp>
          <p:nvSpPr>
            <p:cNvPr id="1787" name="Google Shape;1787;p144"/>
            <p:cNvSpPr/>
            <p:nvPr/>
          </p:nvSpPr>
          <p:spPr>
            <a:xfrm>
              <a:off x="663977" y="2864081"/>
              <a:ext cx="722700" cy="1616700"/>
            </a:xfrm>
            <a:prstGeom prst="rect">
              <a:avLst/>
            </a:prstGeom>
            <a:solidFill>
              <a:srgbClr val="FBD4B4"/>
            </a:solidFill>
            <a:ln w="9525"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116600" tIns="0" rIns="116600" bIns="58300" anchor="ctr" anchorCtr="0">
              <a:noAutofit/>
            </a:bodyPr>
            <a:lstStyle/>
            <a:p>
              <a:pPr marL="0" marR="0" lvl="0" indent="0" algn="ctr" rtl="0">
                <a:lnSpc>
                  <a:spcPct val="95000"/>
                </a:lnSpc>
                <a:spcBef>
                  <a:spcPts val="0"/>
                </a:spcBef>
                <a:spcAft>
                  <a:spcPts val="0"/>
                </a:spcAft>
                <a:buClr>
                  <a:srgbClr val="000000"/>
                </a:buClr>
                <a:buSzPts val="375"/>
                <a:buFont typeface="Arial"/>
                <a:buNone/>
              </a:pPr>
              <a:r>
                <a:rPr lang="en-US" sz="1500" b="0" i="0" u="none" strike="noStrike" cap="none">
                  <a:solidFill>
                    <a:srgbClr val="000000"/>
                  </a:solidFill>
                  <a:latin typeface="Arial"/>
                  <a:ea typeface="Arial"/>
                  <a:cs typeface="Arial"/>
                  <a:sym typeface="Arial"/>
                </a:rPr>
                <a:t> </a:t>
              </a:r>
              <a:endParaRPr/>
            </a:p>
          </p:txBody>
        </p:sp>
        <p:sp>
          <p:nvSpPr>
            <p:cNvPr id="1788" name="Google Shape;1788;p144"/>
            <p:cNvSpPr/>
            <p:nvPr/>
          </p:nvSpPr>
          <p:spPr>
            <a:xfrm>
              <a:off x="734117" y="3021306"/>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89" name="Google Shape;1789;p144"/>
            <p:cNvSpPr/>
            <p:nvPr/>
          </p:nvSpPr>
          <p:spPr>
            <a:xfrm>
              <a:off x="754672" y="3497104"/>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90" name="Google Shape;1790;p144"/>
            <p:cNvSpPr/>
            <p:nvPr/>
          </p:nvSpPr>
          <p:spPr>
            <a:xfrm>
              <a:off x="1039956" y="3228969"/>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91" name="Google Shape;1791;p144"/>
            <p:cNvSpPr/>
            <p:nvPr/>
          </p:nvSpPr>
          <p:spPr>
            <a:xfrm>
              <a:off x="737477" y="3882924"/>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92" name="Google Shape;1792;p144"/>
            <p:cNvSpPr/>
            <p:nvPr/>
          </p:nvSpPr>
          <p:spPr>
            <a:xfrm>
              <a:off x="1066044" y="4103540"/>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1793" name="Google Shape;1793;p144"/>
            <p:cNvCxnSpPr>
              <a:stCxn id="1788" idx="0"/>
              <a:endCxn id="1790" idx="0"/>
            </p:cNvCxnSpPr>
            <p:nvPr/>
          </p:nvCxnSpPr>
          <p:spPr>
            <a:xfrm rot="-5400000" flipH="1">
              <a:off x="897467" y="2972256"/>
              <a:ext cx="207600" cy="305700"/>
            </a:xfrm>
            <a:prstGeom prst="curvedConnector3">
              <a:avLst>
                <a:gd name="adj1" fmla="val -118681"/>
              </a:avLst>
            </a:prstGeom>
            <a:noFill/>
            <a:ln w="12700" cap="flat" cmpd="sng">
              <a:solidFill>
                <a:srgbClr val="FF0000"/>
              </a:solidFill>
              <a:prstDash val="solid"/>
              <a:round/>
              <a:headEnd type="none" w="sm" len="sm"/>
              <a:tailEnd type="triangle" w="lg" len="lg"/>
            </a:ln>
          </p:spPr>
        </p:cxnSp>
        <p:cxnSp>
          <p:nvCxnSpPr>
            <p:cNvPr id="1794" name="Google Shape;1794;p144"/>
            <p:cNvCxnSpPr>
              <a:stCxn id="1788" idx="4"/>
              <a:endCxn id="1789" idx="0"/>
            </p:cNvCxnSpPr>
            <p:nvPr/>
          </p:nvCxnSpPr>
          <p:spPr>
            <a:xfrm rot="-5400000" flipH="1">
              <a:off x="738617" y="3366606"/>
              <a:ext cx="240300" cy="20700"/>
            </a:xfrm>
            <a:prstGeom prst="curvedConnector3">
              <a:avLst>
                <a:gd name="adj1" fmla="val -45131"/>
              </a:avLst>
            </a:prstGeom>
            <a:noFill/>
            <a:ln w="12700" cap="flat" cmpd="sng">
              <a:solidFill>
                <a:srgbClr val="FF0000"/>
              </a:solidFill>
              <a:prstDash val="solid"/>
              <a:round/>
              <a:headEnd type="none" w="sm" len="sm"/>
              <a:tailEnd type="triangle" w="lg" len="lg"/>
            </a:ln>
          </p:spPr>
        </p:cxnSp>
        <p:cxnSp>
          <p:nvCxnSpPr>
            <p:cNvPr id="1795" name="Google Shape;1795;p144"/>
            <p:cNvCxnSpPr>
              <a:stCxn id="1790" idx="4"/>
              <a:endCxn id="1790" idx="6"/>
            </p:cNvCxnSpPr>
            <p:nvPr/>
          </p:nvCxnSpPr>
          <p:spPr>
            <a:xfrm rot="-5400000">
              <a:off x="1152606" y="3348519"/>
              <a:ext cx="117600" cy="114300"/>
            </a:xfrm>
            <a:prstGeom prst="curvedConnector4">
              <a:avLst>
                <a:gd name="adj1" fmla="val -14883"/>
                <a:gd name="adj2" fmla="val 183263"/>
              </a:avLst>
            </a:prstGeom>
            <a:noFill/>
            <a:ln w="12700" cap="flat" cmpd="sng">
              <a:solidFill>
                <a:srgbClr val="FF0000"/>
              </a:solidFill>
              <a:prstDash val="solid"/>
              <a:round/>
              <a:headEnd type="none" w="sm" len="sm"/>
              <a:tailEnd type="triangle" w="lg" len="lg"/>
            </a:ln>
          </p:spPr>
        </p:cxnSp>
        <p:cxnSp>
          <p:nvCxnSpPr>
            <p:cNvPr id="1796" name="Google Shape;1796;p144"/>
            <p:cNvCxnSpPr>
              <a:stCxn id="1790" idx="3"/>
              <a:endCxn id="1791" idx="6"/>
            </p:cNvCxnSpPr>
            <p:nvPr/>
          </p:nvCxnSpPr>
          <p:spPr>
            <a:xfrm rot="5400000">
              <a:off x="734434" y="3661581"/>
              <a:ext cx="570600" cy="107400"/>
            </a:xfrm>
            <a:prstGeom prst="curvedConnector2">
              <a:avLst/>
            </a:prstGeom>
            <a:noFill/>
            <a:ln w="12700" cap="flat" cmpd="sng">
              <a:solidFill>
                <a:srgbClr val="FF0000"/>
              </a:solidFill>
              <a:prstDash val="solid"/>
              <a:round/>
              <a:headEnd type="none" w="sm" len="sm"/>
              <a:tailEnd type="triangle" w="lg" len="lg"/>
            </a:ln>
          </p:spPr>
        </p:cxnSp>
        <p:cxnSp>
          <p:nvCxnSpPr>
            <p:cNvPr id="1797" name="Google Shape;1797;p144"/>
            <p:cNvCxnSpPr>
              <a:stCxn id="1789" idx="6"/>
              <a:endCxn id="1792" idx="0"/>
            </p:cNvCxnSpPr>
            <p:nvPr/>
          </p:nvCxnSpPr>
          <p:spPr>
            <a:xfrm>
              <a:off x="983272" y="3614854"/>
              <a:ext cx="197100" cy="488700"/>
            </a:xfrm>
            <a:prstGeom prst="curvedConnector2">
              <a:avLst/>
            </a:prstGeom>
            <a:noFill/>
            <a:ln w="12700" cap="flat" cmpd="sng">
              <a:solidFill>
                <a:srgbClr val="FF0000"/>
              </a:solidFill>
              <a:prstDash val="solid"/>
              <a:round/>
              <a:headEnd type="none" w="sm" len="sm"/>
              <a:tailEnd type="triangle" w="lg" len="lg"/>
            </a:ln>
          </p:spPr>
        </p:cxnSp>
        <p:cxnSp>
          <p:nvCxnSpPr>
            <p:cNvPr id="1798" name="Google Shape;1798;p144"/>
            <p:cNvCxnSpPr>
              <a:stCxn id="1792" idx="4"/>
              <a:endCxn id="1791" idx="4"/>
            </p:cNvCxnSpPr>
            <p:nvPr/>
          </p:nvCxnSpPr>
          <p:spPr>
            <a:xfrm rot="5400000" flipH="1">
              <a:off x="905844" y="4064540"/>
              <a:ext cx="220500" cy="328500"/>
            </a:xfrm>
            <a:prstGeom prst="curvedConnector3">
              <a:avLst>
                <a:gd name="adj1" fmla="val 51911"/>
              </a:avLst>
            </a:prstGeom>
            <a:noFill/>
            <a:ln w="12700" cap="flat" cmpd="sng">
              <a:solidFill>
                <a:srgbClr val="FF0000"/>
              </a:solidFill>
              <a:prstDash val="solid"/>
              <a:round/>
              <a:headEnd type="none" w="sm" len="sm"/>
              <a:tailEnd type="triangle" w="lg" len="lg"/>
            </a:ln>
          </p:spPr>
        </p:cxnSp>
      </p:grpSp>
      <p:grpSp>
        <p:nvGrpSpPr>
          <p:cNvPr id="1799" name="Google Shape;1799;p144"/>
          <p:cNvGrpSpPr/>
          <p:nvPr/>
        </p:nvGrpSpPr>
        <p:grpSpPr>
          <a:xfrm>
            <a:off x="7537074" y="3101772"/>
            <a:ext cx="842700" cy="1638300"/>
            <a:chOff x="7478671" y="1969421"/>
            <a:chExt cx="842700" cy="1638300"/>
          </a:xfrm>
        </p:grpSpPr>
        <p:sp>
          <p:nvSpPr>
            <p:cNvPr id="1800" name="Google Shape;1800;p144"/>
            <p:cNvSpPr/>
            <p:nvPr/>
          </p:nvSpPr>
          <p:spPr>
            <a:xfrm>
              <a:off x="7478671" y="1969421"/>
              <a:ext cx="842700" cy="1638300"/>
            </a:xfrm>
            <a:prstGeom prst="rect">
              <a:avLst/>
            </a:prstGeom>
            <a:solidFill>
              <a:srgbClr val="73FBA9"/>
            </a:solidFill>
            <a:ln w="9525"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116600" tIns="0" rIns="116600" bIns="58300" anchor="ctr" anchorCtr="0">
              <a:noAutofit/>
            </a:bodyPr>
            <a:lstStyle/>
            <a:p>
              <a:pPr marL="0" marR="0" lvl="0" indent="0" algn="ctr" rtl="0">
                <a:lnSpc>
                  <a:spcPct val="95000"/>
                </a:lnSpc>
                <a:spcBef>
                  <a:spcPts val="0"/>
                </a:spcBef>
                <a:spcAft>
                  <a:spcPts val="0"/>
                </a:spcAft>
                <a:buClr>
                  <a:srgbClr val="000000"/>
                </a:buClr>
                <a:buSzPts val="375"/>
                <a:buFont typeface="Arial"/>
                <a:buNone/>
              </a:pPr>
              <a:r>
                <a:rPr lang="en-US" sz="1500" b="0" i="0" u="none" strike="noStrike" cap="none">
                  <a:solidFill>
                    <a:srgbClr val="000000"/>
                  </a:solidFill>
                  <a:latin typeface="Arial"/>
                  <a:ea typeface="Arial"/>
                  <a:cs typeface="Arial"/>
                  <a:sym typeface="Arial"/>
                </a:rPr>
                <a:t> </a:t>
              </a:r>
              <a:endParaRPr/>
            </a:p>
          </p:txBody>
        </p:sp>
        <p:grpSp>
          <p:nvGrpSpPr>
            <p:cNvPr id="1801" name="Google Shape;1801;p144"/>
            <p:cNvGrpSpPr/>
            <p:nvPr/>
          </p:nvGrpSpPr>
          <p:grpSpPr>
            <a:xfrm>
              <a:off x="7610282" y="2193158"/>
              <a:ext cx="552418" cy="519116"/>
              <a:chOff x="8131740" y="4009317"/>
              <a:chExt cx="552418" cy="692154"/>
            </a:xfrm>
          </p:grpSpPr>
          <p:grpSp>
            <p:nvGrpSpPr>
              <p:cNvPr id="1802" name="Google Shape;1802;p144"/>
              <p:cNvGrpSpPr/>
              <p:nvPr/>
            </p:nvGrpSpPr>
            <p:grpSpPr>
              <a:xfrm>
                <a:off x="8131740" y="4009317"/>
                <a:ext cx="551675" cy="228589"/>
                <a:chOff x="7660968" y="1751777"/>
                <a:chExt cx="1040700" cy="450600"/>
              </a:xfrm>
            </p:grpSpPr>
            <p:sp>
              <p:nvSpPr>
                <p:cNvPr id="1803" name="Google Shape;1803;p144"/>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cxnSp>
              <p:nvCxnSpPr>
                <p:cNvPr id="1804" name="Google Shape;1804;p144"/>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cxnSp>
            <p:cxnSp>
              <p:nvCxnSpPr>
                <p:cNvPr id="1805" name="Google Shape;1805;p144"/>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cxnSp>
          </p:grpSp>
          <p:grpSp>
            <p:nvGrpSpPr>
              <p:cNvPr id="1806" name="Google Shape;1806;p144"/>
              <p:cNvGrpSpPr/>
              <p:nvPr/>
            </p:nvGrpSpPr>
            <p:grpSpPr>
              <a:xfrm>
                <a:off x="8132483" y="4472882"/>
                <a:ext cx="551675" cy="228589"/>
                <a:chOff x="7660968" y="1751777"/>
                <a:chExt cx="1040700" cy="450600"/>
              </a:xfrm>
            </p:grpSpPr>
            <p:sp>
              <p:nvSpPr>
                <p:cNvPr id="1807" name="Google Shape;1807;p144"/>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cxnSp>
              <p:nvCxnSpPr>
                <p:cNvPr id="1808" name="Google Shape;1808;p144"/>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cxnSp>
            <p:cxnSp>
              <p:nvCxnSpPr>
                <p:cNvPr id="1809" name="Google Shape;1809;p144"/>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cxnSp>
          </p:grpSp>
        </p:grpSp>
        <p:grpSp>
          <p:nvGrpSpPr>
            <p:cNvPr id="1810" name="Google Shape;1810;p144"/>
            <p:cNvGrpSpPr/>
            <p:nvPr/>
          </p:nvGrpSpPr>
          <p:grpSpPr>
            <a:xfrm>
              <a:off x="7611025" y="2888732"/>
              <a:ext cx="552418" cy="519116"/>
              <a:chOff x="8131740" y="4009317"/>
              <a:chExt cx="552418" cy="692154"/>
            </a:xfrm>
          </p:grpSpPr>
          <p:grpSp>
            <p:nvGrpSpPr>
              <p:cNvPr id="1811" name="Google Shape;1811;p144"/>
              <p:cNvGrpSpPr/>
              <p:nvPr/>
            </p:nvGrpSpPr>
            <p:grpSpPr>
              <a:xfrm>
                <a:off x="8131740" y="4009317"/>
                <a:ext cx="551675" cy="228589"/>
                <a:chOff x="7660968" y="1751777"/>
                <a:chExt cx="1040700" cy="450600"/>
              </a:xfrm>
            </p:grpSpPr>
            <p:sp>
              <p:nvSpPr>
                <p:cNvPr id="1812" name="Google Shape;1812;p144"/>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cxnSp>
              <p:nvCxnSpPr>
                <p:cNvPr id="1813" name="Google Shape;1813;p144"/>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cxnSp>
            <p:cxnSp>
              <p:nvCxnSpPr>
                <p:cNvPr id="1814" name="Google Shape;1814;p144"/>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cxnSp>
          </p:grpSp>
          <p:grpSp>
            <p:nvGrpSpPr>
              <p:cNvPr id="1815" name="Google Shape;1815;p144"/>
              <p:cNvGrpSpPr/>
              <p:nvPr/>
            </p:nvGrpSpPr>
            <p:grpSpPr>
              <a:xfrm>
                <a:off x="8132483" y="4472882"/>
                <a:ext cx="551675" cy="228589"/>
                <a:chOff x="7660968" y="1751777"/>
                <a:chExt cx="1040700" cy="450600"/>
              </a:xfrm>
            </p:grpSpPr>
            <p:sp>
              <p:nvSpPr>
                <p:cNvPr id="1816" name="Google Shape;1816;p144"/>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cxnSp>
              <p:nvCxnSpPr>
                <p:cNvPr id="1817" name="Google Shape;1817;p144"/>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cxnSp>
            <p:cxnSp>
              <p:nvCxnSpPr>
                <p:cNvPr id="1818" name="Google Shape;1818;p144"/>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cxnSp>
          </p:grpSp>
        </p:grpSp>
      </p:grpSp>
      <p:cxnSp>
        <p:nvCxnSpPr>
          <p:cNvPr id="1819" name="Google Shape;1819;p144"/>
          <p:cNvCxnSpPr>
            <a:endCxn id="1700" idx="1"/>
          </p:cNvCxnSpPr>
          <p:nvPr/>
        </p:nvCxnSpPr>
        <p:spPr>
          <a:xfrm rot="10800000" flipH="1">
            <a:off x="1386502" y="3890534"/>
            <a:ext cx="348300" cy="93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860"/>
              </a:srgbClr>
            </a:outerShdw>
          </a:effectLst>
        </p:spPr>
      </p:cxnSp>
      <p:cxnSp>
        <p:nvCxnSpPr>
          <p:cNvPr id="1820" name="Google Shape;1820;p144"/>
          <p:cNvCxnSpPr>
            <a:stCxn id="1703" idx="3"/>
            <a:endCxn id="1706" idx="1"/>
          </p:cNvCxnSpPr>
          <p:nvPr/>
        </p:nvCxnSpPr>
        <p:spPr>
          <a:xfrm>
            <a:off x="4322902" y="3895815"/>
            <a:ext cx="326100" cy="63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860"/>
              </a:srgbClr>
            </a:outerShdw>
          </a:effectLst>
        </p:spPr>
      </p:cxnSp>
      <p:cxnSp>
        <p:nvCxnSpPr>
          <p:cNvPr id="1821" name="Google Shape;1821;p144"/>
          <p:cNvCxnSpPr>
            <a:stCxn id="1705" idx="3"/>
            <a:endCxn id="1709" idx="1"/>
          </p:cNvCxnSpPr>
          <p:nvPr/>
        </p:nvCxnSpPr>
        <p:spPr>
          <a:xfrm>
            <a:off x="5773540" y="3910630"/>
            <a:ext cx="304800" cy="3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860"/>
              </a:srgbClr>
            </a:outerShdw>
          </a:effectLst>
        </p:spPr>
      </p:cxnSp>
      <p:cxnSp>
        <p:nvCxnSpPr>
          <p:cNvPr id="1822" name="Google Shape;1822;p144"/>
          <p:cNvCxnSpPr>
            <a:stCxn id="1709" idx="3"/>
            <a:endCxn id="1800" idx="1"/>
          </p:cNvCxnSpPr>
          <p:nvPr/>
        </p:nvCxnSpPr>
        <p:spPr>
          <a:xfrm>
            <a:off x="7202602" y="3910974"/>
            <a:ext cx="334500" cy="99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860"/>
              </a:srgbClr>
            </a:outerShdw>
          </a:effectLst>
        </p:spPr>
      </p:cxnSp>
      <p:cxnSp>
        <p:nvCxnSpPr>
          <p:cNvPr id="1823" name="Google Shape;1823;p144"/>
          <p:cNvCxnSpPr>
            <a:stCxn id="1699" idx="3"/>
            <a:endCxn id="1703" idx="1"/>
          </p:cNvCxnSpPr>
          <p:nvPr/>
        </p:nvCxnSpPr>
        <p:spPr>
          <a:xfrm rot="10800000" flipH="1">
            <a:off x="2859282" y="3895850"/>
            <a:ext cx="339300" cy="33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860"/>
              </a:srgbClr>
            </a:outerShdw>
          </a:effectLst>
        </p:spPr>
      </p:cxnSp>
      <p:sp>
        <p:nvSpPr>
          <p:cNvPr id="1824" name="Google Shape;1824;p144"/>
          <p:cNvSpPr txBox="1"/>
          <p:nvPr/>
        </p:nvSpPr>
        <p:spPr>
          <a:xfrm>
            <a:off x="360948" y="2640107"/>
            <a:ext cx="1264800"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00"/>
              <a:buFont typeface="Arial"/>
              <a:buNone/>
            </a:pPr>
            <a:r>
              <a:rPr lang="en-US" sz="1200" b="0" i="0" u="none" strike="noStrike" cap="none">
                <a:solidFill>
                  <a:schemeClr val="dk1"/>
                </a:solidFill>
                <a:latin typeface="Arial"/>
                <a:ea typeface="Arial"/>
                <a:cs typeface="Arial"/>
                <a:sym typeface="Arial"/>
              </a:rPr>
              <a:t>Programmable</a:t>
            </a:r>
            <a:br>
              <a:rPr lang="en-US" sz="1200" b="0" i="0" u="none" strike="noStrike" cap="none">
                <a:solidFill>
                  <a:schemeClr val="dk1"/>
                </a:solidFill>
                <a:latin typeface="Arial"/>
                <a:ea typeface="Arial"/>
                <a:cs typeface="Arial"/>
                <a:sym typeface="Arial"/>
              </a:rPr>
            </a:br>
            <a:r>
              <a:rPr lang="en-US" sz="1200" b="0" i="0" u="none" strike="noStrike" cap="none">
                <a:solidFill>
                  <a:schemeClr val="dk1"/>
                </a:solidFill>
                <a:latin typeface="Arial"/>
                <a:ea typeface="Arial"/>
                <a:cs typeface="Arial"/>
                <a:sym typeface="Arial"/>
              </a:rPr>
              <a:t>Parser</a:t>
            </a:r>
            <a:endParaRPr/>
          </a:p>
        </p:txBody>
      </p:sp>
      <p:sp>
        <p:nvSpPr>
          <p:cNvPr id="1825" name="Google Shape;1825;p144"/>
          <p:cNvSpPr txBox="1"/>
          <p:nvPr/>
        </p:nvSpPr>
        <p:spPr>
          <a:xfrm>
            <a:off x="7311951" y="2636327"/>
            <a:ext cx="1264800"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00"/>
              <a:buFont typeface="Arial"/>
              <a:buNone/>
            </a:pPr>
            <a:r>
              <a:rPr lang="en-US" sz="1200" b="0" i="0" u="none" strike="noStrike" cap="none">
                <a:solidFill>
                  <a:schemeClr val="dk1"/>
                </a:solidFill>
                <a:latin typeface="Arial"/>
                <a:ea typeface="Arial"/>
                <a:cs typeface="Arial"/>
                <a:sym typeface="Arial"/>
              </a:rPr>
              <a:t>Programmable</a:t>
            </a:r>
            <a:br>
              <a:rPr lang="en-US" sz="1200" b="0" i="0" u="none" strike="noStrike" cap="none">
                <a:solidFill>
                  <a:schemeClr val="dk1"/>
                </a:solidFill>
                <a:latin typeface="Arial"/>
                <a:ea typeface="Arial"/>
                <a:cs typeface="Arial"/>
                <a:sym typeface="Arial"/>
              </a:rPr>
            </a:br>
            <a:r>
              <a:rPr lang="en-US" sz="1200" b="0" i="0" u="none" strike="noStrike" cap="none">
                <a:solidFill>
                  <a:schemeClr val="dk1"/>
                </a:solidFill>
                <a:latin typeface="Arial"/>
                <a:ea typeface="Arial"/>
                <a:cs typeface="Arial"/>
                <a:sym typeface="Arial"/>
              </a:rPr>
              <a:t>Deparser</a:t>
            </a:r>
            <a:endParaRPr/>
          </a:p>
        </p:txBody>
      </p:sp>
      <p:sp>
        <p:nvSpPr>
          <p:cNvPr id="1826" name="Google Shape;1826;p144"/>
          <p:cNvSpPr/>
          <p:nvPr/>
        </p:nvSpPr>
        <p:spPr>
          <a:xfrm rot="5400000">
            <a:off x="4361847" y="184003"/>
            <a:ext cx="213600" cy="5467800"/>
          </a:xfrm>
          <a:prstGeom prst="leftBrace">
            <a:avLst>
              <a:gd name="adj1" fmla="val 43551"/>
              <a:gd name="adj2" fmla="val 50000"/>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27" name="Google Shape;1827;p144"/>
          <p:cNvSpPr txBox="1"/>
          <p:nvPr/>
        </p:nvSpPr>
        <p:spPr>
          <a:xfrm>
            <a:off x="2676026" y="2501462"/>
            <a:ext cx="35853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00"/>
              <a:buFont typeface="Arial"/>
              <a:buNone/>
            </a:pPr>
            <a:r>
              <a:rPr lang="en-US" sz="1200" b="0" i="0" u="none" strike="noStrike" cap="none">
                <a:solidFill>
                  <a:schemeClr val="dk1"/>
                </a:solidFill>
                <a:latin typeface="Arial"/>
                <a:ea typeface="Arial"/>
                <a:cs typeface="Arial"/>
                <a:sym typeface="Arial"/>
              </a:rPr>
              <a:t>Programmable Match-Action Pipeline</a:t>
            </a:r>
            <a:endParaRPr/>
          </a:p>
        </p:txBody>
      </p:sp>
      <p:grpSp>
        <p:nvGrpSpPr>
          <p:cNvPr id="1828" name="Google Shape;1828;p144"/>
          <p:cNvGrpSpPr/>
          <p:nvPr/>
        </p:nvGrpSpPr>
        <p:grpSpPr>
          <a:xfrm>
            <a:off x="141256" y="3133298"/>
            <a:ext cx="556540" cy="77792"/>
            <a:chOff x="503996" y="2137991"/>
            <a:chExt cx="1266303" cy="177000"/>
          </a:xfrm>
        </p:grpSpPr>
        <p:sp>
          <p:nvSpPr>
            <p:cNvPr id="1829" name="Google Shape;1829;p144"/>
            <p:cNvSpPr/>
            <p:nvPr/>
          </p:nvSpPr>
          <p:spPr>
            <a:xfrm>
              <a:off x="503996" y="2137991"/>
              <a:ext cx="1266300" cy="177000"/>
            </a:xfrm>
            <a:prstGeom prst="rect">
              <a:avLst/>
            </a:prstGeom>
            <a:gradFill>
              <a:gsLst>
                <a:gs pos="0">
                  <a:srgbClr val="2D5C97"/>
                </a:gs>
                <a:gs pos="80000">
                  <a:srgbClr val="3C7AC5"/>
                </a:gs>
                <a:gs pos="100000">
                  <a:srgbClr val="397BC9"/>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sp>
          <p:nvSpPr>
            <p:cNvPr id="1830" name="Google Shape;1830;p144"/>
            <p:cNvSpPr/>
            <p:nvPr/>
          </p:nvSpPr>
          <p:spPr>
            <a:xfrm>
              <a:off x="1617899" y="2137991"/>
              <a:ext cx="152400" cy="177000"/>
            </a:xfrm>
            <a:prstGeom prst="rect">
              <a:avLst/>
            </a:prstGeom>
            <a:solidFill>
              <a:srgbClr val="FF9B2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sp>
          <p:nvSpPr>
            <p:cNvPr id="1831" name="Google Shape;1831;p144"/>
            <p:cNvSpPr/>
            <p:nvPr/>
          </p:nvSpPr>
          <p:spPr>
            <a:xfrm>
              <a:off x="1465499" y="2137991"/>
              <a:ext cx="152400" cy="177000"/>
            </a:xfrm>
            <a:prstGeom prst="rect">
              <a:avLst/>
            </a:prstGeom>
            <a:solidFill>
              <a:srgbClr val="008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sp>
          <p:nvSpPr>
            <p:cNvPr id="1832" name="Google Shape;1832;p144"/>
            <p:cNvSpPr/>
            <p:nvPr/>
          </p:nvSpPr>
          <p:spPr>
            <a:xfrm>
              <a:off x="1313099" y="2137991"/>
              <a:ext cx="152400" cy="177000"/>
            </a:xfrm>
            <a:prstGeom prst="rect">
              <a:avLst/>
            </a:prstGeom>
            <a:solidFill>
              <a:srgbClr val="FF0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sp>
          <p:nvSpPr>
            <p:cNvPr id="1833" name="Google Shape;1833;p144"/>
            <p:cNvSpPr/>
            <p:nvPr/>
          </p:nvSpPr>
          <p:spPr>
            <a:xfrm>
              <a:off x="1160699" y="2137991"/>
              <a:ext cx="152400" cy="177000"/>
            </a:xfrm>
            <a:prstGeom prst="rect">
              <a:avLst/>
            </a:prstGeom>
            <a:solidFill>
              <a:schemeClr val="accent4"/>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grpSp>
      <p:grpSp>
        <p:nvGrpSpPr>
          <p:cNvPr id="1834" name="Google Shape;1834;p144"/>
          <p:cNvGrpSpPr/>
          <p:nvPr/>
        </p:nvGrpSpPr>
        <p:grpSpPr>
          <a:xfrm>
            <a:off x="7283984" y="3447769"/>
            <a:ext cx="66900" cy="434022"/>
            <a:chOff x="7261772" y="3472131"/>
            <a:chExt cx="66900" cy="434022"/>
          </a:xfrm>
        </p:grpSpPr>
        <p:sp>
          <p:nvSpPr>
            <p:cNvPr id="1835" name="Google Shape;1835;p144"/>
            <p:cNvSpPr/>
            <p:nvPr/>
          </p:nvSpPr>
          <p:spPr>
            <a:xfrm>
              <a:off x="7261772" y="3472131"/>
              <a:ext cx="66900" cy="77700"/>
            </a:xfrm>
            <a:prstGeom prst="rect">
              <a:avLst/>
            </a:prstGeom>
            <a:solidFill>
              <a:srgbClr val="FFFF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sp>
          <p:nvSpPr>
            <p:cNvPr id="1836" name="Google Shape;1836;p144"/>
            <p:cNvSpPr/>
            <p:nvPr/>
          </p:nvSpPr>
          <p:spPr>
            <a:xfrm>
              <a:off x="7261772" y="3646952"/>
              <a:ext cx="66900" cy="77700"/>
            </a:xfrm>
            <a:prstGeom prst="rect">
              <a:avLst/>
            </a:prstGeom>
            <a:solidFill>
              <a:srgbClr val="3366FF"/>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sp>
          <p:nvSpPr>
            <p:cNvPr id="1837" name="Google Shape;1837;p144"/>
            <p:cNvSpPr/>
            <p:nvPr/>
          </p:nvSpPr>
          <p:spPr>
            <a:xfrm>
              <a:off x="7261772" y="3828453"/>
              <a:ext cx="66900" cy="77700"/>
            </a:xfrm>
            <a:prstGeom prst="rect">
              <a:avLst/>
            </a:prstGeom>
            <a:solidFill>
              <a:srgbClr val="FF0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grpSp>
      <p:grpSp>
        <p:nvGrpSpPr>
          <p:cNvPr id="1838" name="Google Shape;1838;p144"/>
          <p:cNvGrpSpPr/>
          <p:nvPr/>
        </p:nvGrpSpPr>
        <p:grpSpPr>
          <a:xfrm>
            <a:off x="1591746" y="3259524"/>
            <a:ext cx="66980" cy="810555"/>
            <a:chOff x="2682199" y="3319032"/>
            <a:chExt cx="152400" cy="1844267"/>
          </a:xfrm>
        </p:grpSpPr>
        <p:sp>
          <p:nvSpPr>
            <p:cNvPr id="1839" name="Google Shape;1839;p144"/>
            <p:cNvSpPr/>
            <p:nvPr/>
          </p:nvSpPr>
          <p:spPr>
            <a:xfrm>
              <a:off x="2682199" y="3319032"/>
              <a:ext cx="152400" cy="177000"/>
            </a:xfrm>
            <a:prstGeom prst="rect">
              <a:avLst/>
            </a:prstGeom>
            <a:solidFill>
              <a:srgbClr val="FF9B2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sp>
          <p:nvSpPr>
            <p:cNvPr id="1840" name="Google Shape;1840;p144"/>
            <p:cNvSpPr/>
            <p:nvPr/>
          </p:nvSpPr>
          <p:spPr>
            <a:xfrm>
              <a:off x="2682199" y="3861354"/>
              <a:ext cx="152400" cy="177000"/>
            </a:xfrm>
            <a:prstGeom prst="rect">
              <a:avLst/>
            </a:prstGeom>
            <a:solidFill>
              <a:srgbClr val="008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sp>
          <p:nvSpPr>
            <p:cNvPr id="1841" name="Google Shape;1841;p144"/>
            <p:cNvSpPr/>
            <p:nvPr/>
          </p:nvSpPr>
          <p:spPr>
            <a:xfrm>
              <a:off x="2682199" y="4433320"/>
              <a:ext cx="152400" cy="177000"/>
            </a:xfrm>
            <a:prstGeom prst="rect">
              <a:avLst/>
            </a:prstGeom>
            <a:solidFill>
              <a:srgbClr val="FF0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sp>
          <p:nvSpPr>
            <p:cNvPr id="1842" name="Google Shape;1842;p144"/>
            <p:cNvSpPr/>
            <p:nvPr/>
          </p:nvSpPr>
          <p:spPr>
            <a:xfrm>
              <a:off x="2682199" y="4986299"/>
              <a:ext cx="152400" cy="177000"/>
            </a:xfrm>
            <a:prstGeom prst="rect">
              <a:avLst/>
            </a:prstGeom>
            <a:solidFill>
              <a:schemeClr val="accent4"/>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grpSp>
      <p:grpSp>
        <p:nvGrpSpPr>
          <p:cNvPr id="1843" name="Google Shape;1843;p144"/>
          <p:cNvGrpSpPr/>
          <p:nvPr/>
        </p:nvGrpSpPr>
        <p:grpSpPr>
          <a:xfrm>
            <a:off x="2996050" y="3211221"/>
            <a:ext cx="66980" cy="979658"/>
            <a:chOff x="4743832" y="3340154"/>
            <a:chExt cx="152400" cy="2229028"/>
          </a:xfrm>
        </p:grpSpPr>
        <p:grpSp>
          <p:nvGrpSpPr>
            <p:cNvPr id="1844" name="Google Shape;1844;p144"/>
            <p:cNvGrpSpPr/>
            <p:nvPr/>
          </p:nvGrpSpPr>
          <p:grpSpPr>
            <a:xfrm>
              <a:off x="4743832" y="3340154"/>
              <a:ext cx="152400" cy="1396308"/>
              <a:chOff x="2682199" y="3319032"/>
              <a:chExt cx="152400" cy="1396308"/>
            </a:xfrm>
          </p:grpSpPr>
          <p:sp>
            <p:nvSpPr>
              <p:cNvPr id="1845" name="Google Shape;1845;p144"/>
              <p:cNvSpPr/>
              <p:nvPr/>
            </p:nvSpPr>
            <p:spPr>
              <a:xfrm>
                <a:off x="2682199" y="3319032"/>
                <a:ext cx="152400" cy="177000"/>
              </a:xfrm>
              <a:prstGeom prst="rect">
                <a:avLst/>
              </a:prstGeom>
              <a:solidFill>
                <a:schemeClr val="dk1"/>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sp>
            <p:nvSpPr>
              <p:cNvPr id="1846" name="Google Shape;1846;p144"/>
              <p:cNvSpPr/>
              <p:nvPr/>
            </p:nvSpPr>
            <p:spPr>
              <a:xfrm>
                <a:off x="2682199" y="3716850"/>
                <a:ext cx="152400" cy="177000"/>
              </a:xfrm>
              <a:prstGeom prst="rect">
                <a:avLst/>
              </a:prstGeom>
              <a:solidFill>
                <a:srgbClr val="C0504D"/>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sp>
            <p:nvSpPr>
              <p:cNvPr id="1847" name="Google Shape;1847;p144"/>
              <p:cNvSpPr/>
              <p:nvPr/>
            </p:nvSpPr>
            <p:spPr>
              <a:xfrm>
                <a:off x="2682199" y="4129864"/>
                <a:ext cx="152400" cy="177000"/>
              </a:xfrm>
              <a:prstGeom prst="rect">
                <a:avLst/>
              </a:prstGeom>
              <a:solidFill>
                <a:srgbClr val="FFFF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sp>
            <p:nvSpPr>
              <p:cNvPr id="1848" name="Google Shape;1848;p144"/>
              <p:cNvSpPr/>
              <p:nvPr/>
            </p:nvSpPr>
            <p:spPr>
              <a:xfrm>
                <a:off x="2682199" y="4538340"/>
                <a:ext cx="152400" cy="177000"/>
              </a:xfrm>
              <a:prstGeom prst="rect">
                <a:avLst/>
              </a:prstGeom>
              <a:solidFill>
                <a:schemeClr val="accent4"/>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grpSp>
        <p:sp>
          <p:nvSpPr>
            <p:cNvPr id="1849" name="Google Shape;1849;p144"/>
            <p:cNvSpPr/>
            <p:nvPr/>
          </p:nvSpPr>
          <p:spPr>
            <a:xfrm>
              <a:off x="4743832" y="4994364"/>
              <a:ext cx="152400" cy="177000"/>
            </a:xfrm>
            <a:prstGeom prst="rect">
              <a:avLst/>
            </a:prstGeom>
            <a:solidFill>
              <a:srgbClr val="F4F3EC"/>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sp>
          <p:nvSpPr>
            <p:cNvPr id="1850" name="Google Shape;1850;p144"/>
            <p:cNvSpPr/>
            <p:nvPr/>
          </p:nvSpPr>
          <p:spPr>
            <a:xfrm>
              <a:off x="4743832" y="5392182"/>
              <a:ext cx="152400" cy="177000"/>
            </a:xfrm>
            <a:prstGeom prst="rect">
              <a:avLst/>
            </a:prstGeom>
            <a:solidFill>
              <a:srgbClr val="008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grpSp>
      <p:sp>
        <p:nvSpPr>
          <p:cNvPr id="1851" name="Google Shape;1851;p144"/>
          <p:cNvSpPr/>
          <p:nvPr/>
        </p:nvSpPr>
        <p:spPr>
          <a:xfrm>
            <a:off x="3197503" y="3093347"/>
            <a:ext cx="1133400" cy="1620300"/>
          </a:xfrm>
          <a:prstGeom prst="rect">
            <a:avLst/>
          </a:prstGeom>
          <a:solidFill>
            <a:schemeClr val="dk1">
              <a:alpha val="52550"/>
            </a:schemeClr>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sp>
        <p:nvSpPr>
          <p:cNvPr id="1852" name="Google Shape;1852;p144"/>
          <p:cNvSpPr/>
          <p:nvPr/>
        </p:nvSpPr>
        <p:spPr>
          <a:xfrm>
            <a:off x="1735232" y="3089067"/>
            <a:ext cx="1126800" cy="1607100"/>
          </a:xfrm>
          <a:prstGeom prst="rect">
            <a:avLst/>
          </a:prstGeom>
          <a:solidFill>
            <a:schemeClr val="dk1">
              <a:alpha val="52550"/>
            </a:schemeClr>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sp>
        <p:nvSpPr>
          <p:cNvPr id="1853" name="Google Shape;1853;p144"/>
          <p:cNvSpPr/>
          <p:nvPr/>
        </p:nvSpPr>
        <p:spPr>
          <a:xfrm>
            <a:off x="4643159" y="3103219"/>
            <a:ext cx="1121400" cy="1615200"/>
          </a:xfrm>
          <a:prstGeom prst="rect">
            <a:avLst/>
          </a:prstGeom>
          <a:solidFill>
            <a:schemeClr val="dk1">
              <a:alpha val="52550"/>
            </a:schemeClr>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sp>
        <p:nvSpPr>
          <p:cNvPr id="1854" name="Google Shape;1854;p144"/>
          <p:cNvSpPr/>
          <p:nvPr/>
        </p:nvSpPr>
        <p:spPr>
          <a:xfrm>
            <a:off x="6076442" y="3108717"/>
            <a:ext cx="1125900" cy="1604100"/>
          </a:xfrm>
          <a:prstGeom prst="rect">
            <a:avLst/>
          </a:prstGeom>
          <a:solidFill>
            <a:schemeClr val="dk1">
              <a:alpha val="52550"/>
            </a:schemeClr>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grpSp>
        <p:nvGrpSpPr>
          <p:cNvPr id="1855" name="Google Shape;1855;p144"/>
          <p:cNvGrpSpPr/>
          <p:nvPr/>
        </p:nvGrpSpPr>
        <p:grpSpPr>
          <a:xfrm>
            <a:off x="4470006" y="3300382"/>
            <a:ext cx="66980" cy="804817"/>
            <a:chOff x="4743832" y="3737972"/>
            <a:chExt cx="152400" cy="1831210"/>
          </a:xfrm>
        </p:grpSpPr>
        <p:grpSp>
          <p:nvGrpSpPr>
            <p:cNvPr id="1856" name="Google Shape;1856;p144"/>
            <p:cNvGrpSpPr/>
            <p:nvPr/>
          </p:nvGrpSpPr>
          <p:grpSpPr>
            <a:xfrm>
              <a:off x="4743832" y="3737972"/>
              <a:ext cx="152400" cy="590014"/>
              <a:chOff x="2682199" y="3716850"/>
              <a:chExt cx="152400" cy="590014"/>
            </a:xfrm>
          </p:grpSpPr>
          <p:sp>
            <p:nvSpPr>
              <p:cNvPr id="1857" name="Google Shape;1857;p144"/>
              <p:cNvSpPr/>
              <p:nvPr/>
            </p:nvSpPr>
            <p:spPr>
              <a:xfrm>
                <a:off x="2682199" y="3716850"/>
                <a:ext cx="152400" cy="177000"/>
              </a:xfrm>
              <a:prstGeom prst="rect">
                <a:avLst/>
              </a:prstGeom>
              <a:solidFill>
                <a:srgbClr val="FFFF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sp>
            <p:nvSpPr>
              <p:cNvPr id="1858" name="Google Shape;1858;p144"/>
              <p:cNvSpPr/>
              <p:nvPr/>
            </p:nvSpPr>
            <p:spPr>
              <a:xfrm>
                <a:off x="2682199" y="4129864"/>
                <a:ext cx="152400" cy="177000"/>
              </a:xfrm>
              <a:prstGeom prst="rect">
                <a:avLst/>
              </a:prstGeom>
              <a:solidFill>
                <a:srgbClr val="FF0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grpSp>
        <p:sp>
          <p:nvSpPr>
            <p:cNvPr id="1859" name="Google Shape;1859;p144"/>
            <p:cNvSpPr/>
            <p:nvPr/>
          </p:nvSpPr>
          <p:spPr>
            <a:xfrm>
              <a:off x="4743832" y="4994364"/>
              <a:ext cx="152400" cy="177000"/>
            </a:xfrm>
            <a:prstGeom prst="rect">
              <a:avLst/>
            </a:prstGeom>
            <a:solidFill>
              <a:srgbClr val="FF66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sp>
          <p:nvSpPr>
            <p:cNvPr id="1860" name="Google Shape;1860;p144"/>
            <p:cNvSpPr/>
            <p:nvPr/>
          </p:nvSpPr>
          <p:spPr>
            <a:xfrm>
              <a:off x="4743832" y="5392182"/>
              <a:ext cx="152400" cy="177000"/>
            </a:xfrm>
            <a:prstGeom prst="rect">
              <a:avLst/>
            </a:prstGeom>
            <a:solidFill>
              <a:srgbClr val="CCC0D9"/>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grpSp>
      <p:grpSp>
        <p:nvGrpSpPr>
          <p:cNvPr id="1861" name="Google Shape;1861;p144"/>
          <p:cNvGrpSpPr/>
          <p:nvPr/>
        </p:nvGrpSpPr>
        <p:grpSpPr>
          <a:xfrm>
            <a:off x="5833280" y="3277644"/>
            <a:ext cx="66980" cy="979658"/>
            <a:chOff x="4743832" y="3340154"/>
            <a:chExt cx="152400" cy="2229028"/>
          </a:xfrm>
        </p:grpSpPr>
        <p:grpSp>
          <p:nvGrpSpPr>
            <p:cNvPr id="1862" name="Google Shape;1862;p144"/>
            <p:cNvGrpSpPr/>
            <p:nvPr/>
          </p:nvGrpSpPr>
          <p:grpSpPr>
            <a:xfrm>
              <a:off x="4743832" y="3340154"/>
              <a:ext cx="152400" cy="987832"/>
              <a:chOff x="2682199" y="3319032"/>
              <a:chExt cx="152400" cy="987832"/>
            </a:xfrm>
          </p:grpSpPr>
          <p:sp>
            <p:nvSpPr>
              <p:cNvPr id="1863" name="Google Shape;1863;p144"/>
              <p:cNvSpPr/>
              <p:nvPr/>
            </p:nvSpPr>
            <p:spPr>
              <a:xfrm>
                <a:off x="2682199" y="3319032"/>
                <a:ext cx="152400" cy="177000"/>
              </a:xfrm>
              <a:prstGeom prst="rect">
                <a:avLst/>
              </a:prstGeom>
              <a:solidFill>
                <a:srgbClr val="953734"/>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sp>
            <p:nvSpPr>
              <p:cNvPr id="1864" name="Google Shape;1864;p144"/>
              <p:cNvSpPr/>
              <p:nvPr/>
            </p:nvSpPr>
            <p:spPr>
              <a:xfrm>
                <a:off x="2682199" y="3716850"/>
                <a:ext cx="152400" cy="177000"/>
              </a:xfrm>
              <a:prstGeom prst="rect">
                <a:avLst/>
              </a:prstGeom>
              <a:solidFill>
                <a:srgbClr val="FF0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sp>
            <p:nvSpPr>
              <p:cNvPr id="1865" name="Google Shape;1865;p144"/>
              <p:cNvSpPr/>
              <p:nvPr/>
            </p:nvSpPr>
            <p:spPr>
              <a:xfrm>
                <a:off x="2682199" y="4129864"/>
                <a:ext cx="152400" cy="177000"/>
              </a:xfrm>
              <a:prstGeom prst="rect">
                <a:avLst/>
              </a:prstGeom>
              <a:solidFill>
                <a:srgbClr val="3366FF"/>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grpSp>
        <p:sp>
          <p:nvSpPr>
            <p:cNvPr id="1866" name="Google Shape;1866;p144"/>
            <p:cNvSpPr/>
            <p:nvPr/>
          </p:nvSpPr>
          <p:spPr>
            <a:xfrm>
              <a:off x="4743832" y="4994364"/>
              <a:ext cx="152400" cy="177000"/>
            </a:xfrm>
            <a:prstGeom prst="rect">
              <a:avLst/>
            </a:prstGeom>
            <a:solidFill>
              <a:srgbClr val="FBD4B4"/>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sp>
          <p:nvSpPr>
            <p:cNvPr id="1867" name="Google Shape;1867;p144"/>
            <p:cNvSpPr/>
            <p:nvPr/>
          </p:nvSpPr>
          <p:spPr>
            <a:xfrm>
              <a:off x="4743832" y="5392182"/>
              <a:ext cx="152400" cy="177000"/>
            </a:xfrm>
            <a:prstGeom prst="rect">
              <a:avLst/>
            </a:prstGeom>
            <a:solidFill>
              <a:srgbClr val="FF0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grpSp>
      <p:grpSp>
        <p:nvGrpSpPr>
          <p:cNvPr id="1868" name="Google Shape;1868;p144"/>
          <p:cNvGrpSpPr/>
          <p:nvPr/>
        </p:nvGrpSpPr>
        <p:grpSpPr>
          <a:xfrm>
            <a:off x="7614069" y="4070018"/>
            <a:ext cx="445521" cy="79998"/>
            <a:chOff x="11652632" y="5034593"/>
            <a:chExt cx="1013700" cy="182020"/>
          </a:xfrm>
        </p:grpSpPr>
        <p:sp>
          <p:nvSpPr>
            <p:cNvPr id="1869" name="Google Shape;1869;p144"/>
            <p:cNvSpPr/>
            <p:nvPr/>
          </p:nvSpPr>
          <p:spPr>
            <a:xfrm>
              <a:off x="11652632" y="5034593"/>
              <a:ext cx="1013700" cy="181800"/>
            </a:xfrm>
            <a:prstGeom prst="rect">
              <a:avLst/>
            </a:prstGeom>
            <a:gradFill>
              <a:gsLst>
                <a:gs pos="0">
                  <a:srgbClr val="2D5C97"/>
                </a:gs>
                <a:gs pos="80000">
                  <a:srgbClr val="3C7AC5"/>
                </a:gs>
                <a:gs pos="100000">
                  <a:srgbClr val="397BC9"/>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sp>
          <p:nvSpPr>
            <p:cNvPr id="1870" name="Google Shape;1870;p144"/>
            <p:cNvSpPr/>
            <p:nvPr/>
          </p:nvSpPr>
          <p:spPr>
            <a:xfrm>
              <a:off x="12513908" y="5037046"/>
              <a:ext cx="152400" cy="177000"/>
            </a:xfrm>
            <a:prstGeom prst="rect">
              <a:avLst/>
            </a:prstGeom>
            <a:solidFill>
              <a:srgbClr val="FFFF00"/>
            </a:solidFill>
            <a:ln>
              <a:noFill/>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sp>
          <p:nvSpPr>
            <p:cNvPr id="1871" name="Google Shape;1871;p144"/>
            <p:cNvSpPr/>
            <p:nvPr/>
          </p:nvSpPr>
          <p:spPr>
            <a:xfrm>
              <a:off x="12361508" y="5039613"/>
              <a:ext cx="152400" cy="177000"/>
            </a:xfrm>
            <a:prstGeom prst="rect">
              <a:avLst/>
            </a:prstGeom>
            <a:solidFill>
              <a:srgbClr val="3366FF"/>
            </a:solidFill>
            <a:ln>
              <a:noFill/>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sp>
          <p:nvSpPr>
            <p:cNvPr id="1872" name="Google Shape;1872;p144"/>
            <p:cNvSpPr/>
            <p:nvPr/>
          </p:nvSpPr>
          <p:spPr>
            <a:xfrm>
              <a:off x="12209108" y="5037046"/>
              <a:ext cx="152400" cy="177000"/>
            </a:xfrm>
            <a:prstGeom prst="rect">
              <a:avLst/>
            </a:prstGeom>
            <a:solidFill>
              <a:srgbClr val="FF0000"/>
            </a:solidFill>
            <a:ln>
              <a:noFill/>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48"/>
                <a:buFont typeface="Arial"/>
                <a:buNone/>
              </a:pPr>
              <a:endParaRPr sz="748" b="0" i="0" u="none" strike="noStrike" cap="none">
                <a:solidFill>
                  <a:schemeClr val="lt1"/>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28"/>
                                        </p:tgtEl>
                                        <p:attrNameLst>
                                          <p:attrName>style.visibility</p:attrName>
                                        </p:attrNameLst>
                                      </p:cBhvr>
                                      <p:to>
                                        <p:strVal val="visible"/>
                                      </p:to>
                                    </p:set>
                                    <p:anim calcmode="lin" valueType="num">
                                      <p:cBhvr additive="base">
                                        <p:cTn id="7" dur="1"/>
                                        <p:tgtEl>
                                          <p:spTgt spid="1828"/>
                                        </p:tgtEl>
                                        <p:attrNameLst>
                                          <p:attrName>ppt_x</p:attrName>
                                        </p:attrNameLst>
                                      </p:cBhvr>
                                      <p:tavLst>
                                        <p:tav tm="0">
                                          <p:val>
                                            <p:strVal val="#ppt_x-1"/>
                                          </p:val>
                                        </p:tav>
                                        <p:tav tm="100000">
                                          <p:val>
                                            <p:strVal val="#ppt_x"/>
                                          </p:val>
                                        </p:tav>
                                      </p:tavLst>
                                    </p:anim>
                                  </p:childTnLst>
                                </p:cTn>
                              </p:par>
                            </p:childTnLst>
                          </p:cTn>
                        </p:par>
                        <p:par>
                          <p:cTn id="8" fill="hold">
                            <p:stCondLst>
                              <p:cond delay="1"/>
                            </p:stCondLst>
                            <p:childTnLst>
                              <p:par>
                                <p:cTn id="9" presetID="1" presetClass="entr" presetSubtype="0" fill="hold" nodeType="afterEffect">
                                  <p:stCondLst>
                                    <p:cond delay="0"/>
                                  </p:stCondLst>
                                  <p:childTnLst>
                                    <p:set>
                                      <p:cBhvr>
                                        <p:cTn id="10" dur="1" fill="hold">
                                          <p:stCondLst>
                                            <p:cond delay="0"/>
                                          </p:stCondLst>
                                        </p:cTn>
                                        <p:tgtEl>
                                          <p:spTgt spid="18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52"/>
                                        </p:tgtEl>
                                        <p:attrNameLst>
                                          <p:attrName>style.visibility</p:attrName>
                                        </p:attrNameLst>
                                      </p:cBhvr>
                                      <p:to>
                                        <p:strVal val="visible"/>
                                      </p:to>
                                    </p:set>
                                    <p:animEffect transition="in" filter="fade">
                                      <p:cBhvr>
                                        <p:cTn id="15" dur="500"/>
                                        <p:tgtEl>
                                          <p:spTgt spid="1852"/>
                                        </p:tgtEl>
                                      </p:cBhvr>
                                    </p:animEffect>
                                  </p:childTnLst>
                                </p:cTn>
                              </p:par>
                            </p:childTnLst>
                          </p:cTn>
                        </p:par>
                        <p:par>
                          <p:cTn id="16" fill="hold">
                            <p:stCondLst>
                              <p:cond delay="500"/>
                            </p:stCondLst>
                            <p:childTnLst>
                              <p:par>
                                <p:cTn id="17" presetID="10" presetClass="exit" presetSubtype="0" fill="hold" nodeType="afterEffect">
                                  <p:stCondLst>
                                    <p:cond delay="0"/>
                                  </p:stCondLst>
                                  <p:childTnLst>
                                    <p:animEffect transition="out" filter="fade">
                                      <p:cBhvr>
                                        <p:cTn id="18" dur="500"/>
                                        <p:tgtEl>
                                          <p:spTgt spid="1852"/>
                                        </p:tgtEl>
                                      </p:cBhvr>
                                    </p:animEffect>
                                    <p:set>
                                      <p:cBhvr>
                                        <p:cTn id="19" dur="1" fill="hold">
                                          <p:stCondLst>
                                            <p:cond delay="500"/>
                                          </p:stCondLst>
                                        </p:cTn>
                                        <p:tgtEl>
                                          <p:spTgt spid="1852"/>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1"/>
                                          </p:stCondLst>
                                        </p:cTn>
                                        <p:tgtEl>
                                          <p:spTgt spid="1838"/>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1843"/>
                                        </p:tgtEl>
                                        <p:attrNameLst>
                                          <p:attrName>style.visibility</p:attrName>
                                        </p:attrNameLst>
                                      </p:cBhvr>
                                      <p:to>
                                        <p:strVal val="visible"/>
                                      </p:to>
                                    </p:se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851"/>
                                        </p:tgtEl>
                                        <p:attrNameLst>
                                          <p:attrName>style.visibility</p:attrName>
                                        </p:attrNameLst>
                                      </p:cBhvr>
                                      <p:to>
                                        <p:strVal val="visible"/>
                                      </p:to>
                                    </p:set>
                                    <p:animEffect transition="in" filter="fade">
                                      <p:cBhvr>
                                        <p:cTn id="27" dur="500"/>
                                        <p:tgtEl>
                                          <p:spTgt spid="1851"/>
                                        </p:tgtEl>
                                      </p:cBhvr>
                                    </p:animEffect>
                                  </p:childTnLst>
                                </p:cTn>
                              </p:par>
                            </p:childTnLst>
                          </p:cTn>
                        </p:par>
                        <p:par>
                          <p:cTn id="28" fill="hold">
                            <p:stCondLst>
                              <p:cond delay="1500"/>
                            </p:stCondLst>
                            <p:childTnLst>
                              <p:par>
                                <p:cTn id="29" presetID="10" presetClass="exit" presetSubtype="0" fill="hold" nodeType="afterEffect">
                                  <p:stCondLst>
                                    <p:cond delay="0"/>
                                  </p:stCondLst>
                                  <p:childTnLst>
                                    <p:animEffect transition="out" filter="fade">
                                      <p:cBhvr>
                                        <p:cTn id="30" dur="500"/>
                                        <p:tgtEl>
                                          <p:spTgt spid="1851"/>
                                        </p:tgtEl>
                                      </p:cBhvr>
                                    </p:animEffect>
                                    <p:set>
                                      <p:cBhvr>
                                        <p:cTn id="31" dur="1" fill="hold">
                                          <p:stCondLst>
                                            <p:cond delay="500"/>
                                          </p:stCondLst>
                                        </p:cTn>
                                        <p:tgtEl>
                                          <p:spTgt spid="1851"/>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1"/>
                                          </p:stCondLst>
                                        </p:cTn>
                                        <p:tgtEl>
                                          <p:spTgt spid="1843"/>
                                        </p:tgtEl>
                                        <p:attrNameLst>
                                          <p:attrName>style.visibility</p:attrName>
                                        </p:attrNameLst>
                                      </p:cBhvr>
                                      <p:to>
                                        <p:strVal val="hidden"/>
                                      </p:to>
                                    </p:set>
                                  </p:childTnLst>
                                </p:cTn>
                              </p:par>
                              <p:par>
                                <p:cTn id="34" presetID="1" presetClass="entr" presetSubtype="0" fill="hold" nodeType="withEffect">
                                  <p:stCondLst>
                                    <p:cond delay="0"/>
                                  </p:stCondLst>
                                  <p:childTnLst>
                                    <p:set>
                                      <p:cBhvr>
                                        <p:cTn id="35" dur="1" fill="hold">
                                          <p:stCondLst>
                                            <p:cond delay="0"/>
                                          </p:stCondLst>
                                        </p:cTn>
                                        <p:tgtEl>
                                          <p:spTgt spid="1855"/>
                                        </p:tgtEl>
                                        <p:attrNameLst>
                                          <p:attrName>style.visibility</p:attrName>
                                        </p:attrNameLst>
                                      </p:cBhvr>
                                      <p:to>
                                        <p:strVal val="visible"/>
                                      </p:to>
                                    </p:se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1853"/>
                                        </p:tgtEl>
                                        <p:attrNameLst>
                                          <p:attrName>style.visibility</p:attrName>
                                        </p:attrNameLst>
                                      </p:cBhvr>
                                      <p:to>
                                        <p:strVal val="visible"/>
                                      </p:to>
                                    </p:set>
                                    <p:animEffect transition="in" filter="fade">
                                      <p:cBhvr>
                                        <p:cTn id="39" dur="500"/>
                                        <p:tgtEl>
                                          <p:spTgt spid="1853"/>
                                        </p:tgtEl>
                                      </p:cBhvr>
                                    </p:animEffect>
                                  </p:childTnLst>
                                </p:cTn>
                              </p:par>
                            </p:childTnLst>
                          </p:cTn>
                        </p:par>
                        <p:par>
                          <p:cTn id="40" fill="hold">
                            <p:stCondLst>
                              <p:cond delay="2500"/>
                            </p:stCondLst>
                            <p:childTnLst>
                              <p:par>
                                <p:cTn id="41" presetID="10" presetClass="exit" presetSubtype="0" fill="hold" nodeType="afterEffect">
                                  <p:stCondLst>
                                    <p:cond delay="0"/>
                                  </p:stCondLst>
                                  <p:childTnLst>
                                    <p:animEffect transition="out" filter="fade">
                                      <p:cBhvr>
                                        <p:cTn id="42" dur="500"/>
                                        <p:tgtEl>
                                          <p:spTgt spid="1853"/>
                                        </p:tgtEl>
                                      </p:cBhvr>
                                    </p:animEffect>
                                    <p:set>
                                      <p:cBhvr>
                                        <p:cTn id="43" dur="1" fill="hold">
                                          <p:stCondLst>
                                            <p:cond delay="500"/>
                                          </p:stCondLst>
                                        </p:cTn>
                                        <p:tgtEl>
                                          <p:spTgt spid="1853"/>
                                        </p:tgtEl>
                                        <p:attrNameLst>
                                          <p:attrName>style.visibility</p:attrName>
                                        </p:attrNameLst>
                                      </p:cBhvr>
                                      <p:to>
                                        <p:strVal val="hidden"/>
                                      </p:to>
                                    </p:set>
                                  </p:childTnLst>
                                </p:cTn>
                              </p:par>
                              <p:par>
                                <p:cTn id="44" presetID="1" presetClass="entr" presetSubtype="0" fill="hold" nodeType="withEffect">
                                  <p:stCondLst>
                                    <p:cond delay="0"/>
                                  </p:stCondLst>
                                  <p:childTnLst>
                                    <p:set>
                                      <p:cBhvr>
                                        <p:cTn id="45" dur="1" fill="hold">
                                          <p:stCondLst>
                                            <p:cond delay="0"/>
                                          </p:stCondLst>
                                        </p:cTn>
                                        <p:tgtEl>
                                          <p:spTgt spid="1861"/>
                                        </p:tgtEl>
                                        <p:attrNameLst>
                                          <p:attrName>style.visibility</p:attrName>
                                        </p:attrNameLst>
                                      </p:cBhvr>
                                      <p:to>
                                        <p:strVal val="visible"/>
                                      </p:to>
                                    </p:set>
                                  </p:childTnLst>
                                </p:cTn>
                              </p:par>
                              <p:par>
                                <p:cTn id="46" presetID="1" presetClass="exit" presetSubtype="0" fill="hold" nodeType="withEffect">
                                  <p:stCondLst>
                                    <p:cond delay="0"/>
                                  </p:stCondLst>
                                  <p:childTnLst>
                                    <p:set>
                                      <p:cBhvr>
                                        <p:cTn id="47" dur="1" fill="hold">
                                          <p:stCondLst>
                                            <p:cond delay="1"/>
                                          </p:stCondLst>
                                        </p:cTn>
                                        <p:tgtEl>
                                          <p:spTgt spid="1855"/>
                                        </p:tgtEl>
                                        <p:attrNameLst>
                                          <p:attrName>style.visibility</p:attrName>
                                        </p:attrNameLst>
                                      </p:cBhvr>
                                      <p:to>
                                        <p:strVal val="hidden"/>
                                      </p:to>
                                    </p:set>
                                  </p:childTnLst>
                                </p:cTn>
                              </p:par>
                            </p:childTnLst>
                          </p:cTn>
                        </p:par>
                        <p:par>
                          <p:cTn id="48" fill="hold">
                            <p:stCondLst>
                              <p:cond delay="3000"/>
                            </p:stCondLst>
                            <p:childTnLst>
                              <p:par>
                                <p:cTn id="49" presetID="10" presetClass="entr" presetSubtype="0" fill="hold" nodeType="afterEffect">
                                  <p:stCondLst>
                                    <p:cond delay="0"/>
                                  </p:stCondLst>
                                  <p:childTnLst>
                                    <p:set>
                                      <p:cBhvr>
                                        <p:cTn id="50" dur="1" fill="hold">
                                          <p:stCondLst>
                                            <p:cond delay="0"/>
                                          </p:stCondLst>
                                        </p:cTn>
                                        <p:tgtEl>
                                          <p:spTgt spid="1854"/>
                                        </p:tgtEl>
                                        <p:attrNameLst>
                                          <p:attrName>style.visibility</p:attrName>
                                        </p:attrNameLst>
                                      </p:cBhvr>
                                      <p:to>
                                        <p:strVal val="visible"/>
                                      </p:to>
                                    </p:set>
                                    <p:animEffect transition="in" filter="fade">
                                      <p:cBhvr>
                                        <p:cTn id="51" dur="500"/>
                                        <p:tgtEl>
                                          <p:spTgt spid="1854"/>
                                        </p:tgtEl>
                                      </p:cBhvr>
                                    </p:animEffect>
                                  </p:childTnLst>
                                </p:cTn>
                              </p:par>
                            </p:childTnLst>
                          </p:cTn>
                        </p:par>
                        <p:par>
                          <p:cTn id="52" fill="hold">
                            <p:stCondLst>
                              <p:cond delay="3500"/>
                            </p:stCondLst>
                            <p:childTnLst>
                              <p:par>
                                <p:cTn id="53" presetID="10" presetClass="exit" presetSubtype="0" fill="hold" nodeType="afterEffect">
                                  <p:stCondLst>
                                    <p:cond delay="0"/>
                                  </p:stCondLst>
                                  <p:childTnLst>
                                    <p:animEffect transition="out" filter="fade">
                                      <p:cBhvr>
                                        <p:cTn id="54" dur="500"/>
                                        <p:tgtEl>
                                          <p:spTgt spid="1854"/>
                                        </p:tgtEl>
                                      </p:cBhvr>
                                    </p:animEffect>
                                    <p:set>
                                      <p:cBhvr>
                                        <p:cTn id="55" dur="1" fill="hold">
                                          <p:stCondLst>
                                            <p:cond delay="500"/>
                                          </p:stCondLst>
                                        </p:cTn>
                                        <p:tgtEl>
                                          <p:spTgt spid="1854"/>
                                        </p:tgtEl>
                                        <p:attrNameLst>
                                          <p:attrName>style.visibility</p:attrName>
                                        </p:attrNameLst>
                                      </p:cBhvr>
                                      <p:to>
                                        <p:strVal val="hidden"/>
                                      </p:to>
                                    </p:set>
                                  </p:childTnLst>
                                </p:cTn>
                              </p:par>
                              <p:par>
                                <p:cTn id="56" presetID="1" presetClass="entr" presetSubtype="0" fill="hold" nodeType="withEffect">
                                  <p:stCondLst>
                                    <p:cond delay="0"/>
                                  </p:stCondLst>
                                  <p:childTnLst>
                                    <p:set>
                                      <p:cBhvr>
                                        <p:cTn id="57" dur="1" fill="hold">
                                          <p:stCondLst>
                                            <p:cond delay="0"/>
                                          </p:stCondLst>
                                        </p:cTn>
                                        <p:tgtEl>
                                          <p:spTgt spid="1834"/>
                                        </p:tgtEl>
                                        <p:attrNameLst>
                                          <p:attrName>style.visibility</p:attrName>
                                        </p:attrNameLst>
                                      </p:cBhvr>
                                      <p:to>
                                        <p:strVal val="visible"/>
                                      </p:to>
                                    </p:set>
                                  </p:childTnLst>
                                </p:cTn>
                              </p:par>
                              <p:par>
                                <p:cTn id="58" presetID="1" presetClass="exit" presetSubtype="0" fill="hold" nodeType="withEffect">
                                  <p:stCondLst>
                                    <p:cond delay="0"/>
                                  </p:stCondLst>
                                  <p:childTnLst>
                                    <p:set>
                                      <p:cBhvr>
                                        <p:cTn id="59" dur="1" fill="hold">
                                          <p:stCondLst>
                                            <p:cond delay="1"/>
                                          </p:stCondLst>
                                        </p:cTn>
                                        <p:tgtEl>
                                          <p:spTgt spid="1861"/>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1868"/>
                                        </p:tgtEl>
                                        <p:attrNameLst>
                                          <p:attrName>style.visibility</p:attrName>
                                        </p:attrNameLst>
                                      </p:cBhvr>
                                      <p:to>
                                        <p:strVal val="visible"/>
                                      </p:to>
                                    </p:set>
                                  </p:childTnLst>
                                </p:cTn>
                              </p:par>
                              <p:par>
                                <p:cTn id="64" presetID="1" presetClass="exit" presetSubtype="0" fill="hold" nodeType="withEffect">
                                  <p:stCondLst>
                                    <p:cond delay="0"/>
                                  </p:stCondLst>
                                  <p:childTnLst>
                                    <p:set>
                                      <p:cBhvr>
                                        <p:cTn id="65" dur="1" fill="hold">
                                          <p:stCondLst>
                                            <p:cond delay="1"/>
                                          </p:stCondLst>
                                        </p:cTn>
                                        <p:tgtEl>
                                          <p:spTgt spid="18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78" name="Google Shape;1878;p145"/>
          <p:cNvSpPr/>
          <p:nvPr/>
        </p:nvSpPr>
        <p:spPr>
          <a:xfrm>
            <a:off x="4333694" y="3091327"/>
            <a:ext cx="168000" cy="406500"/>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879" name="Google Shape;1879;p145"/>
          <p:cNvSpPr txBox="1">
            <a:spLocks noGrp="1"/>
          </p:cNvSpPr>
          <p:nvPr>
            <p:ph type="title"/>
          </p:nvPr>
        </p:nvSpPr>
        <p:spPr>
          <a:xfrm>
            <a:off x="152400" y="127400"/>
            <a:ext cx="8686800" cy="47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P4</a:t>
            </a:r>
            <a:r>
              <a:rPr lang="en-US" sz="2430" b="1" i="0" u="none" strike="noStrike" cap="none" baseline="-25000">
                <a:solidFill>
                  <a:schemeClr val="dk1"/>
                </a:solidFill>
                <a:latin typeface="Arial"/>
                <a:ea typeface="Arial"/>
                <a:cs typeface="Arial"/>
                <a:sym typeface="Arial"/>
              </a:rPr>
              <a:t>16</a:t>
            </a:r>
            <a:r>
              <a:rPr lang="en-US" sz="2430" b="1" i="0" u="none" strike="noStrike" cap="none">
                <a:solidFill>
                  <a:schemeClr val="dk1"/>
                </a:solidFill>
                <a:latin typeface="Arial"/>
                <a:ea typeface="Arial"/>
                <a:cs typeface="Arial"/>
                <a:sym typeface="Arial"/>
              </a:rPr>
              <a:t> Language Elements</a:t>
            </a:r>
            <a:endParaRPr/>
          </a:p>
        </p:txBody>
      </p:sp>
      <p:sp>
        <p:nvSpPr>
          <p:cNvPr id="1880" name="Google Shape;1880;p145"/>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18</a:t>
            </a:fld>
            <a:endParaRPr/>
          </a:p>
        </p:txBody>
      </p:sp>
      <p:grpSp>
        <p:nvGrpSpPr>
          <p:cNvPr id="1881" name="Google Shape;1881;p145"/>
          <p:cNvGrpSpPr/>
          <p:nvPr/>
        </p:nvGrpSpPr>
        <p:grpSpPr>
          <a:xfrm>
            <a:off x="7526622" y="2482058"/>
            <a:ext cx="701379" cy="1638300"/>
            <a:chOff x="7478671" y="1969421"/>
            <a:chExt cx="842700" cy="1638300"/>
          </a:xfrm>
        </p:grpSpPr>
        <p:sp>
          <p:nvSpPr>
            <p:cNvPr id="1882" name="Google Shape;1882;p145"/>
            <p:cNvSpPr/>
            <p:nvPr/>
          </p:nvSpPr>
          <p:spPr>
            <a:xfrm>
              <a:off x="7478671" y="1969421"/>
              <a:ext cx="842700" cy="1638300"/>
            </a:xfrm>
            <a:prstGeom prst="rect">
              <a:avLst/>
            </a:prstGeom>
            <a:solidFill>
              <a:srgbClr val="73FBA9"/>
            </a:solidFill>
            <a:ln w="9525"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txBody>
            <a:bodyPr spcFirstLastPara="1" wrap="square" lIns="116600" tIns="0" rIns="116600" bIns="58300" anchor="ctr" anchorCtr="0">
              <a:noAutofit/>
            </a:bodyPr>
            <a:lstStyle/>
            <a:p>
              <a:pPr marL="0" marR="0" lvl="0" indent="0" algn="ctr" rtl="0">
                <a:lnSpc>
                  <a:spcPct val="95000"/>
                </a:lnSpc>
                <a:spcBef>
                  <a:spcPts val="0"/>
                </a:spcBef>
                <a:spcAft>
                  <a:spcPts val="0"/>
                </a:spcAft>
                <a:buClr>
                  <a:srgbClr val="000000"/>
                </a:buClr>
                <a:buSzPts val="375"/>
                <a:buFont typeface="Arial"/>
                <a:buNone/>
              </a:pPr>
              <a:r>
                <a:rPr lang="en-US" sz="1500" b="0" i="0" u="none" strike="noStrike" cap="none">
                  <a:solidFill>
                    <a:srgbClr val="000000"/>
                  </a:solidFill>
                  <a:latin typeface="Arial"/>
                  <a:ea typeface="Arial"/>
                  <a:cs typeface="Arial"/>
                  <a:sym typeface="Arial"/>
                </a:rPr>
                <a:t> </a:t>
              </a:r>
              <a:endParaRPr/>
            </a:p>
          </p:txBody>
        </p:sp>
        <p:grpSp>
          <p:nvGrpSpPr>
            <p:cNvPr id="1883" name="Google Shape;1883;p145"/>
            <p:cNvGrpSpPr/>
            <p:nvPr/>
          </p:nvGrpSpPr>
          <p:grpSpPr>
            <a:xfrm>
              <a:off x="7610284" y="2193156"/>
              <a:ext cx="552418" cy="519116"/>
              <a:chOff x="8131742" y="4009313"/>
              <a:chExt cx="552418" cy="692155"/>
            </a:xfrm>
          </p:grpSpPr>
          <p:grpSp>
            <p:nvGrpSpPr>
              <p:cNvPr id="1884" name="Google Shape;1884;p145"/>
              <p:cNvGrpSpPr/>
              <p:nvPr/>
            </p:nvGrpSpPr>
            <p:grpSpPr>
              <a:xfrm>
                <a:off x="8131742" y="4009313"/>
                <a:ext cx="551675" cy="228589"/>
                <a:chOff x="7660967" y="1751776"/>
                <a:chExt cx="1040700" cy="450600"/>
              </a:xfrm>
            </p:grpSpPr>
            <p:sp>
              <p:nvSpPr>
                <p:cNvPr id="1885" name="Google Shape;1885;p145"/>
                <p:cNvSpPr/>
                <p:nvPr/>
              </p:nvSpPr>
              <p:spPr>
                <a:xfrm>
                  <a:off x="7660967" y="1751776"/>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cxnSp>
              <p:nvCxnSpPr>
                <p:cNvPr id="1886" name="Google Shape;1886;p145"/>
                <p:cNvCxnSpPr/>
                <p:nvPr/>
              </p:nvCxnSpPr>
              <p:spPr>
                <a:xfrm>
                  <a:off x="8501628"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cxnSp>
            <p:cxnSp>
              <p:nvCxnSpPr>
                <p:cNvPr id="1887" name="Google Shape;1887;p145"/>
                <p:cNvCxnSpPr/>
                <p:nvPr/>
              </p:nvCxnSpPr>
              <p:spPr>
                <a:xfrm>
                  <a:off x="8268932"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cxnSp>
          </p:grpSp>
          <p:grpSp>
            <p:nvGrpSpPr>
              <p:cNvPr id="1888" name="Google Shape;1888;p145"/>
              <p:cNvGrpSpPr/>
              <p:nvPr/>
            </p:nvGrpSpPr>
            <p:grpSpPr>
              <a:xfrm>
                <a:off x="8132485" y="4472879"/>
                <a:ext cx="551675" cy="228589"/>
                <a:chOff x="7660967" y="1751776"/>
                <a:chExt cx="1040700" cy="450600"/>
              </a:xfrm>
            </p:grpSpPr>
            <p:sp>
              <p:nvSpPr>
                <p:cNvPr id="1889" name="Google Shape;1889;p145"/>
                <p:cNvSpPr/>
                <p:nvPr/>
              </p:nvSpPr>
              <p:spPr>
                <a:xfrm>
                  <a:off x="7660967" y="1751776"/>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cxnSp>
              <p:nvCxnSpPr>
                <p:cNvPr id="1890" name="Google Shape;1890;p145"/>
                <p:cNvCxnSpPr/>
                <p:nvPr/>
              </p:nvCxnSpPr>
              <p:spPr>
                <a:xfrm>
                  <a:off x="8501628"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cxnSp>
            <p:cxnSp>
              <p:nvCxnSpPr>
                <p:cNvPr id="1891" name="Google Shape;1891;p145"/>
                <p:cNvCxnSpPr/>
                <p:nvPr/>
              </p:nvCxnSpPr>
              <p:spPr>
                <a:xfrm>
                  <a:off x="8268932"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cxnSp>
          </p:grpSp>
        </p:grpSp>
        <p:grpSp>
          <p:nvGrpSpPr>
            <p:cNvPr id="1892" name="Google Shape;1892;p145"/>
            <p:cNvGrpSpPr/>
            <p:nvPr/>
          </p:nvGrpSpPr>
          <p:grpSpPr>
            <a:xfrm>
              <a:off x="7611027" y="2888730"/>
              <a:ext cx="552418" cy="519116"/>
              <a:chOff x="8131742" y="4009313"/>
              <a:chExt cx="552418" cy="692155"/>
            </a:xfrm>
          </p:grpSpPr>
          <p:grpSp>
            <p:nvGrpSpPr>
              <p:cNvPr id="1893" name="Google Shape;1893;p145"/>
              <p:cNvGrpSpPr/>
              <p:nvPr/>
            </p:nvGrpSpPr>
            <p:grpSpPr>
              <a:xfrm>
                <a:off x="8131742" y="4009313"/>
                <a:ext cx="551675" cy="228589"/>
                <a:chOff x="7660967" y="1751776"/>
                <a:chExt cx="1040700" cy="450600"/>
              </a:xfrm>
            </p:grpSpPr>
            <p:sp>
              <p:nvSpPr>
                <p:cNvPr id="1894" name="Google Shape;1894;p145"/>
                <p:cNvSpPr/>
                <p:nvPr/>
              </p:nvSpPr>
              <p:spPr>
                <a:xfrm>
                  <a:off x="7660967" y="1751776"/>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cxnSp>
              <p:nvCxnSpPr>
                <p:cNvPr id="1895" name="Google Shape;1895;p145"/>
                <p:cNvCxnSpPr/>
                <p:nvPr/>
              </p:nvCxnSpPr>
              <p:spPr>
                <a:xfrm>
                  <a:off x="8501628"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cxnSp>
            <p:cxnSp>
              <p:nvCxnSpPr>
                <p:cNvPr id="1896" name="Google Shape;1896;p145"/>
                <p:cNvCxnSpPr/>
                <p:nvPr/>
              </p:nvCxnSpPr>
              <p:spPr>
                <a:xfrm>
                  <a:off x="8268932"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cxnSp>
          </p:grpSp>
          <p:grpSp>
            <p:nvGrpSpPr>
              <p:cNvPr id="1897" name="Google Shape;1897;p145"/>
              <p:cNvGrpSpPr/>
              <p:nvPr/>
            </p:nvGrpSpPr>
            <p:grpSpPr>
              <a:xfrm>
                <a:off x="8132485" y="4472879"/>
                <a:ext cx="551675" cy="228589"/>
                <a:chOff x="7660967" y="1751776"/>
                <a:chExt cx="1040700" cy="450600"/>
              </a:xfrm>
            </p:grpSpPr>
            <p:sp>
              <p:nvSpPr>
                <p:cNvPr id="1898" name="Google Shape;1898;p145"/>
                <p:cNvSpPr/>
                <p:nvPr/>
              </p:nvSpPr>
              <p:spPr>
                <a:xfrm>
                  <a:off x="7660967" y="1751776"/>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cxnSp>
              <p:nvCxnSpPr>
                <p:cNvPr id="1899" name="Google Shape;1899;p145"/>
                <p:cNvCxnSpPr/>
                <p:nvPr/>
              </p:nvCxnSpPr>
              <p:spPr>
                <a:xfrm>
                  <a:off x="8501628"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cxnSp>
            <p:cxnSp>
              <p:nvCxnSpPr>
                <p:cNvPr id="1900" name="Google Shape;1900;p145"/>
                <p:cNvCxnSpPr/>
                <p:nvPr/>
              </p:nvCxnSpPr>
              <p:spPr>
                <a:xfrm>
                  <a:off x="8268932"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cxnSp>
          </p:grpSp>
        </p:grpSp>
      </p:grpSp>
      <p:sp>
        <p:nvSpPr>
          <p:cNvPr id="1901" name="Google Shape;1901;p145"/>
          <p:cNvSpPr txBox="1"/>
          <p:nvPr/>
        </p:nvSpPr>
        <p:spPr>
          <a:xfrm>
            <a:off x="5783766" y="-698810"/>
            <a:ext cx="1848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02" name="Google Shape;1902;p145"/>
          <p:cNvSpPr/>
          <p:nvPr/>
        </p:nvSpPr>
        <p:spPr>
          <a:xfrm>
            <a:off x="8239472" y="3098005"/>
            <a:ext cx="168000" cy="406500"/>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903" name="Google Shape;1903;p145"/>
          <p:cNvCxnSpPr/>
          <p:nvPr/>
        </p:nvCxnSpPr>
        <p:spPr>
          <a:xfrm>
            <a:off x="381000" y="3627337"/>
            <a:ext cx="2971800" cy="0"/>
          </a:xfrm>
          <a:prstGeom prst="straightConnector1">
            <a:avLst/>
          </a:prstGeom>
          <a:noFill/>
          <a:ln w="25400" cap="flat" cmpd="sng">
            <a:solidFill>
              <a:srgbClr val="FF0000"/>
            </a:solidFill>
            <a:prstDash val="dot"/>
            <a:round/>
            <a:headEnd type="none" w="sm" len="sm"/>
            <a:tailEnd type="none" w="sm" len="sm"/>
          </a:ln>
        </p:spPr>
      </p:cxnSp>
      <p:sp>
        <p:nvSpPr>
          <p:cNvPr id="1904" name="Google Shape;1904;p145"/>
          <p:cNvSpPr/>
          <p:nvPr/>
        </p:nvSpPr>
        <p:spPr>
          <a:xfrm>
            <a:off x="381000" y="3723389"/>
            <a:ext cx="1905000" cy="443400"/>
          </a:xfrm>
          <a:prstGeom prst="rect">
            <a:avLst/>
          </a:prstGeom>
          <a:gradFill>
            <a:gsLst>
              <a:gs pos="0">
                <a:srgbClr val="C86C1F"/>
              </a:gs>
              <a:gs pos="80000">
                <a:srgbClr val="FF8E29"/>
              </a:gs>
              <a:gs pos="100000">
                <a:srgbClr val="FF8D25"/>
              </a:gs>
            </a:gsLst>
            <a:lin ang="16200038" scaled="0"/>
          </a:gradFill>
          <a:ln>
            <a:noFill/>
          </a:ln>
          <a:effectLst>
            <a:outerShdw blurRad="39999" dist="23000" dir="5400000" rotWithShape="0">
              <a:srgbClr val="000000">
                <a:alpha val="34120"/>
              </a:srgbClr>
            </a:outerShdw>
          </a:effectLst>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chemeClr val="lt1"/>
              </a:buClr>
              <a:buSzPts val="349"/>
              <a:buFont typeface="Arial"/>
              <a:buNone/>
            </a:pPr>
            <a:r>
              <a:rPr lang="en-US" sz="1395" b="0" i="0" u="none" strike="noStrike" cap="none">
                <a:solidFill>
                  <a:schemeClr val="lt1"/>
                </a:solidFill>
                <a:latin typeface="Arial"/>
                <a:ea typeface="Arial"/>
                <a:cs typeface="Arial"/>
                <a:sym typeface="Arial"/>
              </a:rPr>
              <a:t>Architecture Description</a:t>
            </a:r>
            <a:endParaRPr/>
          </a:p>
        </p:txBody>
      </p:sp>
      <p:sp>
        <p:nvSpPr>
          <p:cNvPr id="1905" name="Google Shape;1905;p145"/>
          <p:cNvSpPr/>
          <p:nvPr/>
        </p:nvSpPr>
        <p:spPr>
          <a:xfrm>
            <a:off x="380817" y="4262869"/>
            <a:ext cx="1905000" cy="443400"/>
          </a:xfrm>
          <a:prstGeom prst="rect">
            <a:avLst/>
          </a:prstGeom>
          <a:gradFill>
            <a:gsLst>
              <a:gs pos="0">
                <a:srgbClr val="C86C1F"/>
              </a:gs>
              <a:gs pos="80000">
                <a:srgbClr val="FF8E29"/>
              </a:gs>
              <a:gs pos="100000">
                <a:srgbClr val="FF8D25"/>
              </a:gs>
            </a:gsLst>
            <a:lin ang="16200038" scaled="0"/>
          </a:gradFill>
          <a:ln>
            <a:noFill/>
          </a:ln>
          <a:effectLst>
            <a:outerShdw blurRad="39999" dist="23000" dir="5400000" rotWithShape="0">
              <a:srgbClr val="000000">
                <a:alpha val="3412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450"/>
              <a:buFont typeface="Arial"/>
              <a:buNone/>
            </a:pPr>
            <a:r>
              <a:rPr lang="en-US" sz="1800" b="0" i="0" u="none" strike="noStrike" cap="none">
                <a:solidFill>
                  <a:schemeClr val="lt1"/>
                </a:solidFill>
                <a:latin typeface="Arial"/>
                <a:ea typeface="Arial"/>
                <a:cs typeface="Arial"/>
                <a:sym typeface="Arial"/>
              </a:rPr>
              <a:t>Extern Libraries</a:t>
            </a:r>
            <a:endParaRPr/>
          </a:p>
        </p:txBody>
      </p:sp>
      <p:sp>
        <p:nvSpPr>
          <p:cNvPr id="1906" name="Google Shape;1906;p145"/>
          <p:cNvSpPr txBox="1"/>
          <p:nvPr/>
        </p:nvSpPr>
        <p:spPr>
          <a:xfrm>
            <a:off x="2438399" y="3723389"/>
            <a:ext cx="14181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50"/>
              <a:buFont typeface="Arial"/>
              <a:buNone/>
            </a:pPr>
            <a:r>
              <a:rPr lang="en-US" sz="1000" b="0" i="0" u="none" strike="noStrike" cap="none">
                <a:solidFill>
                  <a:schemeClr val="dk1"/>
                </a:solidFill>
                <a:latin typeface="Arial"/>
                <a:ea typeface="Arial"/>
                <a:cs typeface="Arial"/>
                <a:sym typeface="Arial"/>
              </a:rPr>
              <a:t>Programmable blocks and their interfaces</a:t>
            </a:r>
            <a:endParaRPr/>
          </a:p>
        </p:txBody>
      </p:sp>
      <p:sp>
        <p:nvSpPr>
          <p:cNvPr id="1907" name="Google Shape;1907;p145"/>
          <p:cNvSpPr txBox="1"/>
          <p:nvPr/>
        </p:nvSpPr>
        <p:spPr>
          <a:xfrm>
            <a:off x="2438399" y="4241332"/>
            <a:ext cx="14181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31"/>
              <a:buFont typeface="Arial"/>
              <a:buNone/>
            </a:pPr>
            <a:r>
              <a:rPr lang="en-US" sz="925" b="0" i="0" u="none" strike="noStrike" cap="none">
                <a:solidFill>
                  <a:schemeClr val="dk1"/>
                </a:solidFill>
                <a:latin typeface="Arial"/>
                <a:ea typeface="Arial"/>
                <a:cs typeface="Arial"/>
                <a:sym typeface="Arial"/>
              </a:rPr>
              <a:t>Support for specialized components</a:t>
            </a:r>
            <a:endParaRPr/>
          </a:p>
        </p:txBody>
      </p:sp>
      <p:sp>
        <p:nvSpPr>
          <p:cNvPr id="1908" name="Google Shape;1908;p145"/>
          <p:cNvSpPr/>
          <p:nvPr/>
        </p:nvSpPr>
        <p:spPr>
          <a:xfrm>
            <a:off x="380889" y="3047586"/>
            <a:ext cx="1905000" cy="443400"/>
          </a:xfrm>
          <a:prstGeom prst="rect">
            <a:avLst/>
          </a:prstGeom>
          <a:gradFill>
            <a:gsLst>
              <a:gs pos="0">
                <a:srgbClr val="759336"/>
              </a:gs>
              <a:gs pos="80000">
                <a:srgbClr val="99C247"/>
              </a:gs>
              <a:gs pos="100000">
                <a:srgbClr val="9BC545"/>
              </a:gs>
            </a:gsLst>
            <a:lin ang="16200038" scaled="0"/>
          </a:gradFill>
          <a:ln>
            <a:noFill/>
          </a:ln>
          <a:effectLst>
            <a:outerShdw blurRad="39999" dist="23000" dir="5400000" rotWithShape="0">
              <a:srgbClr val="000000">
                <a:alpha val="3412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450"/>
              <a:buFont typeface="Arial"/>
              <a:buNone/>
            </a:pPr>
            <a:r>
              <a:rPr lang="en-US" sz="1800" b="0" i="0" u="none" strike="noStrike" cap="none">
                <a:solidFill>
                  <a:schemeClr val="lt1"/>
                </a:solidFill>
                <a:latin typeface="Arial"/>
                <a:ea typeface="Arial"/>
                <a:cs typeface="Arial"/>
                <a:sym typeface="Arial"/>
              </a:rPr>
              <a:t>Data Types</a:t>
            </a:r>
            <a:endParaRPr/>
          </a:p>
        </p:txBody>
      </p:sp>
      <p:sp>
        <p:nvSpPr>
          <p:cNvPr id="1909" name="Google Shape;1909;p145"/>
          <p:cNvSpPr txBox="1"/>
          <p:nvPr/>
        </p:nvSpPr>
        <p:spPr>
          <a:xfrm>
            <a:off x="2406206" y="3050233"/>
            <a:ext cx="12645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50"/>
              <a:buFont typeface="Arial"/>
              <a:buNone/>
            </a:pPr>
            <a:r>
              <a:rPr lang="en-US" sz="1000" b="0" i="0" u="none" strike="noStrike" cap="none">
                <a:solidFill>
                  <a:schemeClr val="dk1"/>
                </a:solidFill>
                <a:latin typeface="Arial"/>
                <a:ea typeface="Arial"/>
                <a:cs typeface="Arial"/>
                <a:sym typeface="Arial"/>
              </a:rPr>
              <a:t>Bistrings, headers, structures, arrays</a:t>
            </a:r>
            <a:endParaRPr/>
          </a:p>
        </p:txBody>
      </p:sp>
      <p:sp>
        <p:nvSpPr>
          <p:cNvPr id="1910" name="Google Shape;1910;p145"/>
          <p:cNvSpPr/>
          <p:nvPr/>
        </p:nvSpPr>
        <p:spPr>
          <a:xfrm>
            <a:off x="400551" y="1714964"/>
            <a:ext cx="1905000" cy="628200"/>
          </a:xfrm>
          <a:prstGeom prst="rect">
            <a:avLst/>
          </a:prstGeom>
          <a:gradFill>
            <a:gsLst>
              <a:gs pos="0">
                <a:srgbClr val="2D5C97"/>
              </a:gs>
              <a:gs pos="80000">
                <a:srgbClr val="3C7AC5"/>
              </a:gs>
              <a:gs pos="100000">
                <a:srgbClr val="397BC9"/>
              </a:gs>
            </a:gsLst>
            <a:lin ang="16200038" scaled="0"/>
          </a:gradFill>
          <a:ln>
            <a:noFill/>
          </a:ln>
          <a:effectLst>
            <a:outerShdw blurRad="39999" dist="23000" dir="5400000" rotWithShape="0">
              <a:srgbClr val="000000">
                <a:alpha val="3412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450"/>
              <a:buFont typeface="Arial"/>
              <a:buNone/>
            </a:pPr>
            <a:r>
              <a:rPr lang="en-US" sz="1800" b="0" i="0" u="none" strike="noStrike" cap="none" dirty="0">
                <a:solidFill>
                  <a:schemeClr val="lt1"/>
                </a:solidFill>
                <a:latin typeface="Arial"/>
                <a:ea typeface="Arial"/>
                <a:cs typeface="Arial"/>
                <a:sym typeface="Arial"/>
              </a:rPr>
              <a:t>Controls</a:t>
            </a:r>
            <a:endParaRPr dirty="0"/>
          </a:p>
        </p:txBody>
      </p:sp>
      <p:sp>
        <p:nvSpPr>
          <p:cNvPr id="1911" name="Google Shape;1911;p145"/>
          <p:cNvSpPr txBox="1"/>
          <p:nvPr/>
        </p:nvSpPr>
        <p:spPr>
          <a:xfrm>
            <a:off x="2406205" y="1830456"/>
            <a:ext cx="1175100" cy="474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31"/>
              <a:buFont typeface="Arial"/>
              <a:buNone/>
            </a:pPr>
            <a:r>
              <a:rPr lang="en-US" sz="925" b="0" i="0" u="none" strike="noStrike" cap="none">
                <a:solidFill>
                  <a:schemeClr val="dk1"/>
                </a:solidFill>
                <a:latin typeface="Arial"/>
                <a:ea typeface="Arial"/>
                <a:cs typeface="Arial"/>
                <a:sym typeface="Arial"/>
              </a:rPr>
              <a:t>Tables, Actions, control flow statements</a:t>
            </a:r>
            <a:endParaRPr/>
          </a:p>
        </p:txBody>
      </p:sp>
      <p:sp>
        <p:nvSpPr>
          <p:cNvPr id="1912" name="Google Shape;1912;p145"/>
          <p:cNvSpPr/>
          <p:nvPr/>
        </p:nvSpPr>
        <p:spPr>
          <a:xfrm>
            <a:off x="415231" y="941015"/>
            <a:ext cx="1905000" cy="659700"/>
          </a:xfrm>
          <a:prstGeom prst="rect">
            <a:avLst/>
          </a:prstGeom>
          <a:gradFill>
            <a:gsLst>
              <a:gs pos="0">
                <a:srgbClr val="2D5C97"/>
              </a:gs>
              <a:gs pos="80000">
                <a:srgbClr val="3C7AC5"/>
              </a:gs>
              <a:gs pos="100000">
                <a:srgbClr val="397BC9"/>
              </a:gs>
            </a:gsLst>
            <a:lin ang="16200038" scaled="0"/>
          </a:gradFill>
          <a:ln>
            <a:noFill/>
          </a:ln>
          <a:effectLst>
            <a:outerShdw blurRad="39999" dist="23000" dir="5400000" rotWithShape="0">
              <a:srgbClr val="000000">
                <a:alpha val="3412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450"/>
              <a:buFont typeface="Arial"/>
              <a:buNone/>
            </a:pPr>
            <a:r>
              <a:rPr lang="en-US" sz="1800" b="0" i="0" u="none" strike="noStrike" cap="none">
                <a:solidFill>
                  <a:schemeClr val="lt1"/>
                </a:solidFill>
                <a:latin typeface="Arial"/>
                <a:ea typeface="Arial"/>
                <a:cs typeface="Arial"/>
                <a:sym typeface="Arial"/>
              </a:rPr>
              <a:t>Parsers</a:t>
            </a:r>
            <a:endParaRPr/>
          </a:p>
        </p:txBody>
      </p:sp>
      <p:sp>
        <p:nvSpPr>
          <p:cNvPr id="1913" name="Google Shape;1913;p145"/>
          <p:cNvSpPr/>
          <p:nvPr/>
        </p:nvSpPr>
        <p:spPr>
          <a:xfrm>
            <a:off x="392915" y="2495550"/>
            <a:ext cx="1905000" cy="443400"/>
          </a:xfrm>
          <a:prstGeom prst="rect">
            <a:avLst/>
          </a:prstGeom>
          <a:gradFill>
            <a:gsLst>
              <a:gs pos="0">
                <a:srgbClr val="759336"/>
              </a:gs>
              <a:gs pos="80000">
                <a:srgbClr val="99C247"/>
              </a:gs>
              <a:gs pos="100000">
                <a:srgbClr val="9BC545"/>
              </a:gs>
            </a:gsLst>
            <a:lin ang="16200038" scaled="0"/>
          </a:gradFill>
          <a:ln>
            <a:noFill/>
          </a:ln>
          <a:effectLst>
            <a:outerShdw blurRad="39999" dist="23000" dir="5400000" rotWithShape="0">
              <a:srgbClr val="000000">
                <a:alpha val="3412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450"/>
              <a:buFont typeface="Arial"/>
              <a:buNone/>
            </a:pPr>
            <a:r>
              <a:rPr lang="en-US" sz="1800" b="0" i="0" u="none" strike="noStrike" cap="none">
                <a:solidFill>
                  <a:schemeClr val="lt1"/>
                </a:solidFill>
                <a:latin typeface="Arial"/>
                <a:ea typeface="Arial"/>
                <a:cs typeface="Arial"/>
                <a:sym typeface="Arial"/>
              </a:rPr>
              <a:t>Expressions</a:t>
            </a:r>
            <a:endParaRPr/>
          </a:p>
        </p:txBody>
      </p:sp>
      <p:sp>
        <p:nvSpPr>
          <p:cNvPr id="1914" name="Google Shape;1914;p145"/>
          <p:cNvSpPr txBox="1"/>
          <p:nvPr/>
        </p:nvSpPr>
        <p:spPr>
          <a:xfrm>
            <a:off x="2403718" y="2517208"/>
            <a:ext cx="11778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50"/>
              <a:buFont typeface="Arial"/>
              <a:buNone/>
            </a:pPr>
            <a:r>
              <a:rPr lang="en-US" sz="1000" b="0" i="0" u="none" strike="noStrike" cap="none">
                <a:solidFill>
                  <a:schemeClr val="dk1"/>
                </a:solidFill>
                <a:latin typeface="Arial"/>
                <a:ea typeface="Arial"/>
                <a:cs typeface="Arial"/>
                <a:sym typeface="Arial"/>
              </a:rPr>
              <a:t>Basic operations and operators</a:t>
            </a:r>
            <a:endParaRPr/>
          </a:p>
        </p:txBody>
      </p:sp>
      <p:sp>
        <p:nvSpPr>
          <p:cNvPr id="1915" name="Google Shape;1915;p145"/>
          <p:cNvSpPr txBox="1"/>
          <p:nvPr/>
        </p:nvSpPr>
        <p:spPr>
          <a:xfrm>
            <a:off x="2438399" y="1078245"/>
            <a:ext cx="1143000" cy="39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50"/>
              <a:buFont typeface="Arial"/>
              <a:buNone/>
            </a:pPr>
            <a:r>
              <a:rPr lang="en-US" sz="1000" b="0" i="0" u="none" strike="noStrike" cap="none">
                <a:solidFill>
                  <a:schemeClr val="dk1"/>
                </a:solidFill>
                <a:latin typeface="Arial"/>
                <a:ea typeface="Arial"/>
                <a:cs typeface="Arial"/>
                <a:sym typeface="Arial"/>
              </a:rPr>
              <a:t>State machine, bitfield extraction</a:t>
            </a:r>
            <a:endParaRPr/>
          </a:p>
        </p:txBody>
      </p:sp>
      <p:grpSp>
        <p:nvGrpSpPr>
          <p:cNvPr id="1916" name="Google Shape;1916;p145"/>
          <p:cNvGrpSpPr/>
          <p:nvPr/>
        </p:nvGrpSpPr>
        <p:grpSpPr>
          <a:xfrm>
            <a:off x="5377555" y="2488090"/>
            <a:ext cx="1124480" cy="1626817"/>
            <a:chOff x="1485649" y="3204985"/>
            <a:chExt cx="1124480" cy="2169089"/>
          </a:xfrm>
        </p:grpSpPr>
        <p:sp>
          <p:nvSpPr>
            <p:cNvPr id="1917" name="Google Shape;1917;p145"/>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81625" tIns="40800" rIns="81625" bIns="40800"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sz="2500" b="0" i="0" u="none" strike="noStrike" cap="none">
                <a:solidFill>
                  <a:schemeClr val="dk1"/>
                </a:solidFill>
                <a:latin typeface="Arial"/>
                <a:ea typeface="Arial"/>
                <a:cs typeface="Arial"/>
                <a:sym typeface="Arial"/>
              </a:endParaRPr>
            </a:p>
          </p:txBody>
        </p:sp>
        <p:sp>
          <p:nvSpPr>
            <p:cNvPr id="1918" name="Google Shape;1918;p145"/>
            <p:cNvSpPr/>
            <p:nvPr/>
          </p:nvSpPr>
          <p:spPr>
            <a:xfrm>
              <a:off x="1485649" y="3204985"/>
              <a:ext cx="1124400" cy="2157600"/>
            </a:xfrm>
            <a:prstGeom prst="rect">
              <a:avLst/>
            </a:prstGeom>
            <a:solidFill>
              <a:schemeClr val="lt1">
                <a:alpha val="69410"/>
              </a:schemeClr>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grpSp>
      <p:grpSp>
        <p:nvGrpSpPr>
          <p:cNvPr id="1919" name="Google Shape;1919;p145"/>
          <p:cNvGrpSpPr/>
          <p:nvPr/>
        </p:nvGrpSpPr>
        <p:grpSpPr>
          <a:xfrm>
            <a:off x="5535508" y="2564615"/>
            <a:ext cx="909363" cy="1479767"/>
            <a:chOff x="2449931" y="225721"/>
            <a:chExt cx="909363" cy="1973023"/>
          </a:xfrm>
        </p:grpSpPr>
        <p:sp>
          <p:nvSpPr>
            <p:cNvPr id="1920" name="Google Shape;1920;p145"/>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25"/>
                <a:buFont typeface="Arial"/>
                <a:buNone/>
              </a:pPr>
              <a:endParaRPr sz="825" b="0" i="0" u="none" strike="noStrike" cap="none">
                <a:solidFill>
                  <a:schemeClr val="lt1"/>
                </a:solidFill>
                <a:latin typeface="Arial"/>
                <a:ea typeface="Arial"/>
                <a:cs typeface="Arial"/>
                <a:sym typeface="Arial"/>
              </a:endParaRPr>
            </a:p>
          </p:txBody>
        </p:sp>
        <p:sp>
          <p:nvSpPr>
            <p:cNvPr id="1921" name="Google Shape;1921;p145"/>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922" name="Google Shape;1922;p145"/>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923" name="Google Shape;1923;p145"/>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924" name="Google Shape;1924;p145"/>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925" name="Google Shape;1925;p145"/>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926" name="Google Shape;1926;p145"/>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927" name="Google Shape;1927;p145"/>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928" name="Google Shape;1928;p145"/>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929" name="Google Shape;1929;p145"/>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930" name="Google Shape;1930;p145"/>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931" name="Google Shape;1931;p145"/>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grpSp>
      <p:sp>
        <p:nvSpPr>
          <p:cNvPr id="1932" name="Google Shape;1932;p145"/>
          <p:cNvSpPr/>
          <p:nvPr/>
        </p:nvSpPr>
        <p:spPr>
          <a:xfrm>
            <a:off x="5228237" y="3076761"/>
            <a:ext cx="168000" cy="406500"/>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933" name="Google Shape;1933;p145"/>
          <p:cNvSpPr/>
          <p:nvPr/>
        </p:nvSpPr>
        <p:spPr>
          <a:xfrm>
            <a:off x="7381082" y="3092795"/>
            <a:ext cx="168000" cy="406500"/>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1934" name="Google Shape;1934;p145"/>
          <p:cNvGrpSpPr/>
          <p:nvPr/>
        </p:nvGrpSpPr>
        <p:grpSpPr>
          <a:xfrm>
            <a:off x="4498877" y="2497519"/>
            <a:ext cx="722700" cy="1616700"/>
            <a:chOff x="663977" y="2864081"/>
            <a:chExt cx="722700" cy="1616700"/>
          </a:xfrm>
        </p:grpSpPr>
        <p:sp>
          <p:nvSpPr>
            <p:cNvPr id="1935" name="Google Shape;1935;p145"/>
            <p:cNvSpPr/>
            <p:nvPr/>
          </p:nvSpPr>
          <p:spPr>
            <a:xfrm>
              <a:off x="663977" y="2864081"/>
              <a:ext cx="722700" cy="1616700"/>
            </a:xfrm>
            <a:prstGeom prst="rect">
              <a:avLst/>
            </a:prstGeom>
            <a:solidFill>
              <a:srgbClr val="FBD4B4"/>
            </a:solidFill>
            <a:ln w="9525" cap="flat" cmpd="sng">
              <a:solidFill>
                <a:srgbClr val="000000"/>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116600" tIns="0" rIns="116600" bIns="58300" anchor="ctr" anchorCtr="0">
              <a:noAutofit/>
            </a:bodyPr>
            <a:lstStyle/>
            <a:p>
              <a:pPr marL="0" marR="0" lvl="0" indent="0" algn="ctr" rtl="0">
                <a:lnSpc>
                  <a:spcPct val="95000"/>
                </a:lnSpc>
                <a:spcBef>
                  <a:spcPts val="0"/>
                </a:spcBef>
                <a:spcAft>
                  <a:spcPts val="0"/>
                </a:spcAft>
                <a:buClr>
                  <a:srgbClr val="000000"/>
                </a:buClr>
                <a:buSzPts val="375"/>
                <a:buFont typeface="Arial"/>
                <a:buNone/>
              </a:pPr>
              <a:r>
                <a:rPr lang="en-US" sz="1500" b="0" i="0" u="none" strike="noStrike" cap="none">
                  <a:solidFill>
                    <a:srgbClr val="000000"/>
                  </a:solidFill>
                  <a:latin typeface="Arial"/>
                  <a:ea typeface="Arial"/>
                  <a:cs typeface="Arial"/>
                  <a:sym typeface="Arial"/>
                </a:rPr>
                <a:t> </a:t>
              </a:r>
              <a:endParaRPr/>
            </a:p>
          </p:txBody>
        </p:sp>
        <p:sp>
          <p:nvSpPr>
            <p:cNvPr id="1936" name="Google Shape;1936;p145"/>
            <p:cNvSpPr/>
            <p:nvPr/>
          </p:nvSpPr>
          <p:spPr>
            <a:xfrm>
              <a:off x="734117" y="3021306"/>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37" name="Google Shape;1937;p145"/>
            <p:cNvSpPr/>
            <p:nvPr/>
          </p:nvSpPr>
          <p:spPr>
            <a:xfrm>
              <a:off x="754672" y="349710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38" name="Google Shape;1938;p145"/>
            <p:cNvSpPr/>
            <p:nvPr/>
          </p:nvSpPr>
          <p:spPr>
            <a:xfrm>
              <a:off x="1039956" y="3305169"/>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39" name="Google Shape;1939;p145"/>
            <p:cNvSpPr/>
            <p:nvPr/>
          </p:nvSpPr>
          <p:spPr>
            <a:xfrm>
              <a:off x="737477" y="388292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40" name="Google Shape;1940;p145"/>
            <p:cNvSpPr/>
            <p:nvPr/>
          </p:nvSpPr>
          <p:spPr>
            <a:xfrm>
              <a:off x="1066044" y="4103540"/>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1941" name="Google Shape;1941;p145"/>
            <p:cNvCxnSpPr>
              <a:stCxn id="1936" idx="0"/>
              <a:endCxn id="1938" idx="0"/>
            </p:cNvCxnSpPr>
            <p:nvPr/>
          </p:nvCxnSpPr>
          <p:spPr>
            <a:xfrm rot="-5400000" flipH="1">
              <a:off x="859367" y="3010356"/>
              <a:ext cx="283800" cy="305700"/>
            </a:xfrm>
            <a:prstGeom prst="curvedConnector5">
              <a:avLst>
                <a:gd name="adj1" fmla="val -32371"/>
                <a:gd name="adj2" fmla="val 115285"/>
                <a:gd name="adj3" fmla="val 91502"/>
              </a:avLst>
            </a:prstGeom>
            <a:noFill/>
            <a:ln w="12700" cap="flat" cmpd="sng">
              <a:solidFill>
                <a:srgbClr val="FF0000"/>
              </a:solidFill>
              <a:prstDash val="solid"/>
              <a:round/>
              <a:headEnd type="none" w="sm" len="sm"/>
              <a:tailEnd type="triangle" w="lg" len="lg"/>
            </a:ln>
          </p:spPr>
        </p:cxnSp>
        <p:cxnSp>
          <p:nvCxnSpPr>
            <p:cNvPr id="1942" name="Google Shape;1942;p145"/>
            <p:cNvCxnSpPr>
              <a:stCxn id="1936" idx="4"/>
              <a:endCxn id="1937" idx="0"/>
            </p:cNvCxnSpPr>
            <p:nvPr/>
          </p:nvCxnSpPr>
          <p:spPr>
            <a:xfrm rot="-5400000" flipH="1">
              <a:off x="738617" y="3366606"/>
              <a:ext cx="240300" cy="20700"/>
            </a:xfrm>
            <a:prstGeom prst="curvedConnector3">
              <a:avLst>
                <a:gd name="adj1" fmla="val 50000"/>
              </a:avLst>
            </a:prstGeom>
            <a:noFill/>
            <a:ln w="12700" cap="flat" cmpd="sng">
              <a:solidFill>
                <a:srgbClr val="FF0000"/>
              </a:solidFill>
              <a:prstDash val="solid"/>
              <a:round/>
              <a:headEnd type="none" w="sm" len="sm"/>
              <a:tailEnd type="triangle" w="lg" len="lg"/>
            </a:ln>
          </p:spPr>
        </p:cxnSp>
        <p:cxnSp>
          <p:nvCxnSpPr>
            <p:cNvPr id="1943" name="Google Shape;1943;p145"/>
            <p:cNvCxnSpPr>
              <a:stCxn id="1938" idx="4"/>
              <a:endCxn id="1938" idx="6"/>
            </p:cNvCxnSpPr>
            <p:nvPr/>
          </p:nvCxnSpPr>
          <p:spPr>
            <a:xfrm rot="-5400000">
              <a:off x="1152606" y="3424719"/>
              <a:ext cx="117600" cy="114300"/>
            </a:xfrm>
            <a:prstGeom prst="curvedConnector4">
              <a:avLst>
                <a:gd name="adj1" fmla="val -201972"/>
                <a:gd name="adj2" fmla="val 182016"/>
              </a:avLst>
            </a:prstGeom>
            <a:noFill/>
            <a:ln w="12700" cap="flat" cmpd="sng">
              <a:solidFill>
                <a:srgbClr val="FF0000"/>
              </a:solidFill>
              <a:prstDash val="solid"/>
              <a:round/>
              <a:headEnd type="none" w="sm" len="sm"/>
              <a:tailEnd type="triangle" w="lg" len="lg"/>
            </a:ln>
          </p:spPr>
        </p:cxnSp>
        <p:cxnSp>
          <p:nvCxnSpPr>
            <p:cNvPr id="1944" name="Google Shape;1944;p145"/>
            <p:cNvCxnSpPr>
              <a:stCxn id="1938" idx="3"/>
              <a:endCxn id="1939" idx="6"/>
            </p:cNvCxnSpPr>
            <p:nvPr/>
          </p:nvCxnSpPr>
          <p:spPr>
            <a:xfrm rot="5400000">
              <a:off x="772534" y="3699681"/>
              <a:ext cx="494400" cy="107400"/>
            </a:xfrm>
            <a:prstGeom prst="curvedConnector2">
              <a:avLst/>
            </a:prstGeom>
            <a:noFill/>
            <a:ln w="12700" cap="flat" cmpd="sng">
              <a:solidFill>
                <a:srgbClr val="FF0000"/>
              </a:solidFill>
              <a:prstDash val="solid"/>
              <a:round/>
              <a:headEnd type="none" w="sm" len="sm"/>
              <a:tailEnd type="triangle" w="lg" len="lg"/>
            </a:ln>
          </p:spPr>
        </p:cxnSp>
        <p:cxnSp>
          <p:nvCxnSpPr>
            <p:cNvPr id="1945" name="Google Shape;1945;p145"/>
            <p:cNvCxnSpPr>
              <a:stCxn id="1937" idx="6"/>
              <a:endCxn id="1940" idx="0"/>
            </p:cNvCxnSpPr>
            <p:nvPr/>
          </p:nvCxnSpPr>
          <p:spPr>
            <a:xfrm>
              <a:off x="983272" y="3614854"/>
              <a:ext cx="197100" cy="488700"/>
            </a:xfrm>
            <a:prstGeom prst="curvedConnector2">
              <a:avLst/>
            </a:prstGeom>
            <a:noFill/>
            <a:ln w="12700" cap="flat" cmpd="sng">
              <a:solidFill>
                <a:srgbClr val="FF0000"/>
              </a:solidFill>
              <a:prstDash val="solid"/>
              <a:round/>
              <a:headEnd type="none" w="sm" len="sm"/>
              <a:tailEnd type="triangle" w="lg" len="lg"/>
            </a:ln>
          </p:spPr>
        </p:cxnSp>
        <p:cxnSp>
          <p:nvCxnSpPr>
            <p:cNvPr id="1946" name="Google Shape;1946;p145"/>
            <p:cNvCxnSpPr>
              <a:stCxn id="1940" idx="4"/>
              <a:endCxn id="1939" idx="4"/>
            </p:cNvCxnSpPr>
            <p:nvPr/>
          </p:nvCxnSpPr>
          <p:spPr>
            <a:xfrm rot="5400000" flipH="1">
              <a:off x="905844" y="4064540"/>
              <a:ext cx="220500" cy="328500"/>
            </a:xfrm>
            <a:prstGeom prst="curvedConnector3">
              <a:avLst>
                <a:gd name="adj1" fmla="val -47380"/>
              </a:avLst>
            </a:prstGeom>
            <a:noFill/>
            <a:ln w="12700" cap="flat" cmpd="sng">
              <a:solidFill>
                <a:srgbClr val="FF0000"/>
              </a:solidFill>
              <a:prstDash val="solid"/>
              <a:round/>
              <a:headEnd type="none" w="sm" len="sm"/>
              <a:tailEnd type="triangle" w="lg" len="lg"/>
            </a:ln>
          </p:spPr>
        </p:cxnSp>
      </p:grpSp>
      <p:grpSp>
        <p:nvGrpSpPr>
          <p:cNvPr id="1947" name="Google Shape;1947;p145"/>
          <p:cNvGrpSpPr/>
          <p:nvPr/>
        </p:nvGrpSpPr>
        <p:grpSpPr>
          <a:xfrm>
            <a:off x="6638302" y="2478294"/>
            <a:ext cx="722700" cy="1616700"/>
            <a:chOff x="663977" y="2864081"/>
            <a:chExt cx="722700" cy="1616700"/>
          </a:xfrm>
        </p:grpSpPr>
        <p:sp>
          <p:nvSpPr>
            <p:cNvPr id="1948" name="Google Shape;1948;p145"/>
            <p:cNvSpPr/>
            <p:nvPr/>
          </p:nvSpPr>
          <p:spPr>
            <a:xfrm>
              <a:off x="663977" y="2864081"/>
              <a:ext cx="722700" cy="1616700"/>
            </a:xfrm>
            <a:prstGeom prst="rect">
              <a:avLst/>
            </a:prstGeom>
            <a:solidFill>
              <a:srgbClr val="FBD4B4"/>
            </a:solidFill>
            <a:ln w="9525" cap="flat" cmpd="sng">
              <a:solidFill>
                <a:srgbClr val="000000"/>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116600" tIns="0" rIns="116600" bIns="58300" anchor="ctr" anchorCtr="0">
              <a:noAutofit/>
            </a:bodyPr>
            <a:lstStyle/>
            <a:p>
              <a:pPr marL="0" marR="0" lvl="0" indent="0" algn="ctr" rtl="0">
                <a:lnSpc>
                  <a:spcPct val="95000"/>
                </a:lnSpc>
                <a:spcBef>
                  <a:spcPts val="0"/>
                </a:spcBef>
                <a:spcAft>
                  <a:spcPts val="0"/>
                </a:spcAft>
                <a:buClr>
                  <a:srgbClr val="000000"/>
                </a:buClr>
                <a:buSzPts val="375"/>
                <a:buFont typeface="Arial"/>
                <a:buNone/>
              </a:pPr>
              <a:r>
                <a:rPr lang="en-US" sz="1500" b="0" i="0" u="none" strike="noStrike" cap="none">
                  <a:solidFill>
                    <a:srgbClr val="000000"/>
                  </a:solidFill>
                  <a:latin typeface="Arial"/>
                  <a:ea typeface="Arial"/>
                  <a:cs typeface="Arial"/>
                  <a:sym typeface="Arial"/>
                </a:rPr>
                <a:t> </a:t>
              </a:r>
              <a:endParaRPr/>
            </a:p>
          </p:txBody>
        </p:sp>
        <p:sp>
          <p:nvSpPr>
            <p:cNvPr id="1949" name="Google Shape;1949;p145"/>
            <p:cNvSpPr/>
            <p:nvPr/>
          </p:nvSpPr>
          <p:spPr>
            <a:xfrm>
              <a:off x="734117" y="3021306"/>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50" name="Google Shape;1950;p145"/>
            <p:cNvSpPr/>
            <p:nvPr/>
          </p:nvSpPr>
          <p:spPr>
            <a:xfrm>
              <a:off x="754672" y="349710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51" name="Google Shape;1951;p145"/>
            <p:cNvSpPr/>
            <p:nvPr/>
          </p:nvSpPr>
          <p:spPr>
            <a:xfrm>
              <a:off x="1039956" y="3305169"/>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52" name="Google Shape;1952;p145"/>
            <p:cNvSpPr/>
            <p:nvPr/>
          </p:nvSpPr>
          <p:spPr>
            <a:xfrm>
              <a:off x="737477" y="388292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53" name="Google Shape;1953;p145"/>
            <p:cNvSpPr/>
            <p:nvPr/>
          </p:nvSpPr>
          <p:spPr>
            <a:xfrm>
              <a:off x="1066044" y="4103540"/>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1954" name="Google Shape;1954;p145"/>
            <p:cNvCxnSpPr>
              <a:stCxn id="1949" idx="0"/>
              <a:endCxn id="1951" idx="0"/>
            </p:cNvCxnSpPr>
            <p:nvPr/>
          </p:nvCxnSpPr>
          <p:spPr>
            <a:xfrm rot="-5400000" flipH="1">
              <a:off x="859367" y="3010356"/>
              <a:ext cx="283800" cy="305700"/>
            </a:xfrm>
            <a:prstGeom prst="curvedConnector5">
              <a:avLst>
                <a:gd name="adj1" fmla="val -36943"/>
                <a:gd name="adj2" fmla="val 115285"/>
                <a:gd name="adj3" fmla="val 91502"/>
              </a:avLst>
            </a:prstGeom>
            <a:noFill/>
            <a:ln w="12700" cap="flat" cmpd="sng">
              <a:solidFill>
                <a:srgbClr val="FF0000"/>
              </a:solidFill>
              <a:prstDash val="solid"/>
              <a:round/>
              <a:headEnd type="none" w="sm" len="sm"/>
              <a:tailEnd type="triangle" w="lg" len="lg"/>
            </a:ln>
          </p:spPr>
        </p:cxnSp>
        <p:cxnSp>
          <p:nvCxnSpPr>
            <p:cNvPr id="1955" name="Google Shape;1955;p145"/>
            <p:cNvCxnSpPr>
              <a:stCxn id="1949" idx="4"/>
              <a:endCxn id="1950" idx="0"/>
            </p:cNvCxnSpPr>
            <p:nvPr/>
          </p:nvCxnSpPr>
          <p:spPr>
            <a:xfrm rot="-5400000" flipH="1">
              <a:off x="738617" y="3366606"/>
              <a:ext cx="240300" cy="20700"/>
            </a:xfrm>
            <a:prstGeom prst="curvedConnector3">
              <a:avLst>
                <a:gd name="adj1" fmla="val 50000"/>
              </a:avLst>
            </a:prstGeom>
            <a:noFill/>
            <a:ln w="12700" cap="flat" cmpd="sng">
              <a:solidFill>
                <a:srgbClr val="FF0000"/>
              </a:solidFill>
              <a:prstDash val="solid"/>
              <a:round/>
              <a:headEnd type="none" w="sm" len="sm"/>
              <a:tailEnd type="triangle" w="lg" len="lg"/>
            </a:ln>
          </p:spPr>
        </p:cxnSp>
        <p:cxnSp>
          <p:nvCxnSpPr>
            <p:cNvPr id="1956" name="Google Shape;1956;p145"/>
            <p:cNvCxnSpPr>
              <a:stCxn id="1951" idx="4"/>
              <a:endCxn id="1951" idx="6"/>
            </p:cNvCxnSpPr>
            <p:nvPr/>
          </p:nvCxnSpPr>
          <p:spPr>
            <a:xfrm rot="-5400000">
              <a:off x="1152606" y="3424719"/>
              <a:ext cx="117600" cy="114300"/>
            </a:xfrm>
            <a:prstGeom prst="curvedConnector4">
              <a:avLst>
                <a:gd name="adj1" fmla="val -201972"/>
                <a:gd name="adj2" fmla="val 189168"/>
              </a:avLst>
            </a:prstGeom>
            <a:noFill/>
            <a:ln w="12700" cap="flat" cmpd="sng">
              <a:solidFill>
                <a:srgbClr val="FF0000"/>
              </a:solidFill>
              <a:prstDash val="solid"/>
              <a:round/>
              <a:headEnd type="none" w="sm" len="sm"/>
              <a:tailEnd type="triangle" w="lg" len="lg"/>
            </a:ln>
          </p:spPr>
        </p:cxnSp>
        <p:cxnSp>
          <p:nvCxnSpPr>
            <p:cNvPr id="1957" name="Google Shape;1957;p145"/>
            <p:cNvCxnSpPr>
              <a:stCxn id="1951" idx="3"/>
              <a:endCxn id="1952" idx="6"/>
            </p:cNvCxnSpPr>
            <p:nvPr/>
          </p:nvCxnSpPr>
          <p:spPr>
            <a:xfrm rot="5400000">
              <a:off x="772534" y="3699681"/>
              <a:ext cx="494400" cy="107400"/>
            </a:xfrm>
            <a:prstGeom prst="curvedConnector2">
              <a:avLst/>
            </a:prstGeom>
            <a:noFill/>
            <a:ln w="12700" cap="flat" cmpd="sng">
              <a:solidFill>
                <a:srgbClr val="FF0000"/>
              </a:solidFill>
              <a:prstDash val="solid"/>
              <a:round/>
              <a:headEnd type="none" w="sm" len="sm"/>
              <a:tailEnd type="triangle" w="lg" len="lg"/>
            </a:ln>
          </p:spPr>
        </p:cxnSp>
        <p:cxnSp>
          <p:nvCxnSpPr>
            <p:cNvPr id="1958" name="Google Shape;1958;p145"/>
            <p:cNvCxnSpPr>
              <a:stCxn id="1950" idx="6"/>
              <a:endCxn id="1953" idx="0"/>
            </p:cNvCxnSpPr>
            <p:nvPr/>
          </p:nvCxnSpPr>
          <p:spPr>
            <a:xfrm>
              <a:off x="983272" y="3614854"/>
              <a:ext cx="197100" cy="488700"/>
            </a:xfrm>
            <a:prstGeom prst="curvedConnector2">
              <a:avLst/>
            </a:prstGeom>
            <a:noFill/>
            <a:ln w="12700" cap="flat" cmpd="sng">
              <a:solidFill>
                <a:srgbClr val="FF0000"/>
              </a:solidFill>
              <a:prstDash val="solid"/>
              <a:round/>
              <a:headEnd type="none" w="sm" len="sm"/>
              <a:tailEnd type="triangle" w="lg" len="lg"/>
            </a:ln>
          </p:spPr>
        </p:cxnSp>
        <p:cxnSp>
          <p:nvCxnSpPr>
            <p:cNvPr id="1959" name="Google Shape;1959;p145"/>
            <p:cNvCxnSpPr>
              <a:stCxn id="1953" idx="4"/>
              <a:endCxn id="1952" idx="4"/>
            </p:cNvCxnSpPr>
            <p:nvPr/>
          </p:nvCxnSpPr>
          <p:spPr>
            <a:xfrm rot="5400000" flipH="1">
              <a:off x="905844" y="4064540"/>
              <a:ext cx="220500" cy="328500"/>
            </a:xfrm>
            <a:prstGeom prst="curvedConnector3">
              <a:avLst>
                <a:gd name="adj1" fmla="val -46359"/>
              </a:avLst>
            </a:prstGeom>
            <a:noFill/>
            <a:ln w="12700" cap="flat" cmpd="sng">
              <a:solidFill>
                <a:srgbClr val="FF0000"/>
              </a:solidFill>
              <a:prstDash val="solid"/>
              <a:round/>
              <a:headEnd type="none" w="sm" len="sm"/>
              <a:tailEnd type="triangle" w="lg" len="lg"/>
            </a:ln>
          </p:spPr>
        </p:cxnSp>
      </p:grpSp>
      <p:sp>
        <p:nvSpPr>
          <p:cNvPr id="1960" name="Google Shape;1960;p145"/>
          <p:cNvSpPr/>
          <p:nvPr/>
        </p:nvSpPr>
        <p:spPr>
          <a:xfrm>
            <a:off x="6488140" y="3112037"/>
            <a:ext cx="168000" cy="406500"/>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961" name="Google Shape;1961;p145"/>
          <p:cNvCxnSpPr>
            <a:stCxn id="1915" idx="3"/>
            <a:endCxn id="1935" idx="0"/>
          </p:cNvCxnSpPr>
          <p:nvPr/>
        </p:nvCxnSpPr>
        <p:spPr>
          <a:xfrm>
            <a:off x="3581399" y="1276845"/>
            <a:ext cx="1278900" cy="1220700"/>
          </a:xfrm>
          <a:prstGeom prst="bentConnector2">
            <a:avLst/>
          </a:prstGeom>
          <a:noFill/>
          <a:ln w="38100" cap="flat" cmpd="sng">
            <a:solidFill>
              <a:srgbClr val="0000FF"/>
            </a:solidFill>
            <a:prstDash val="solid"/>
            <a:round/>
            <a:headEnd type="none" w="med" len="med"/>
            <a:tailEnd type="triangle" w="med" len="med"/>
          </a:ln>
        </p:spPr>
      </p:cxnSp>
      <p:cxnSp>
        <p:nvCxnSpPr>
          <p:cNvPr id="1962" name="Google Shape;1962;p145"/>
          <p:cNvCxnSpPr>
            <a:endCxn id="1948" idx="0"/>
          </p:cNvCxnSpPr>
          <p:nvPr/>
        </p:nvCxnSpPr>
        <p:spPr>
          <a:xfrm>
            <a:off x="4860352" y="1276794"/>
            <a:ext cx="2139300" cy="1201500"/>
          </a:xfrm>
          <a:prstGeom prst="bentConnector2">
            <a:avLst/>
          </a:prstGeom>
          <a:noFill/>
          <a:ln w="38100" cap="flat" cmpd="sng">
            <a:solidFill>
              <a:srgbClr val="0000FF"/>
            </a:solidFill>
            <a:prstDash val="solid"/>
            <a:round/>
            <a:headEnd type="none" w="med" len="med"/>
            <a:tailEnd type="triangle" w="med" len="med"/>
          </a:ln>
        </p:spPr>
      </p:cxnSp>
      <p:cxnSp>
        <p:nvCxnSpPr>
          <p:cNvPr id="1963" name="Google Shape;1963;p145"/>
          <p:cNvCxnSpPr>
            <a:endCxn id="1918" idx="0"/>
          </p:cNvCxnSpPr>
          <p:nvPr/>
        </p:nvCxnSpPr>
        <p:spPr>
          <a:xfrm>
            <a:off x="3581455" y="2067790"/>
            <a:ext cx="2358300" cy="420300"/>
          </a:xfrm>
          <a:prstGeom prst="bentConnector2">
            <a:avLst/>
          </a:prstGeom>
          <a:noFill/>
          <a:ln w="38100" cap="flat" cmpd="sng">
            <a:solidFill>
              <a:srgbClr val="FF0000"/>
            </a:solidFill>
            <a:prstDash val="solid"/>
            <a:round/>
            <a:headEnd type="none" w="med" len="med"/>
            <a:tailEnd type="triangle" w="med" len="med"/>
          </a:ln>
        </p:spPr>
      </p:cxnSp>
      <p:cxnSp>
        <p:nvCxnSpPr>
          <p:cNvPr id="1964" name="Google Shape;1964;p145"/>
          <p:cNvCxnSpPr>
            <a:endCxn id="1882" idx="0"/>
          </p:cNvCxnSpPr>
          <p:nvPr/>
        </p:nvCxnSpPr>
        <p:spPr>
          <a:xfrm>
            <a:off x="5939612" y="2067758"/>
            <a:ext cx="1937700" cy="414300"/>
          </a:xfrm>
          <a:prstGeom prst="bentConnector2">
            <a:avLst/>
          </a:prstGeom>
          <a:noFill/>
          <a:ln w="38100" cap="flat" cmpd="sng">
            <a:solidFill>
              <a:srgbClr val="FF0000"/>
            </a:solidFill>
            <a:prstDash val="solid"/>
            <a:round/>
            <a:headEnd type="none" w="med" len="med"/>
            <a:tailEnd type="triangl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69"/>
        <p:cNvGrpSpPr/>
        <p:nvPr/>
      </p:nvGrpSpPr>
      <p:grpSpPr>
        <a:xfrm>
          <a:off x="0" y="0"/>
          <a:ext cx="0" cy="0"/>
          <a:chOff x="0" y="0"/>
          <a:chExt cx="0" cy="0"/>
        </a:xfrm>
      </p:grpSpPr>
      <p:sp>
        <p:nvSpPr>
          <p:cNvPr id="1970" name="Google Shape;1970;p146"/>
          <p:cNvSpPr/>
          <p:nvPr/>
        </p:nvSpPr>
        <p:spPr>
          <a:xfrm>
            <a:off x="762000" y="2952750"/>
            <a:ext cx="3276600" cy="16002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450"/>
              <a:buFont typeface="Arial"/>
              <a:buNone/>
            </a:pPr>
            <a:r>
              <a:rPr lang="en-US" sz="1800" b="0" i="0" u="none" strike="noStrike" cap="none">
                <a:solidFill>
                  <a:schemeClr val="lt1"/>
                </a:solidFill>
                <a:latin typeface="Arial"/>
                <a:ea typeface="Arial"/>
                <a:cs typeface="Arial"/>
                <a:sym typeface="Arial"/>
              </a:rPr>
              <a:t>Community-Developed</a:t>
            </a:r>
            <a:endParaRPr sz="1400" b="0" i="0" u="none" strike="noStrike" cap="none">
              <a:solidFill>
                <a:srgbClr val="000000"/>
              </a:solidFill>
              <a:latin typeface="Arial"/>
              <a:ea typeface="Arial"/>
              <a:cs typeface="Arial"/>
              <a:sym typeface="Arial"/>
            </a:endParaRPr>
          </a:p>
        </p:txBody>
      </p:sp>
      <p:sp>
        <p:nvSpPr>
          <p:cNvPr id="1971" name="Google Shape;1971;p146"/>
          <p:cNvSpPr txBox="1">
            <a:spLocks noGrp="1"/>
          </p:cNvSpPr>
          <p:nvPr>
            <p:ph type="title"/>
          </p:nvPr>
        </p:nvSpPr>
        <p:spPr>
          <a:xfrm>
            <a:off x="152400" y="127400"/>
            <a:ext cx="8686800" cy="47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P4_16 Approach</a:t>
            </a:r>
            <a:endParaRPr sz="2700" b="1" i="0" u="none" strike="noStrike" cap="none">
              <a:solidFill>
                <a:schemeClr val="dk1"/>
              </a:solidFill>
              <a:latin typeface="Arial"/>
              <a:ea typeface="Arial"/>
              <a:cs typeface="Arial"/>
              <a:sym typeface="Arial"/>
            </a:endParaRPr>
          </a:p>
        </p:txBody>
      </p:sp>
      <p:graphicFrame>
        <p:nvGraphicFramePr>
          <p:cNvPr id="1972" name="Google Shape;1972;p146"/>
          <p:cNvGraphicFramePr/>
          <p:nvPr/>
        </p:nvGraphicFramePr>
        <p:xfrm>
          <a:off x="152400" y="1047750"/>
          <a:ext cx="8686575" cy="1221770"/>
        </p:xfrm>
        <a:graphic>
          <a:graphicData uri="http://schemas.openxmlformats.org/drawingml/2006/table">
            <a:tbl>
              <a:tblPr firstRow="1" bandRow="1">
                <a:noFill/>
                <a:tableStyleId>{9D89879B-15EE-40A7-B7BD-EDC9BF3A66B0}</a:tableStyleId>
              </a:tblPr>
              <a:tblGrid>
                <a:gridCol w="2057400">
                  <a:extLst>
                    <a:ext uri="{9D8B030D-6E8A-4147-A177-3AD203B41FA5}">
                      <a16:colId xmlns:a16="http://schemas.microsoft.com/office/drawing/2014/main" val="20000"/>
                    </a:ext>
                  </a:extLst>
                </a:gridCol>
                <a:gridCol w="6629175">
                  <a:extLst>
                    <a:ext uri="{9D8B030D-6E8A-4147-A177-3AD203B41FA5}">
                      <a16:colId xmlns:a16="http://schemas.microsoft.com/office/drawing/2014/main" val="20001"/>
                    </a:ext>
                  </a:extLst>
                </a:gridCol>
              </a:tblGrid>
              <a:tr h="370850">
                <a:tc>
                  <a:txBody>
                    <a:bodyPr/>
                    <a:lstStyle/>
                    <a:p>
                      <a:pPr marL="0" marR="0" lvl="0" indent="0" algn="ctr" rtl="0">
                        <a:lnSpc>
                          <a:spcPct val="100000"/>
                        </a:lnSpc>
                        <a:spcBef>
                          <a:spcPts val="0"/>
                        </a:spcBef>
                        <a:spcAft>
                          <a:spcPts val="0"/>
                        </a:spcAft>
                        <a:buClr>
                          <a:srgbClr val="000000"/>
                        </a:buClr>
                        <a:buSzPts val="319"/>
                        <a:buFont typeface="Arial"/>
                        <a:buNone/>
                      </a:pPr>
                      <a:r>
                        <a:rPr lang="en-US" sz="1275" u="none" strike="noStrike" cap="none"/>
                        <a:t>Term</a:t>
                      </a:r>
                      <a:endParaRPr sz="1400" u="none" strike="noStrike" cap="none"/>
                    </a:p>
                  </a:txBody>
                  <a:tcPr marL="115775" marR="115775" marT="45725" marB="45725"/>
                </a:tc>
                <a:tc>
                  <a:txBody>
                    <a:bodyPr/>
                    <a:lstStyle/>
                    <a:p>
                      <a:pPr marL="0" marR="0" lvl="0" indent="0" algn="ctr" rtl="0">
                        <a:lnSpc>
                          <a:spcPct val="100000"/>
                        </a:lnSpc>
                        <a:spcBef>
                          <a:spcPts val="0"/>
                        </a:spcBef>
                        <a:spcAft>
                          <a:spcPts val="0"/>
                        </a:spcAft>
                        <a:buClr>
                          <a:srgbClr val="000000"/>
                        </a:buClr>
                        <a:buSzPts val="319"/>
                        <a:buFont typeface="Arial"/>
                        <a:buNone/>
                      </a:pPr>
                      <a:r>
                        <a:rPr lang="en-US" sz="1275" u="none" strike="noStrike" cap="none"/>
                        <a:t>Explanation</a:t>
                      </a:r>
                      <a:endParaRPr sz="1400" u="none" strike="noStrike" cap="none"/>
                    </a:p>
                  </a:txBody>
                  <a:tcPr marL="115775" marR="115775"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400"/>
                        <a:buFont typeface="Arial"/>
                        <a:buNone/>
                      </a:pPr>
                      <a:r>
                        <a:rPr lang="en-US" sz="1600" u="none" strike="noStrike" cap="none"/>
                        <a:t>P4 Target</a:t>
                      </a:r>
                      <a:endParaRPr sz="1400" u="none" strike="noStrike" cap="none"/>
                    </a:p>
                  </a:txBody>
                  <a:tcPr marL="115775" marR="115775" marT="45725" marB="45725" anchor="ctr"/>
                </a:tc>
                <a:tc>
                  <a:txBody>
                    <a:bodyPr/>
                    <a:lstStyle/>
                    <a:p>
                      <a:pPr marL="0" marR="0" lvl="0" indent="0" algn="l" rtl="0">
                        <a:lnSpc>
                          <a:spcPct val="100000"/>
                        </a:lnSpc>
                        <a:spcBef>
                          <a:spcPts val="0"/>
                        </a:spcBef>
                        <a:spcAft>
                          <a:spcPts val="0"/>
                        </a:spcAft>
                        <a:buClr>
                          <a:srgbClr val="000000"/>
                        </a:buClr>
                        <a:buSzPts val="319"/>
                        <a:buFont typeface="Arial"/>
                        <a:buNone/>
                      </a:pPr>
                      <a:r>
                        <a:rPr lang="en-US" sz="1275" u="none" strike="noStrike" cap="none" dirty="0"/>
                        <a:t>An embodiment of a specific hardware implementation</a:t>
                      </a:r>
                      <a:endParaRPr sz="1400" u="none" strike="noStrike" cap="none" dirty="0"/>
                    </a:p>
                  </a:txBody>
                  <a:tcPr marL="115775" marR="115775"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400"/>
                        <a:buFont typeface="Arial"/>
                        <a:buNone/>
                      </a:pPr>
                      <a:r>
                        <a:rPr lang="en-US" sz="1600" u="none" strike="noStrike" cap="none"/>
                        <a:t>P4 Architecture</a:t>
                      </a:r>
                      <a:endParaRPr sz="1400" u="none" strike="noStrike" cap="none"/>
                    </a:p>
                  </a:txBody>
                  <a:tcPr marL="115775" marR="115775" marT="45725" marB="45725" anchor="ctr"/>
                </a:tc>
                <a:tc>
                  <a:txBody>
                    <a:bodyPr/>
                    <a:lstStyle/>
                    <a:p>
                      <a:pPr marL="0" marR="0" lvl="0" indent="0" algn="l" rtl="0">
                        <a:lnSpc>
                          <a:spcPct val="100000"/>
                        </a:lnSpc>
                        <a:spcBef>
                          <a:spcPts val="0"/>
                        </a:spcBef>
                        <a:spcAft>
                          <a:spcPts val="0"/>
                        </a:spcAft>
                        <a:buClr>
                          <a:srgbClr val="000000"/>
                        </a:buClr>
                        <a:buSzPts val="319"/>
                        <a:buFont typeface="Arial"/>
                        <a:buNone/>
                      </a:pPr>
                      <a:r>
                        <a:rPr lang="en-US" sz="1275" u="none" strike="noStrike" cap="none" dirty="0"/>
                        <a:t>Provides an interface to program a target via some set of P4-programmable components, externs, fixed components</a:t>
                      </a:r>
                      <a:endParaRPr sz="1400" u="none" strike="noStrike" cap="none" dirty="0"/>
                    </a:p>
                  </a:txBody>
                  <a:tcPr marL="115775" marR="115775" marT="45725" marB="45725"/>
                </a:tc>
                <a:extLst>
                  <a:ext uri="{0D108BD9-81ED-4DB2-BD59-A6C34878D82A}">
                    <a16:rowId xmlns:a16="http://schemas.microsoft.com/office/drawing/2014/main" val="10002"/>
                  </a:ext>
                </a:extLst>
              </a:tr>
            </a:tbl>
          </a:graphicData>
        </a:graphic>
      </p:graphicFrame>
      <p:sp>
        <p:nvSpPr>
          <p:cNvPr id="1973" name="Google Shape;1973;p146"/>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19</a:t>
            </a:fld>
            <a:endParaRPr sz="825" b="0" i="0" u="none" strike="noStrike" cap="none">
              <a:solidFill>
                <a:srgbClr val="888888"/>
              </a:solidFill>
              <a:latin typeface="Arial"/>
              <a:ea typeface="Arial"/>
              <a:cs typeface="Arial"/>
              <a:sym typeface="Arial"/>
            </a:endParaRPr>
          </a:p>
        </p:txBody>
      </p:sp>
      <p:sp>
        <p:nvSpPr>
          <p:cNvPr id="1974" name="Google Shape;1974;p146"/>
          <p:cNvSpPr/>
          <p:nvPr/>
        </p:nvSpPr>
        <p:spPr>
          <a:xfrm>
            <a:off x="1066800" y="3333750"/>
            <a:ext cx="967800" cy="967800"/>
          </a:xfrm>
          <a:prstGeom prst="ellipse">
            <a:avLst/>
          </a:prstGeom>
          <a:gradFill>
            <a:gsLst>
              <a:gs pos="0">
                <a:srgbClr val="759336"/>
              </a:gs>
              <a:gs pos="80000">
                <a:srgbClr val="99C247"/>
              </a:gs>
              <a:gs pos="100000">
                <a:srgbClr val="9BC545"/>
              </a:gs>
            </a:gsLst>
            <a:lin ang="16200038" scaled="0"/>
          </a:gradFill>
          <a:ln>
            <a:noFill/>
          </a:ln>
          <a:effectLst>
            <a:outerShdw blurRad="40000" dist="23000" dir="5400000" rotWithShape="0">
              <a:srgbClr val="000000">
                <a:alpha val="34117"/>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300"/>
              <a:buFont typeface="Arial"/>
              <a:buNone/>
            </a:pPr>
            <a:r>
              <a:rPr lang="en-US" sz="1200" b="0" i="0" u="none" strike="noStrike" cap="none">
                <a:solidFill>
                  <a:schemeClr val="lt1"/>
                </a:solidFill>
                <a:latin typeface="Arial"/>
                <a:ea typeface="Arial"/>
                <a:cs typeface="Arial"/>
                <a:sym typeface="Arial"/>
              </a:rPr>
              <a:t>P4</a:t>
            </a:r>
            <a:r>
              <a:rPr lang="en-US" sz="1200" b="0" i="0" u="none" strike="noStrike" cap="none" baseline="-25000">
                <a:solidFill>
                  <a:schemeClr val="lt1"/>
                </a:solidFill>
                <a:latin typeface="Arial"/>
                <a:ea typeface="Arial"/>
                <a:cs typeface="Arial"/>
                <a:sym typeface="Arial"/>
              </a:rPr>
              <a:t>16</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300"/>
              <a:buFont typeface="Arial"/>
              <a:buNone/>
            </a:pPr>
            <a:r>
              <a:rPr lang="en-US" sz="1200" b="0" i="0" u="none" strike="noStrike" cap="none">
                <a:solidFill>
                  <a:schemeClr val="lt1"/>
                </a:solidFill>
                <a:latin typeface="Arial"/>
                <a:ea typeface="Arial"/>
                <a:cs typeface="Arial"/>
                <a:sym typeface="Arial"/>
              </a:rPr>
              <a:t>Language</a:t>
            </a:r>
            <a:endParaRPr sz="1400" b="0" i="0" u="none" strike="noStrike" cap="none">
              <a:solidFill>
                <a:srgbClr val="000000"/>
              </a:solidFill>
              <a:latin typeface="Arial"/>
              <a:ea typeface="Arial"/>
              <a:cs typeface="Arial"/>
              <a:sym typeface="Arial"/>
            </a:endParaRPr>
          </a:p>
        </p:txBody>
      </p:sp>
      <p:sp>
        <p:nvSpPr>
          <p:cNvPr id="1975" name="Google Shape;1975;p146"/>
          <p:cNvSpPr/>
          <p:nvPr/>
        </p:nvSpPr>
        <p:spPr>
          <a:xfrm>
            <a:off x="2411847" y="3589065"/>
            <a:ext cx="1295400" cy="457200"/>
          </a:xfrm>
          <a:prstGeom prst="roundRect">
            <a:avLst>
              <a:gd name="adj" fmla="val 16667"/>
            </a:avLst>
          </a:prstGeom>
          <a:gradFill>
            <a:gsLst>
              <a:gs pos="0">
                <a:srgbClr val="759336"/>
              </a:gs>
              <a:gs pos="80000">
                <a:srgbClr val="99C247"/>
              </a:gs>
              <a:gs pos="100000">
                <a:srgbClr val="9BC545"/>
              </a:gs>
            </a:gsLst>
            <a:lin ang="16200038" scaled="0"/>
          </a:gra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chemeClr val="lt1"/>
              </a:buClr>
              <a:buSzPts val="315"/>
              <a:buFont typeface="Arial"/>
              <a:buNone/>
            </a:pPr>
            <a:r>
              <a:rPr lang="en-US" sz="1260" b="0" i="0" u="none" strike="noStrike" cap="none">
                <a:solidFill>
                  <a:schemeClr val="lt1"/>
                </a:solidFill>
                <a:latin typeface="Arial"/>
                <a:ea typeface="Arial"/>
                <a:cs typeface="Arial"/>
                <a:sym typeface="Arial"/>
              </a:rPr>
              <a:t>P4</a:t>
            </a:r>
            <a:r>
              <a:rPr lang="en-US" sz="1260" b="0" i="0" u="none" strike="noStrike" cap="none" baseline="-25000">
                <a:solidFill>
                  <a:schemeClr val="lt1"/>
                </a:solidFill>
                <a:latin typeface="Arial"/>
                <a:ea typeface="Arial"/>
                <a:cs typeface="Arial"/>
                <a:sym typeface="Arial"/>
              </a:rPr>
              <a:t>16 </a:t>
            </a:r>
            <a:r>
              <a:rPr lang="en-US" sz="1260" b="0" i="0" u="none" strike="noStrike" cap="none">
                <a:solidFill>
                  <a:schemeClr val="lt1"/>
                </a:solidFill>
                <a:latin typeface="Arial"/>
                <a:ea typeface="Arial"/>
                <a:cs typeface="Arial"/>
                <a:sym typeface="Arial"/>
              </a:rPr>
              <a:t>Core Library</a:t>
            </a:r>
            <a:endParaRPr sz="1400" b="0" i="0" u="none" strike="noStrike" cap="none">
              <a:solidFill>
                <a:srgbClr val="000000"/>
              </a:solidFill>
              <a:latin typeface="Arial"/>
              <a:ea typeface="Arial"/>
              <a:cs typeface="Arial"/>
              <a:sym typeface="Arial"/>
            </a:endParaRPr>
          </a:p>
        </p:txBody>
      </p:sp>
      <p:sp>
        <p:nvSpPr>
          <p:cNvPr id="1976" name="Google Shape;1976;p146"/>
          <p:cNvSpPr/>
          <p:nvPr/>
        </p:nvSpPr>
        <p:spPr>
          <a:xfrm>
            <a:off x="4183335" y="3618885"/>
            <a:ext cx="342900" cy="342900"/>
          </a:xfrm>
          <a:prstGeom prst="mathPlus">
            <a:avLst>
              <a:gd name="adj1" fmla="val 23520"/>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977" name="Google Shape;1977;p146"/>
          <p:cNvSpPr/>
          <p:nvPr/>
        </p:nvSpPr>
        <p:spPr>
          <a:xfrm>
            <a:off x="4670970" y="2952750"/>
            <a:ext cx="3253800" cy="16002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450"/>
              <a:buFont typeface="Arial"/>
              <a:buNone/>
            </a:pPr>
            <a:r>
              <a:rPr lang="en-US" sz="1800" b="0" i="0" u="none" strike="noStrike" cap="none">
                <a:solidFill>
                  <a:schemeClr val="lt1"/>
                </a:solidFill>
                <a:latin typeface="Arial"/>
                <a:ea typeface="Arial"/>
                <a:cs typeface="Arial"/>
                <a:sym typeface="Arial"/>
              </a:rPr>
              <a:t>Vendor-supplied</a:t>
            </a:r>
            <a:endParaRPr sz="1400" b="0" i="0" u="none" strike="noStrike" cap="none">
              <a:solidFill>
                <a:srgbClr val="000000"/>
              </a:solidFill>
              <a:latin typeface="Arial"/>
              <a:ea typeface="Arial"/>
              <a:cs typeface="Arial"/>
              <a:sym typeface="Arial"/>
            </a:endParaRPr>
          </a:p>
        </p:txBody>
      </p:sp>
      <p:sp>
        <p:nvSpPr>
          <p:cNvPr id="1978" name="Google Shape;1978;p146"/>
          <p:cNvSpPr/>
          <p:nvPr/>
        </p:nvSpPr>
        <p:spPr>
          <a:xfrm>
            <a:off x="4823370" y="3448050"/>
            <a:ext cx="1196400" cy="952500"/>
          </a:xfrm>
          <a:prstGeom prst="roundRect">
            <a:avLst>
              <a:gd name="adj" fmla="val 16667"/>
            </a:avLst>
          </a:prstGeom>
          <a:gradFill>
            <a:gsLst>
              <a:gs pos="0">
                <a:srgbClr val="C86C1F"/>
              </a:gs>
              <a:gs pos="80000">
                <a:srgbClr val="FF8E29"/>
              </a:gs>
              <a:gs pos="100000">
                <a:srgbClr val="FF8D25"/>
              </a:gs>
            </a:gsLst>
            <a:lin ang="16200038" scaled="0"/>
          </a:gra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450"/>
              <a:buFont typeface="Arial"/>
              <a:buNone/>
            </a:pPr>
            <a:r>
              <a:rPr lang="en-US" sz="1800" b="0" i="0" u="none" strike="noStrike" cap="none">
                <a:solidFill>
                  <a:schemeClr val="lt1"/>
                </a:solidFill>
                <a:latin typeface="Arial"/>
                <a:ea typeface="Arial"/>
                <a:cs typeface="Arial"/>
                <a:sym typeface="Arial"/>
              </a:rPr>
              <a:t>Extern Libraries</a:t>
            </a:r>
            <a:endParaRPr sz="1400" b="0" i="0" u="none" strike="noStrike" cap="none">
              <a:solidFill>
                <a:srgbClr val="000000"/>
              </a:solidFill>
              <a:latin typeface="Arial"/>
              <a:ea typeface="Arial"/>
              <a:cs typeface="Arial"/>
              <a:sym typeface="Arial"/>
            </a:endParaRPr>
          </a:p>
        </p:txBody>
      </p:sp>
      <p:sp>
        <p:nvSpPr>
          <p:cNvPr id="1979" name="Google Shape;1979;p146"/>
          <p:cNvSpPr/>
          <p:nvPr/>
        </p:nvSpPr>
        <p:spPr>
          <a:xfrm>
            <a:off x="6125497" y="3448050"/>
            <a:ext cx="1647000" cy="952500"/>
          </a:xfrm>
          <a:prstGeom prst="roundRect">
            <a:avLst>
              <a:gd name="adj" fmla="val 16667"/>
            </a:avLst>
          </a:prstGeom>
          <a:gradFill>
            <a:gsLst>
              <a:gs pos="0">
                <a:srgbClr val="C86C1F"/>
              </a:gs>
              <a:gs pos="80000">
                <a:srgbClr val="FF8E29"/>
              </a:gs>
              <a:gs pos="100000">
                <a:srgbClr val="FF8D25"/>
              </a:gs>
            </a:gsLst>
            <a:lin ang="16200038" scaled="0"/>
          </a:gra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450"/>
              <a:buFont typeface="Arial"/>
              <a:buNone/>
            </a:pPr>
            <a:r>
              <a:rPr lang="en-US" sz="1800" b="0" i="0" u="none" strike="noStrike" cap="none">
                <a:solidFill>
                  <a:schemeClr val="lt1"/>
                </a:solidFill>
                <a:latin typeface="Arial"/>
                <a:ea typeface="Arial"/>
                <a:cs typeface="Arial"/>
                <a:sym typeface="Arial"/>
              </a:rPr>
              <a:t>Architecture Definition</a:t>
            </a:r>
            <a:endParaRPr sz="1400" b="0" i="0" u="none" strike="noStrike" cap="none">
              <a:solidFill>
                <a:srgbClr val="000000"/>
              </a:solidFill>
              <a:latin typeface="Arial"/>
              <a:ea typeface="Arial"/>
              <a:cs typeface="Arial"/>
              <a:sym typeface="Arial"/>
            </a:endParaRPr>
          </a:p>
        </p:txBody>
      </p:sp>
      <p:pic>
        <p:nvPicPr>
          <p:cNvPr id="1980" name="Google Shape;1980;p146"/>
          <p:cNvPicPr preferRelativeResize="0"/>
          <p:nvPr/>
        </p:nvPicPr>
        <p:blipFill rotWithShape="1">
          <a:blip r:embed="rId3">
            <a:alphaModFix/>
          </a:blip>
          <a:srcRect/>
          <a:stretch/>
        </p:blipFill>
        <p:spPr>
          <a:xfrm>
            <a:off x="3049525" y="4154399"/>
            <a:ext cx="855988" cy="3200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70"/>
                                        </p:tgtEl>
                                        <p:attrNameLst>
                                          <p:attrName>style.visibility</p:attrName>
                                        </p:attrNameLst>
                                      </p:cBhvr>
                                      <p:to>
                                        <p:strVal val="visible"/>
                                      </p:to>
                                    </p:set>
                                    <p:animEffect transition="in" filter="fade">
                                      <p:cBhvr>
                                        <p:cTn id="7" dur="500"/>
                                        <p:tgtEl>
                                          <p:spTgt spid="1970"/>
                                        </p:tgtEl>
                                      </p:cBhvr>
                                    </p:animEffect>
                                  </p:childTnLst>
                                </p:cTn>
                              </p:par>
                              <p:par>
                                <p:cTn id="8" presetID="10" presetClass="entr" presetSubtype="0" fill="hold" nodeType="withEffect">
                                  <p:stCondLst>
                                    <p:cond delay="0"/>
                                  </p:stCondLst>
                                  <p:childTnLst>
                                    <p:set>
                                      <p:cBhvr>
                                        <p:cTn id="9" dur="1" fill="hold">
                                          <p:stCondLst>
                                            <p:cond delay="0"/>
                                          </p:stCondLst>
                                        </p:cTn>
                                        <p:tgtEl>
                                          <p:spTgt spid="1974"/>
                                        </p:tgtEl>
                                        <p:attrNameLst>
                                          <p:attrName>style.visibility</p:attrName>
                                        </p:attrNameLst>
                                      </p:cBhvr>
                                      <p:to>
                                        <p:strVal val="visible"/>
                                      </p:to>
                                    </p:set>
                                    <p:animEffect transition="in" filter="fade">
                                      <p:cBhvr>
                                        <p:cTn id="10" dur="500"/>
                                        <p:tgtEl>
                                          <p:spTgt spid="1974"/>
                                        </p:tgtEl>
                                      </p:cBhvr>
                                    </p:animEffect>
                                  </p:childTnLst>
                                </p:cTn>
                              </p:par>
                              <p:par>
                                <p:cTn id="11" presetID="10" presetClass="entr" presetSubtype="0" fill="hold" nodeType="withEffect">
                                  <p:stCondLst>
                                    <p:cond delay="0"/>
                                  </p:stCondLst>
                                  <p:childTnLst>
                                    <p:set>
                                      <p:cBhvr>
                                        <p:cTn id="12" dur="1" fill="hold">
                                          <p:stCondLst>
                                            <p:cond delay="0"/>
                                          </p:stCondLst>
                                        </p:cTn>
                                        <p:tgtEl>
                                          <p:spTgt spid="1975"/>
                                        </p:tgtEl>
                                        <p:attrNameLst>
                                          <p:attrName>style.visibility</p:attrName>
                                        </p:attrNameLst>
                                      </p:cBhvr>
                                      <p:to>
                                        <p:strVal val="visible"/>
                                      </p:to>
                                    </p:set>
                                    <p:animEffect transition="in" filter="fade">
                                      <p:cBhvr>
                                        <p:cTn id="13" dur="500"/>
                                        <p:tgtEl>
                                          <p:spTgt spid="1975"/>
                                        </p:tgtEl>
                                      </p:cBhvr>
                                    </p:animEffect>
                                  </p:childTnLst>
                                </p:cTn>
                              </p:par>
                              <p:par>
                                <p:cTn id="14" presetID="10" presetClass="entr" presetSubtype="0" fill="hold" nodeType="withEffect">
                                  <p:stCondLst>
                                    <p:cond delay="0"/>
                                  </p:stCondLst>
                                  <p:childTnLst>
                                    <p:set>
                                      <p:cBhvr>
                                        <p:cTn id="15" dur="1" fill="hold">
                                          <p:stCondLst>
                                            <p:cond delay="0"/>
                                          </p:stCondLst>
                                        </p:cTn>
                                        <p:tgtEl>
                                          <p:spTgt spid="1980"/>
                                        </p:tgtEl>
                                        <p:attrNameLst>
                                          <p:attrName>style.visibility</p:attrName>
                                        </p:attrNameLst>
                                      </p:cBhvr>
                                      <p:to>
                                        <p:strVal val="visible"/>
                                      </p:to>
                                    </p:set>
                                    <p:animEffect transition="in" filter="fade">
                                      <p:cBhvr>
                                        <p:cTn id="16" dur="500"/>
                                        <p:tgtEl>
                                          <p:spTgt spid="198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77"/>
                                        </p:tgtEl>
                                        <p:attrNameLst>
                                          <p:attrName>style.visibility</p:attrName>
                                        </p:attrNameLst>
                                      </p:cBhvr>
                                      <p:to>
                                        <p:strVal val="visible"/>
                                      </p:to>
                                    </p:set>
                                    <p:animEffect transition="in" filter="fade">
                                      <p:cBhvr>
                                        <p:cTn id="21" dur="500"/>
                                        <p:tgtEl>
                                          <p:spTgt spid="1977"/>
                                        </p:tgtEl>
                                      </p:cBhvr>
                                    </p:animEffect>
                                  </p:childTnLst>
                                </p:cTn>
                              </p:par>
                              <p:par>
                                <p:cTn id="22" presetID="10" presetClass="entr" presetSubtype="0" fill="hold" nodeType="withEffect">
                                  <p:stCondLst>
                                    <p:cond delay="0"/>
                                  </p:stCondLst>
                                  <p:childTnLst>
                                    <p:set>
                                      <p:cBhvr>
                                        <p:cTn id="23" dur="1" fill="hold">
                                          <p:stCondLst>
                                            <p:cond delay="0"/>
                                          </p:stCondLst>
                                        </p:cTn>
                                        <p:tgtEl>
                                          <p:spTgt spid="1978"/>
                                        </p:tgtEl>
                                        <p:attrNameLst>
                                          <p:attrName>style.visibility</p:attrName>
                                        </p:attrNameLst>
                                      </p:cBhvr>
                                      <p:to>
                                        <p:strVal val="visible"/>
                                      </p:to>
                                    </p:set>
                                    <p:animEffect transition="in" filter="fade">
                                      <p:cBhvr>
                                        <p:cTn id="24" dur="500"/>
                                        <p:tgtEl>
                                          <p:spTgt spid="1978"/>
                                        </p:tgtEl>
                                      </p:cBhvr>
                                    </p:animEffect>
                                  </p:childTnLst>
                                </p:cTn>
                              </p:par>
                              <p:par>
                                <p:cTn id="25" presetID="10" presetClass="entr" presetSubtype="0" fill="hold" nodeType="withEffect">
                                  <p:stCondLst>
                                    <p:cond delay="0"/>
                                  </p:stCondLst>
                                  <p:childTnLst>
                                    <p:set>
                                      <p:cBhvr>
                                        <p:cTn id="26" dur="1" fill="hold">
                                          <p:stCondLst>
                                            <p:cond delay="0"/>
                                          </p:stCondLst>
                                        </p:cTn>
                                        <p:tgtEl>
                                          <p:spTgt spid="1979"/>
                                        </p:tgtEl>
                                        <p:attrNameLst>
                                          <p:attrName>style.visibility</p:attrName>
                                        </p:attrNameLst>
                                      </p:cBhvr>
                                      <p:to>
                                        <p:strVal val="visible"/>
                                      </p:to>
                                    </p:set>
                                    <p:animEffect transition="in" filter="fade">
                                      <p:cBhvr>
                                        <p:cTn id="27" dur="500"/>
                                        <p:tgtEl>
                                          <p:spTgt spid="1979"/>
                                        </p:tgtEl>
                                      </p:cBhvr>
                                    </p:animEffect>
                                  </p:childTnLst>
                                </p:cTn>
                              </p:par>
                              <p:par>
                                <p:cTn id="28" presetID="2" presetClass="entr" presetSubtype="4" fill="hold" nodeType="withEffect">
                                  <p:stCondLst>
                                    <p:cond delay="0"/>
                                  </p:stCondLst>
                                  <p:childTnLst>
                                    <p:set>
                                      <p:cBhvr>
                                        <p:cTn id="29" dur="1" fill="hold">
                                          <p:stCondLst>
                                            <p:cond delay="0"/>
                                          </p:stCondLst>
                                        </p:cTn>
                                        <p:tgtEl>
                                          <p:spTgt spid="1976"/>
                                        </p:tgtEl>
                                        <p:attrNameLst>
                                          <p:attrName>style.visibility</p:attrName>
                                        </p:attrNameLst>
                                      </p:cBhvr>
                                      <p:to>
                                        <p:strVal val="visible"/>
                                      </p:to>
                                    </p:set>
                                    <p:anim calcmode="lin" valueType="num">
                                      <p:cBhvr additive="base">
                                        <p:cTn id="30" dur="500"/>
                                        <p:tgtEl>
                                          <p:spTgt spid="19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129"/>
          <p:cNvSpPr txBox="1">
            <a:spLocks noGrp="1"/>
          </p:cNvSpPr>
          <p:nvPr>
            <p:ph type="title"/>
          </p:nvPr>
        </p:nvSpPr>
        <p:spPr>
          <a:xfrm>
            <a:off x="152400" y="127400"/>
            <a:ext cx="8686800" cy="47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a:t>Goals</a:t>
            </a:r>
            <a:endParaRPr/>
          </a:p>
        </p:txBody>
      </p:sp>
      <p:sp>
        <p:nvSpPr>
          <p:cNvPr id="816" name="Google Shape;816;p129"/>
          <p:cNvSpPr txBox="1">
            <a:spLocks noGrp="1"/>
          </p:cNvSpPr>
          <p:nvPr>
            <p:ph type="body" idx="1"/>
          </p:nvPr>
        </p:nvSpPr>
        <p:spPr>
          <a:xfrm>
            <a:off x="152675" y="742950"/>
            <a:ext cx="8686800" cy="4114800"/>
          </a:xfrm>
          <a:prstGeom prst="rect">
            <a:avLst/>
          </a:prstGeom>
          <a:noFill/>
          <a:ln>
            <a:noFill/>
          </a:ln>
        </p:spPr>
        <p:txBody>
          <a:bodyPr spcFirstLastPara="1" wrap="square" lIns="91425" tIns="45700" rIns="91425" bIns="45700" anchor="t" anchorCtr="0">
            <a:noAutofit/>
          </a:bodyPr>
          <a:lstStyle/>
          <a:p>
            <a:pPr marL="205740" marR="0" lvl="0" indent="-199390" algn="l" rtl="0">
              <a:lnSpc>
                <a:spcPct val="100000"/>
              </a:lnSpc>
              <a:spcBef>
                <a:spcPts val="131"/>
              </a:spcBef>
              <a:spcAft>
                <a:spcPts val="0"/>
              </a:spcAft>
              <a:buClr>
                <a:srgbClr val="3F3151"/>
              </a:buClr>
              <a:buSzPts val="2000"/>
              <a:buFont typeface="Merriweather Sans"/>
              <a:buChar char="•"/>
            </a:pPr>
            <a:r>
              <a:rPr lang="en-US" sz="2000"/>
              <a:t>Learn P4 Language</a:t>
            </a:r>
            <a:endParaRPr sz="2000"/>
          </a:p>
          <a:p>
            <a:pPr marL="411480" marR="0" lvl="1" indent="-220980" algn="l" rtl="0">
              <a:lnSpc>
                <a:spcPct val="100000"/>
              </a:lnSpc>
              <a:spcBef>
                <a:spcPts val="131"/>
              </a:spcBef>
              <a:spcAft>
                <a:spcPts val="0"/>
              </a:spcAft>
              <a:buClr>
                <a:srgbClr val="205867"/>
              </a:buClr>
              <a:buSzPts val="2000"/>
              <a:buFont typeface="Merriweather Sans"/>
              <a:buChar char="◦"/>
            </a:pPr>
            <a:r>
              <a:rPr lang="en-US" sz="2000"/>
              <a:t>Traditional applications </a:t>
            </a:r>
            <a:endParaRPr sz="2000" b="0"/>
          </a:p>
          <a:p>
            <a:pPr marL="411480" marR="0" lvl="1" indent="-220980" algn="l" rtl="0">
              <a:lnSpc>
                <a:spcPct val="100000"/>
              </a:lnSpc>
              <a:spcBef>
                <a:spcPts val="131"/>
              </a:spcBef>
              <a:spcAft>
                <a:spcPts val="0"/>
              </a:spcAft>
              <a:buClr>
                <a:srgbClr val="205867"/>
              </a:buClr>
              <a:buSzPts val="2000"/>
              <a:buFont typeface="Merriweather Sans"/>
              <a:buChar char="◦"/>
            </a:pPr>
            <a:r>
              <a:rPr lang="en-US" sz="2000"/>
              <a:t>Novel applications</a:t>
            </a:r>
            <a:endParaRPr sz="2000" b="0"/>
          </a:p>
          <a:p>
            <a:pPr marL="205740" marR="0" lvl="0" indent="-199390" algn="l" rtl="0">
              <a:lnSpc>
                <a:spcPct val="100000"/>
              </a:lnSpc>
              <a:spcBef>
                <a:spcPts val="131"/>
              </a:spcBef>
              <a:spcAft>
                <a:spcPts val="0"/>
              </a:spcAft>
              <a:buClr>
                <a:srgbClr val="3F3151"/>
              </a:buClr>
              <a:buSzPts val="2000"/>
              <a:buFont typeface="Merriweather Sans"/>
              <a:buChar char="•"/>
            </a:pPr>
            <a:r>
              <a:rPr lang="en-US" sz="2000"/>
              <a:t>Learn P4 software tools</a:t>
            </a:r>
            <a:endParaRPr sz="2000"/>
          </a:p>
          <a:p>
            <a:pPr marL="411480" marR="0" lvl="1" indent="-220980" algn="l" rtl="0">
              <a:lnSpc>
                <a:spcPct val="100000"/>
              </a:lnSpc>
              <a:spcBef>
                <a:spcPts val="131"/>
              </a:spcBef>
              <a:spcAft>
                <a:spcPts val="0"/>
              </a:spcAft>
              <a:buClr>
                <a:srgbClr val="205867"/>
              </a:buClr>
              <a:buSzPts val="2000"/>
              <a:buFont typeface="Merriweather Sans"/>
              <a:buChar char="◦"/>
            </a:pPr>
            <a:r>
              <a:rPr lang="en-US" sz="2000"/>
              <a:t>P4 Compiler</a:t>
            </a:r>
            <a:endParaRPr sz="2000"/>
          </a:p>
          <a:p>
            <a:pPr marL="411480" marR="0" lvl="1" indent="-220980" algn="l" rtl="0">
              <a:lnSpc>
                <a:spcPct val="100000"/>
              </a:lnSpc>
              <a:spcBef>
                <a:spcPts val="131"/>
              </a:spcBef>
              <a:spcAft>
                <a:spcPts val="0"/>
              </a:spcAft>
              <a:buClr>
                <a:srgbClr val="205867"/>
              </a:buClr>
              <a:buSzPts val="2000"/>
              <a:buFont typeface="Merriweather Sans"/>
              <a:buChar char="◦"/>
            </a:pPr>
            <a:r>
              <a:rPr lang="en-US" sz="2000"/>
              <a:t>BMv2</a:t>
            </a:r>
            <a:endParaRPr sz="2000"/>
          </a:p>
          <a:p>
            <a:pPr marL="411480" marR="0" lvl="1" indent="-220980" algn="l" rtl="0">
              <a:lnSpc>
                <a:spcPct val="100000"/>
              </a:lnSpc>
              <a:spcBef>
                <a:spcPts val="131"/>
              </a:spcBef>
              <a:spcAft>
                <a:spcPts val="0"/>
              </a:spcAft>
              <a:buClr>
                <a:srgbClr val="205867"/>
              </a:buClr>
              <a:buSzPts val="2000"/>
              <a:buFont typeface="Merriweather Sans"/>
              <a:buChar char="◦"/>
            </a:pPr>
            <a:r>
              <a:rPr lang="en-US" sz="2000"/>
              <a:t>P4Runtime</a:t>
            </a:r>
            <a:endParaRPr sz="2000"/>
          </a:p>
          <a:p>
            <a:pPr marL="205740" marR="0" lvl="0" indent="-199390" algn="l" rtl="0">
              <a:lnSpc>
                <a:spcPct val="100000"/>
              </a:lnSpc>
              <a:spcBef>
                <a:spcPts val="131"/>
              </a:spcBef>
              <a:spcAft>
                <a:spcPts val="0"/>
              </a:spcAft>
              <a:buClr>
                <a:srgbClr val="3F3151"/>
              </a:buClr>
              <a:buSzPts val="2000"/>
              <a:buFont typeface="Merriweather Sans"/>
              <a:buChar char="•"/>
            </a:pPr>
            <a:r>
              <a:rPr lang="en-US" sz="2000"/>
              <a:t>Learn about future technology trends</a:t>
            </a:r>
            <a:endParaRPr sz="2000"/>
          </a:p>
          <a:p>
            <a:pPr marL="411480" marR="0" lvl="1" indent="-220980" algn="l" rtl="0">
              <a:lnSpc>
                <a:spcPct val="100000"/>
              </a:lnSpc>
              <a:spcBef>
                <a:spcPts val="131"/>
              </a:spcBef>
              <a:spcAft>
                <a:spcPts val="0"/>
              </a:spcAft>
              <a:buClr>
                <a:srgbClr val="205867"/>
              </a:buClr>
              <a:buSzPts val="2000"/>
              <a:buFont typeface="Merriweather Sans"/>
              <a:buChar char="◦"/>
            </a:pPr>
            <a:r>
              <a:rPr lang="en-US" sz="2000"/>
              <a:t>Keynote by Arvind Krishnamurthy (Washington)</a:t>
            </a:r>
            <a:endParaRPr sz="2000"/>
          </a:p>
          <a:p>
            <a:pPr marL="411480" marR="0" lvl="1" indent="-220980" algn="l" rtl="0">
              <a:lnSpc>
                <a:spcPct val="100000"/>
              </a:lnSpc>
              <a:spcBef>
                <a:spcPts val="131"/>
              </a:spcBef>
              <a:spcAft>
                <a:spcPts val="0"/>
              </a:spcAft>
              <a:buClr>
                <a:srgbClr val="205867"/>
              </a:buClr>
              <a:buSzPts val="2000"/>
              <a:buFont typeface="Merriweather Sans"/>
              <a:buChar char="◦"/>
            </a:pPr>
            <a:r>
              <a:rPr lang="en-US" sz="2000"/>
              <a:t>Panel with representatives from ONF, Kaloom, and Keysight</a:t>
            </a:r>
            <a:endParaRPr sz="2000"/>
          </a:p>
          <a:p>
            <a:pPr marL="205740" marR="0" lvl="0" indent="-199390" algn="l" rtl="0">
              <a:lnSpc>
                <a:spcPct val="100000"/>
              </a:lnSpc>
              <a:spcBef>
                <a:spcPts val="131"/>
              </a:spcBef>
              <a:spcAft>
                <a:spcPts val="0"/>
              </a:spcAft>
              <a:buClr>
                <a:srgbClr val="3F3151"/>
              </a:buClr>
              <a:buSzPts val="2000"/>
              <a:buFont typeface="Merriweather Sans"/>
              <a:buChar char="•"/>
            </a:pPr>
            <a:r>
              <a:rPr lang="en-US" sz="2000"/>
              <a:t>Networking (the other kind)</a:t>
            </a:r>
            <a:endParaRPr sz="2000"/>
          </a:p>
          <a:p>
            <a:pPr marL="205740" marR="0" lvl="0" indent="-199390" algn="l" rtl="0">
              <a:lnSpc>
                <a:spcPct val="100000"/>
              </a:lnSpc>
              <a:spcBef>
                <a:spcPts val="131"/>
              </a:spcBef>
              <a:spcAft>
                <a:spcPts val="0"/>
              </a:spcAft>
              <a:buClr>
                <a:srgbClr val="3F3151"/>
              </a:buClr>
              <a:buSzPts val="2000"/>
              <a:buFont typeface="Merriweather Sans"/>
              <a:buChar char="•"/>
            </a:pPr>
            <a:r>
              <a:rPr lang="en-US" sz="2000"/>
              <a:t>Have fun!</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84"/>
        <p:cNvGrpSpPr/>
        <p:nvPr/>
      </p:nvGrpSpPr>
      <p:grpSpPr>
        <a:xfrm>
          <a:off x="0" y="0"/>
          <a:ext cx="0" cy="0"/>
          <a:chOff x="0" y="0"/>
          <a:chExt cx="0" cy="0"/>
        </a:xfrm>
      </p:grpSpPr>
      <p:sp>
        <p:nvSpPr>
          <p:cNvPr id="1985" name="Google Shape;1985;p147"/>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00"/>
              <a:buFont typeface="Arial"/>
              <a:buNone/>
            </a:pPr>
            <a:r>
              <a:rPr lang="en-US" sz="2700" b="1" i="0" u="none" strike="noStrike" cap="none">
                <a:solidFill>
                  <a:schemeClr val="dk1"/>
                </a:solidFill>
                <a:latin typeface="Arial"/>
                <a:ea typeface="Arial"/>
                <a:cs typeface="Arial"/>
                <a:sym typeface="Arial"/>
              </a:rPr>
              <a:t>Example Architectures and Targets</a:t>
            </a:r>
            <a:endParaRPr sz="2700" b="1" i="0" u="none" strike="noStrike" cap="none">
              <a:solidFill>
                <a:schemeClr val="dk1"/>
              </a:solidFill>
              <a:latin typeface="Arial"/>
              <a:ea typeface="Arial"/>
              <a:cs typeface="Arial"/>
              <a:sym typeface="Arial"/>
            </a:endParaRPr>
          </a:p>
        </p:txBody>
      </p:sp>
      <p:sp>
        <p:nvSpPr>
          <p:cNvPr id="1986" name="Google Shape;1986;p147"/>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206"/>
              <a:buFont typeface="Arial"/>
              <a:buNone/>
            </a:pPr>
            <a:fld id="{00000000-1234-1234-1234-123412341234}" type="slidenum">
              <a:rPr lang="en-US" sz="825" b="0" i="0" u="none" strike="noStrike" cap="none">
                <a:solidFill>
                  <a:srgbClr val="888888"/>
                </a:solidFill>
                <a:latin typeface="Arial"/>
                <a:ea typeface="Arial"/>
                <a:cs typeface="Arial"/>
                <a:sym typeface="Arial"/>
              </a:rPr>
              <a:t>20</a:t>
            </a:fld>
            <a:endParaRPr sz="825" b="0" i="0" u="none" strike="noStrike" cap="none">
              <a:solidFill>
                <a:srgbClr val="888888"/>
              </a:solidFill>
              <a:latin typeface="Arial"/>
              <a:ea typeface="Arial"/>
              <a:cs typeface="Arial"/>
              <a:sym typeface="Arial"/>
            </a:endParaRPr>
          </a:p>
        </p:txBody>
      </p:sp>
      <p:grpSp>
        <p:nvGrpSpPr>
          <p:cNvPr id="1987" name="Google Shape;1987;p147"/>
          <p:cNvGrpSpPr/>
          <p:nvPr/>
        </p:nvGrpSpPr>
        <p:grpSpPr>
          <a:xfrm>
            <a:off x="1663532" y="1087167"/>
            <a:ext cx="572065" cy="822960"/>
            <a:chOff x="5377555" y="2488090"/>
            <a:chExt cx="1124480" cy="1626817"/>
          </a:xfrm>
        </p:grpSpPr>
        <p:grpSp>
          <p:nvGrpSpPr>
            <p:cNvPr id="1988" name="Google Shape;1988;p147"/>
            <p:cNvGrpSpPr/>
            <p:nvPr/>
          </p:nvGrpSpPr>
          <p:grpSpPr>
            <a:xfrm>
              <a:off x="5377555" y="2488090"/>
              <a:ext cx="1124480" cy="1626817"/>
              <a:chOff x="1485649" y="3204985"/>
              <a:chExt cx="1124480" cy="2169089"/>
            </a:xfrm>
          </p:grpSpPr>
          <p:sp>
            <p:nvSpPr>
              <p:cNvPr id="1989" name="Google Shape;1989;p147"/>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81625" tIns="40800" rIns="81625" bIns="40800"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sz="2500" b="0" i="0" u="none" strike="noStrike" cap="none">
                  <a:solidFill>
                    <a:schemeClr val="dk1"/>
                  </a:solidFill>
                  <a:latin typeface="Arial"/>
                  <a:ea typeface="Arial"/>
                  <a:cs typeface="Arial"/>
                  <a:sym typeface="Arial"/>
                </a:endParaRPr>
              </a:p>
            </p:txBody>
          </p:sp>
          <p:sp>
            <p:nvSpPr>
              <p:cNvPr id="1990" name="Google Shape;1990;p147"/>
              <p:cNvSpPr/>
              <p:nvPr/>
            </p:nvSpPr>
            <p:spPr>
              <a:xfrm>
                <a:off x="1485649" y="3204985"/>
                <a:ext cx="1124400" cy="2157600"/>
              </a:xfrm>
              <a:prstGeom prst="rect">
                <a:avLst/>
              </a:prstGeom>
              <a:solidFill>
                <a:schemeClr val="lt1">
                  <a:alpha val="69019"/>
                </a:schemeClr>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grpSp>
        <p:grpSp>
          <p:nvGrpSpPr>
            <p:cNvPr id="1991" name="Google Shape;1991;p147"/>
            <p:cNvGrpSpPr/>
            <p:nvPr/>
          </p:nvGrpSpPr>
          <p:grpSpPr>
            <a:xfrm>
              <a:off x="5535508" y="2564615"/>
              <a:ext cx="909363" cy="1479767"/>
              <a:chOff x="2449931" y="225721"/>
              <a:chExt cx="909363" cy="1973023"/>
            </a:xfrm>
          </p:grpSpPr>
          <p:sp>
            <p:nvSpPr>
              <p:cNvPr id="1992" name="Google Shape;1992;p147"/>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25"/>
                  <a:buFont typeface="Arial"/>
                  <a:buNone/>
                </a:pPr>
                <a:endParaRPr sz="825" b="0" i="0" u="none" strike="noStrike" cap="none">
                  <a:solidFill>
                    <a:schemeClr val="lt1"/>
                  </a:solidFill>
                  <a:latin typeface="Arial"/>
                  <a:ea typeface="Arial"/>
                  <a:cs typeface="Arial"/>
                  <a:sym typeface="Arial"/>
                </a:endParaRPr>
              </a:p>
            </p:txBody>
          </p:sp>
          <p:sp>
            <p:nvSpPr>
              <p:cNvPr id="1993" name="Google Shape;1993;p147"/>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994" name="Google Shape;1994;p147"/>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995" name="Google Shape;1995;p147"/>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996" name="Google Shape;1996;p147"/>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997" name="Google Shape;1997;p147"/>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998" name="Google Shape;1998;p147"/>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1999" name="Google Shape;1999;p147"/>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00" name="Google Shape;2000;p147"/>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01" name="Google Shape;2001;p147"/>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02" name="Google Shape;2002;p147"/>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03" name="Google Shape;2003;p147"/>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grpSp>
      </p:grpSp>
      <p:sp>
        <p:nvSpPr>
          <p:cNvPr id="2004" name="Google Shape;2004;p147"/>
          <p:cNvSpPr/>
          <p:nvPr/>
        </p:nvSpPr>
        <p:spPr>
          <a:xfrm>
            <a:off x="2423402" y="1069371"/>
            <a:ext cx="524281" cy="818602"/>
          </a:xfrm>
          <a:prstGeom prst="roundRect">
            <a:avLst>
              <a:gd name="adj" fmla="val 16667"/>
            </a:avLst>
          </a:prstGeom>
          <a:solidFill>
            <a:schemeClr val="accent2"/>
          </a:solidFill>
          <a:ln w="25400" cap="flat" cmpd="sng">
            <a:solidFill>
              <a:srgbClr val="8C3A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450"/>
              <a:buFont typeface="Arial"/>
              <a:buNone/>
            </a:pPr>
            <a:r>
              <a:rPr lang="en-US" sz="1200" b="1" i="0" u="none" strike="noStrike" cap="none">
                <a:solidFill>
                  <a:schemeClr val="lt1"/>
                </a:solidFill>
                <a:latin typeface="Arial"/>
                <a:ea typeface="Arial"/>
                <a:cs typeface="Arial"/>
                <a:sym typeface="Arial"/>
              </a:rPr>
              <a:t>TM</a:t>
            </a:r>
            <a:endParaRPr sz="1200" b="0" i="0" u="none" strike="noStrike" cap="none">
              <a:solidFill>
                <a:srgbClr val="000000"/>
              </a:solidFill>
              <a:latin typeface="Arial"/>
              <a:ea typeface="Arial"/>
              <a:cs typeface="Arial"/>
              <a:sym typeface="Arial"/>
            </a:endParaRPr>
          </a:p>
        </p:txBody>
      </p:sp>
      <p:grpSp>
        <p:nvGrpSpPr>
          <p:cNvPr id="2005" name="Google Shape;2005;p147"/>
          <p:cNvGrpSpPr/>
          <p:nvPr/>
        </p:nvGrpSpPr>
        <p:grpSpPr>
          <a:xfrm>
            <a:off x="3080204" y="1079435"/>
            <a:ext cx="572065" cy="822960"/>
            <a:chOff x="5377555" y="2488090"/>
            <a:chExt cx="1124480" cy="1626817"/>
          </a:xfrm>
        </p:grpSpPr>
        <p:grpSp>
          <p:nvGrpSpPr>
            <p:cNvPr id="2006" name="Google Shape;2006;p147"/>
            <p:cNvGrpSpPr/>
            <p:nvPr/>
          </p:nvGrpSpPr>
          <p:grpSpPr>
            <a:xfrm>
              <a:off x="5377555" y="2488090"/>
              <a:ext cx="1124480" cy="1626817"/>
              <a:chOff x="1485649" y="3204985"/>
              <a:chExt cx="1124480" cy="2169089"/>
            </a:xfrm>
          </p:grpSpPr>
          <p:sp>
            <p:nvSpPr>
              <p:cNvPr id="2007" name="Google Shape;2007;p147"/>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81625" tIns="40800" rIns="81625" bIns="40800"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sz="2500" b="0" i="0" u="none" strike="noStrike" cap="none">
                  <a:solidFill>
                    <a:schemeClr val="dk1"/>
                  </a:solidFill>
                  <a:latin typeface="Arial"/>
                  <a:ea typeface="Arial"/>
                  <a:cs typeface="Arial"/>
                  <a:sym typeface="Arial"/>
                </a:endParaRPr>
              </a:p>
            </p:txBody>
          </p:sp>
          <p:sp>
            <p:nvSpPr>
              <p:cNvPr id="2008" name="Google Shape;2008;p147"/>
              <p:cNvSpPr/>
              <p:nvPr/>
            </p:nvSpPr>
            <p:spPr>
              <a:xfrm>
                <a:off x="1485649" y="3204985"/>
                <a:ext cx="1124400" cy="2157600"/>
              </a:xfrm>
              <a:prstGeom prst="rect">
                <a:avLst/>
              </a:prstGeom>
              <a:solidFill>
                <a:schemeClr val="lt1">
                  <a:alpha val="69019"/>
                </a:schemeClr>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grpSp>
        <p:grpSp>
          <p:nvGrpSpPr>
            <p:cNvPr id="2009" name="Google Shape;2009;p147"/>
            <p:cNvGrpSpPr/>
            <p:nvPr/>
          </p:nvGrpSpPr>
          <p:grpSpPr>
            <a:xfrm>
              <a:off x="5535508" y="2564615"/>
              <a:ext cx="909363" cy="1479767"/>
              <a:chOff x="2449931" y="225721"/>
              <a:chExt cx="909363" cy="1973023"/>
            </a:xfrm>
          </p:grpSpPr>
          <p:sp>
            <p:nvSpPr>
              <p:cNvPr id="2010" name="Google Shape;2010;p147"/>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25"/>
                  <a:buFont typeface="Arial"/>
                  <a:buNone/>
                </a:pPr>
                <a:endParaRPr sz="825" b="0" i="0" u="none" strike="noStrike" cap="none">
                  <a:solidFill>
                    <a:schemeClr val="lt1"/>
                  </a:solidFill>
                  <a:latin typeface="Arial"/>
                  <a:ea typeface="Arial"/>
                  <a:cs typeface="Arial"/>
                  <a:sym typeface="Arial"/>
                </a:endParaRPr>
              </a:p>
            </p:txBody>
          </p:sp>
          <p:sp>
            <p:nvSpPr>
              <p:cNvPr id="2011" name="Google Shape;2011;p147"/>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12" name="Google Shape;2012;p147"/>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13" name="Google Shape;2013;p147"/>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14" name="Google Shape;2014;p147"/>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15" name="Google Shape;2015;p147"/>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16" name="Google Shape;2016;p147"/>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17" name="Google Shape;2017;p147"/>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18" name="Google Shape;2018;p147"/>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19" name="Google Shape;2019;p147"/>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20" name="Google Shape;2020;p147"/>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21" name="Google Shape;2021;p147"/>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grpSp>
      </p:grpSp>
      <p:grpSp>
        <p:nvGrpSpPr>
          <p:cNvPr id="2022" name="Google Shape;2022;p147"/>
          <p:cNvGrpSpPr/>
          <p:nvPr/>
        </p:nvGrpSpPr>
        <p:grpSpPr>
          <a:xfrm>
            <a:off x="3829028" y="1078009"/>
            <a:ext cx="553292" cy="832295"/>
            <a:chOff x="7478671" y="1969421"/>
            <a:chExt cx="842700" cy="1638300"/>
          </a:xfrm>
        </p:grpSpPr>
        <p:sp>
          <p:nvSpPr>
            <p:cNvPr id="2023" name="Google Shape;2023;p147"/>
            <p:cNvSpPr/>
            <p:nvPr/>
          </p:nvSpPr>
          <p:spPr>
            <a:xfrm>
              <a:off x="7478671" y="1969421"/>
              <a:ext cx="842700" cy="1638300"/>
            </a:xfrm>
            <a:prstGeom prst="rect">
              <a:avLst/>
            </a:prstGeom>
            <a:solidFill>
              <a:srgbClr val="73FBA9"/>
            </a:solidFill>
            <a:ln w="9525"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116600" tIns="0" rIns="116600" bIns="58300" anchor="ctr" anchorCtr="0">
              <a:noAutofit/>
            </a:bodyPr>
            <a:lstStyle/>
            <a:p>
              <a:pPr marL="0" marR="0" lvl="0" indent="0" algn="ctr" rtl="0">
                <a:lnSpc>
                  <a:spcPct val="95000"/>
                </a:lnSpc>
                <a:spcBef>
                  <a:spcPts val="0"/>
                </a:spcBef>
                <a:spcAft>
                  <a:spcPts val="0"/>
                </a:spcAft>
                <a:buClr>
                  <a:srgbClr val="000000"/>
                </a:buClr>
                <a:buSzPts val="375"/>
                <a:buFont typeface="Arial"/>
                <a:buNone/>
              </a:pPr>
              <a:r>
                <a:rPr lang="en-US" sz="15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pSp>
          <p:nvGrpSpPr>
            <p:cNvPr id="2024" name="Google Shape;2024;p147"/>
            <p:cNvGrpSpPr/>
            <p:nvPr/>
          </p:nvGrpSpPr>
          <p:grpSpPr>
            <a:xfrm>
              <a:off x="7610284" y="2193156"/>
              <a:ext cx="552418" cy="519116"/>
              <a:chOff x="8131742" y="4009313"/>
              <a:chExt cx="552418" cy="692155"/>
            </a:xfrm>
          </p:grpSpPr>
          <p:grpSp>
            <p:nvGrpSpPr>
              <p:cNvPr id="2025" name="Google Shape;2025;p147"/>
              <p:cNvGrpSpPr/>
              <p:nvPr/>
            </p:nvGrpSpPr>
            <p:grpSpPr>
              <a:xfrm>
                <a:off x="8131742" y="4009313"/>
                <a:ext cx="551675" cy="228589"/>
                <a:chOff x="7660967" y="1751776"/>
                <a:chExt cx="1040700" cy="450600"/>
              </a:xfrm>
            </p:grpSpPr>
            <p:sp>
              <p:nvSpPr>
                <p:cNvPr id="2026" name="Google Shape;2026;p147"/>
                <p:cNvSpPr/>
                <p:nvPr/>
              </p:nvSpPr>
              <p:spPr>
                <a:xfrm>
                  <a:off x="7660967" y="1751776"/>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cxnSp>
              <p:nvCxnSpPr>
                <p:cNvPr id="2027" name="Google Shape;2027;p147"/>
                <p:cNvCxnSpPr/>
                <p:nvPr/>
              </p:nvCxnSpPr>
              <p:spPr>
                <a:xfrm>
                  <a:off x="8501628"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cxnSp>
            <p:cxnSp>
              <p:nvCxnSpPr>
                <p:cNvPr id="2028" name="Google Shape;2028;p147"/>
                <p:cNvCxnSpPr/>
                <p:nvPr/>
              </p:nvCxnSpPr>
              <p:spPr>
                <a:xfrm>
                  <a:off x="8268932"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cxnSp>
          </p:grpSp>
          <p:grpSp>
            <p:nvGrpSpPr>
              <p:cNvPr id="2029" name="Google Shape;2029;p147"/>
              <p:cNvGrpSpPr/>
              <p:nvPr/>
            </p:nvGrpSpPr>
            <p:grpSpPr>
              <a:xfrm>
                <a:off x="8132485" y="4472879"/>
                <a:ext cx="551675" cy="228589"/>
                <a:chOff x="7660967" y="1751776"/>
                <a:chExt cx="1040700" cy="450600"/>
              </a:xfrm>
            </p:grpSpPr>
            <p:sp>
              <p:nvSpPr>
                <p:cNvPr id="2030" name="Google Shape;2030;p147"/>
                <p:cNvSpPr/>
                <p:nvPr/>
              </p:nvSpPr>
              <p:spPr>
                <a:xfrm>
                  <a:off x="7660967" y="1751776"/>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cxnSp>
              <p:nvCxnSpPr>
                <p:cNvPr id="2031" name="Google Shape;2031;p147"/>
                <p:cNvCxnSpPr/>
                <p:nvPr/>
              </p:nvCxnSpPr>
              <p:spPr>
                <a:xfrm>
                  <a:off x="8501628"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cxnSp>
            <p:cxnSp>
              <p:nvCxnSpPr>
                <p:cNvPr id="2032" name="Google Shape;2032;p147"/>
                <p:cNvCxnSpPr/>
                <p:nvPr/>
              </p:nvCxnSpPr>
              <p:spPr>
                <a:xfrm>
                  <a:off x="8268932"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cxnSp>
          </p:grpSp>
        </p:grpSp>
        <p:grpSp>
          <p:nvGrpSpPr>
            <p:cNvPr id="2033" name="Google Shape;2033;p147"/>
            <p:cNvGrpSpPr/>
            <p:nvPr/>
          </p:nvGrpSpPr>
          <p:grpSpPr>
            <a:xfrm>
              <a:off x="7611027" y="2888730"/>
              <a:ext cx="552418" cy="519116"/>
              <a:chOff x="8131742" y="4009313"/>
              <a:chExt cx="552418" cy="692155"/>
            </a:xfrm>
          </p:grpSpPr>
          <p:grpSp>
            <p:nvGrpSpPr>
              <p:cNvPr id="2034" name="Google Shape;2034;p147"/>
              <p:cNvGrpSpPr/>
              <p:nvPr/>
            </p:nvGrpSpPr>
            <p:grpSpPr>
              <a:xfrm>
                <a:off x="8131742" y="4009313"/>
                <a:ext cx="551675" cy="228589"/>
                <a:chOff x="7660967" y="1751776"/>
                <a:chExt cx="1040700" cy="450600"/>
              </a:xfrm>
            </p:grpSpPr>
            <p:sp>
              <p:nvSpPr>
                <p:cNvPr id="2035" name="Google Shape;2035;p147"/>
                <p:cNvSpPr/>
                <p:nvPr/>
              </p:nvSpPr>
              <p:spPr>
                <a:xfrm>
                  <a:off x="7660967" y="1751776"/>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cxnSp>
              <p:nvCxnSpPr>
                <p:cNvPr id="2036" name="Google Shape;2036;p147"/>
                <p:cNvCxnSpPr/>
                <p:nvPr/>
              </p:nvCxnSpPr>
              <p:spPr>
                <a:xfrm>
                  <a:off x="8501628"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cxnSp>
            <p:cxnSp>
              <p:nvCxnSpPr>
                <p:cNvPr id="2037" name="Google Shape;2037;p147"/>
                <p:cNvCxnSpPr/>
                <p:nvPr/>
              </p:nvCxnSpPr>
              <p:spPr>
                <a:xfrm>
                  <a:off x="8268932"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cxnSp>
          </p:grpSp>
          <p:grpSp>
            <p:nvGrpSpPr>
              <p:cNvPr id="2038" name="Google Shape;2038;p147"/>
              <p:cNvGrpSpPr/>
              <p:nvPr/>
            </p:nvGrpSpPr>
            <p:grpSpPr>
              <a:xfrm>
                <a:off x="8132485" y="4472879"/>
                <a:ext cx="551675" cy="228589"/>
                <a:chOff x="7660967" y="1751776"/>
                <a:chExt cx="1040700" cy="450600"/>
              </a:xfrm>
            </p:grpSpPr>
            <p:sp>
              <p:nvSpPr>
                <p:cNvPr id="2039" name="Google Shape;2039;p147"/>
                <p:cNvSpPr/>
                <p:nvPr/>
              </p:nvSpPr>
              <p:spPr>
                <a:xfrm>
                  <a:off x="7660967" y="1751776"/>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cxnSp>
              <p:nvCxnSpPr>
                <p:cNvPr id="2040" name="Google Shape;2040;p147"/>
                <p:cNvCxnSpPr/>
                <p:nvPr/>
              </p:nvCxnSpPr>
              <p:spPr>
                <a:xfrm>
                  <a:off x="8501628"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cxnSp>
            <p:cxnSp>
              <p:nvCxnSpPr>
                <p:cNvPr id="2041" name="Google Shape;2041;p147"/>
                <p:cNvCxnSpPr/>
                <p:nvPr/>
              </p:nvCxnSpPr>
              <p:spPr>
                <a:xfrm>
                  <a:off x="8268932"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cxnSp>
          </p:grpSp>
        </p:grpSp>
      </p:grpSp>
      <p:grpSp>
        <p:nvGrpSpPr>
          <p:cNvPr id="2042" name="Google Shape;2042;p147"/>
          <p:cNvGrpSpPr/>
          <p:nvPr/>
        </p:nvGrpSpPr>
        <p:grpSpPr>
          <a:xfrm>
            <a:off x="2013149" y="2360228"/>
            <a:ext cx="572065" cy="822960"/>
            <a:chOff x="5377555" y="2488090"/>
            <a:chExt cx="1124480" cy="1626817"/>
          </a:xfrm>
        </p:grpSpPr>
        <p:grpSp>
          <p:nvGrpSpPr>
            <p:cNvPr id="2043" name="Google Shape;2043;p147"/>
            <p:cNvGrpSpPr/>
            <p:nvPr/>
          </p:nvGrpSpPr>
          <p:grpSpPr>
            <a:xfrm>
              <a:off x="5377555" y="2488090"/>
              <a:ext cx="1124480" cy="1626817"/>
              <a:chOff x="1485649" y="3204985"/>
              <a:chExt cx="1124480" cy="2169089"/>
            </a:xfrm>
          </p:grpSpPr>
          <p:sp>
            <p:nvSpPr>
              <p:cNvPr id="2044" name="Google Shape;2044;p147"/>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81625" tIns="40800" rIns="81625" bIns="40800"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sz="2500" b="0" i="0" u="none" strike="noStrike" cap="none">
                  <a:solidFill>
                    <a:schemeClr val="dk1"/>
                  </a:solidFill>
                  <a:latin typeface="Arial"/>
                  <a:ea typeface="Arial"/>
                  <a:cs typeface="Arial"/>
                  <a:sym typeface="Arial"/>
                </a:endParaRPr>
              </a:p>
            </p:txBody>
          </p:sp>
          <p:sp>
            <p:nvSpPr>
              <p:cNvPr id="2045" name="Google Shape;2045;p147"/>
              <p:cNvSpPr/>
              <p:nvPr/>
            </p:nvSpPr>
            <p:spPr>
              <a:xfrm>
                <a:off x="1485649" y="3204985"/>
                <a:ext cx="1124400" cy="2157600"/>
              </a:xfrm>
              <a:prstGeom prst="rect">
                <a:avLst/>
              </a:prstGeom>
              <a:solidFill>
                <a:schemeClr val="lt1">
                  <a:alpha val="69019"/>
                </a:schemeClr>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grpSp>
        <p:grpSp>
          <p:nvGrpSpPr>
            <p:cNvPr id="2046" name="Google Shape;2046;p147"/>
            <p:cNvGrpSpPr/>
            <p:nvPr/>
          </p:nvGrpSpPr>
          <p:grpSpPr>
            <a:xfrm>
              <a:off x="5535508" y="2564615"/>
              <a:ext cx="909363" cy="1479767"/>
              <a:chOff x="2449931" y="225721"/>
              <a:chExt cx="909363" cy="1973023"/>
            </a:xfrm>
          </p:grpSpPr>
          <p:sp>
            <p:nvSpPr>
              <p:cNvPr id="2047" name="Google Shape;2047;p147"/>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25"/>
                  <a:buFont typeface="Arial"/>
                  <a:buNone/>
                </a:pPr>
                <a:endParaRPr sz="825" b="0" i="0" u="none" strike="noStrike" cap="none">
                  <a:solidFill>
                    <a:schemeClr val="lt1"/>
                  </a:solidFill>
                  <a:latin typeface="Arial"/>
                  <a:ea typeface="Arial"/>
                  <a:cs typeface="Arial"/>
                  <a:sym typeface="Arial"/>
                </a:endParaRPr>
              </a:p>
            </p:txBody>
          </p:sp>
          <p:sp>
            <p:nvSpPr>
              <p:cNvPr id="2048" name="Google Shape;2048;p147"/>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49" name="Google Shape;2049;p147"/>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50" name="Google Shape;2050;p147"/>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51" name="Google Shape;2051;p147"/>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52" name="Google Shape;2052;p147"/>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53" name="Google Shape;2053;p147"/>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54" name="Google Shape;2054;p147"/>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55" name="Google Shape;2055;p147"/>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56" name="Google Shape;2056;p147"/>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57" name="Google Shape;2057;p147"/>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58" name="Google Shape;2058;p147"/>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grpSp>
      </p:grpSp>
      <p:sp>
        <p:nvSpPr>
          <p:cNvPr id="2059" name="Google Shape;2059;p147"/>
          <p:cNvSpPr/>
          <p:nvPr/>
        </p:nvSpPr>
        <p:spPr>
          <a:xfrm>
            <a:off x="3477586" y="2373921"/>
            <a:ext cx="524281" cy="818602"/>
          </a:xfrm>
          <a:prstGeom prst="roundRect">
            <a:avLst>
              <a:gd name="adj" fmla="val 16667"/>
            </a:avLst>
          </a:prstGeom>
          <a:solidFill>
            <a:schemeClr val="accent2"/>
          </a:solidFill>
          <a:ln w="25400" cap="flat" cmpd="sng">
            <a:solidFill>
              <a:srgbClr val="8C3A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450"/>
              <a:buFont typeface="Arial"/>
              <a:buNone/>
            </a:pPr>
            <a:r>
              <a:rPr lang="en-US" sz="1200" b="1" i="0" u="none" strike="noStrike" cap="none">
                <a:solidFill>
                  <a:schemeClr val="lt1"/>
                </a:solidFill>
                <a:latin typeface="Arial"/>
                <a:ea typeface="Arial"/>
                <a:cs typeface="Arial"/>
                <a:sym typeface="Arial"/>
              </a:rPr>
              <a:t>TM</a:t>
            </a:r>
            <a:endParaRPr sz="1200" b="0" i="0" u="none" strike="noStrike" cap="none">
              <a:solidFill>
                <a:srgbClr val="000000"/>
              </a:solidFill>
              <a:latin typeface="Arial"/>
              <a:ea typeface="Arial"/>
              <a:cs typeface="Arial"/>
              <a:sym typeface="Arial"/>
            </a:endParaRPr>
          </a:p>
        </p:txBody>
      </p:sp>
      <p:grpSp>
        <p:nvGrpSpPr>
          <p:cNvPr id="2060" name="Google Shape;2060;p147"/>
          <p:cNvGrpSpPr/>
          <p:nvPr/>
        </p:nvGrpSpPr>
        <p:grpSpPr>
          <a:xfrm>
            <a:off x="2761973" y="2372216"/>
            <a:ext cx="553292" cy="832295"/>
            <a:chOff x="7478671" y="1969421"/>
            <a:chExt cx="842700" cy="1638300"/>
          </a:xfrm>
        </p:grpSpPr>
        <p:sp>
          <p:nvSpPr>
            <p:cNvPr id="2061" name="Google Shape;2061;p147"/>
            <p:cNvSpPr/>
            <p:nvPr/>
          </p:nvSpPr>
          <p:spPr>
            <a:xfrm>
              <a:off x="7478671" y="1969421"/>
              <a:ext cx="842700" cy="1638300"/>
            </a:xfrm>
            <a:prstGeom prst="rect">
              <a:avLst/>
            </a:prstGeom>
            <a:solidFill>
              <a:srgbClr val="73FBA9"/>
            </a:solidFill>
            <a:ln w="9525"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116600" tIns="0" rIns="116600" bIns="58300" anchor="ctr" anchorCtr="0">
              <a:noAutofit/>
            </a:bodyPr>
            <a:lstStyle/>
            <a:p>
              <a:pPr marL="0" marR="0" lvl="0" indent="0" algn="ctr" rtl="0">
                <a:lnSpc>
                  <a:spcPct val="95000"/>
                </a:lnSpc>
                <a:spcBef>
                  <a:spcPts val="0"/>
                </a:spcBef>
                <a:spcAft>
                  <a:spcPts val="0"/>
                </a:spcAft>
                <a:buClr>
                  <a:srgbClr val="000000"/>
                </a:buClr>
                <a:buSzPts val="375"/>
                <a:buFont typeface="Arial"/>
                <a:buNone/>
              </a:pPr>
              <a:r>
                <a:rPr lang="en-US" sz="15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pSp>
          <p:nvGrpSpPr>
            <p:cNvPr id="2062" name="Google Shape;2062;p147"/>
            <p:cNvGrpSpPr/>
            <p:nvPr/>
          </p:nvGrpSpPr>
          <p:grpSpPr>
            <a:xfrm>
              <a:off x="7610284" y="2193156"/>
              <a:ext cx="552418" cy="519116"/>
              <a:chOff x="8131742" y="4009313"/>
              <a:chExt cx="552418" cy="692155"/>
            </a:xfrm>
          </p:grpSpPr>
          <p:grpSp>
            <p:nvGrpSpPr>
              <p:cNvPr id="2063" name="Google Shape;2063;p147"/>
              <p:cNvGrpSpPr/>
              <p:nvPr/>
            </p:nvGrpSpPr>
            <p:grpSpPr>
              <a:xfrm>
                <a:off x="8131742" y="4009313"/>
                <a:ext cx="551675" cy="228589"/>
                <a:chOff x="7660967" y="1751776"/>
                <a:chExt cx="1040700" cy="450600"/>
              </a:xfrm>
            </p:grpSpPr>
            <p:sp>
              <p:nvSpPr>
                <p:cNvPr id="2064" name="Google Shape;2064;p147"/>
                <p:cNvSpPr/>
                <p:nvPr/>
              </p:nvSpPr>
              <p:spPr>
                <a:xfrm>
                  <a:off x="7660967" y="1751776"/>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cxnSp>
              <p:nvCxnSpPr>
                <p:cNvPr id="2065" name="Google Shape;2065;p147"/>
                <p:cNvCxnSpPr/>
                <p:nvPr/>
              </p:nvCxnSpPr>
              <p:spPr>
                <a:xfrm>
                  <a:off x="8501628"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cxnSp>
            <p:cxnSp>
              <p:nvCxnSpPr>
                <p:cNvPr id="2066" name="Google Shape;2066;p147"/>
                <p:cNvCxnSpPr/>
                <p:nvPr/>
              </p:nvCxnSpPr>
              <p:spPr>
                <a:xfrm>
                  <a:off x="8268932"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cxnSp>
          </p:grpSp>
          <p:grpSp>
            <p:nvGrpSpPr>
              <p:cNvPr id="2067" name="Google Shape;2067;p147"/>
              <p:cNvGrpSpPr/>
              <p:nvPr/>
            </p:nvGrpSpPr>
            <p:grpSpPr>
              <a:xfrm>
                <a:off x="8132485" y="4472879"/>
                <a:ext cx="551675" cy="228589"/>
                <a:chOff x="7660967" y="1751776"/>
                <a:chExt cx="1040700" cy="450600"/>
              </a:xfrm>
            </p:grpSpPr>
            <p:sp>
              <p:nvSpPr>
                <p:cNvPr id="2068" name="Google Shape;2068;p147"/>
                <p:cNvSpPr/>
                <p:nvPr/>
              </p:nvSpPr>
              <p:spPr>
                <a:xfrm>
                  <a:off x="7660967" y="1751776"/>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cxnSp>
              <p:nvCxnSpPr>
                <p:cNvPr id="2069" name="Google Shape;2069;p147"/>
                <p:cNvCxnSpPr/>
                <p:nvPr/>
              </p:nvCxnSpPr>
              <p:spPr>
                <a:xfrm>
                  <a:off x="8501628"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cxnSp>
            <p:cxnSp>
              <p:nvCxnSpPr>
                <p:cNvPr id="2070" name="Google Shape;2070;p147"/>
                <p:cNvCxnSpPr/>
                <p:nvPr/>
              </p:nvCxnSpPr>
              <p:spPr>
                <a:xfrm>
                  <a:off x="8268932"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cxnSp>
          </p:grpSp>
        </p:grpSp>
        <p:grpSp>
          <p:nvGrpSpPr>
            <p:cNvPr id="2071" name="Google Shape;2071;p147"/>
            <p:cNvGrpSpPr/>
            <p:nvPr/>
          </p:nvGrpSpPr>
          <p:grpSpPr>
            <a:xfrm>
              <a:off x="7611027" y="2888730"/>
              <a:ext cx="552418" cy="519116"/>
              <a:chOff x="8131742" y="4009313"/>
              <a:chExt cx="552418" cy="692155"/>
            </a:xfrm>
          </p:grpSpPr>
          <p:grpSp>
            <p:nvGrpSpPr>
              <p:cNvPr id="2072" name="Google Shape;2072;p147"/>
              <p:cNvGrpSpPr/>
              <p:nvPr/>
            </p:nvGrpSpPr>
            <p:grpSpPr>
              <a:xfrm>
                <a:off x="8131742" y="4009313"/>
                <a:ext cx="551675" cy="228589"/>
                <a:chOff x="7660967" y="1751776"/>
                <a:chExt cx="1040700" cy="450600"/>
              </a:xfrm>
            </p:grpSpPr>
            <p:sp>
              <p:nvSpPr>
                <p:cNvPr id="2073" name="Google Shape;2073;p147"/>
                <p:cNvSpPr/>
                <p:nvPr/>
              </p:nvSpPr>
              <p:spPr>
                <a:xfrm>
                  <a:off x="7660967" y="1751776"/>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cxnSp>
              <p:nvCxnSpPr>
                <p:cNvPr id="2074" name="Google Shape;2074;p147"/>
                <p:cNvCxnSpPr/>
                <p:nvPr/>
              </p:nvCxnSpPr>
              <p:spPr>
                <a:xfrm>
                  <a:off x="8501628"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cxnSp>
            <p:cxnSp>
              <p:nvCxnSpPr>
                <p:cNvPr id="2075" name="Google Shape;2075;p147"/>
                <p:cNvCxnSpPr/>
                <p:nvPr/>
              </p:nvCxnSpPr>
              <p:spPr>
                <a:xfrm>
                  <a:off x="8268932"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cxnSp>
          </p:grpSp>
          <p:grpSp>
            <p:nvGrpSpPr>
              <p:cNvPr id="2076" name="Google Shape;2076;p147"/>
              <p:cNvGrpSpPr/>
              <p:nvPr/>
            </p:nvGrpSpPr>
            <p:grpSpPr>
              <a:xfrm>
                <a:off x="8132485" y="4472879"/>
                <a:ext cx="551675" cy="228589"/>
                <a:chOff x="7660967" y="1751776"/>
                <a:chExt cx="1040700" cy="450600"/>
              </a:xfrm>
            </p:grpSpPr>
            <p:sp>
              <p:nvSpPr>
                <p:cNvPr id="2077" name="Google Shape;2077;p147"/>
                <p:cNvSpPr/>
                <p:nvPr/>
              </p:nvSpPr>
              <p:spPr>
                <a:xfrm>
                  <a:off x="7660967" y="1751776"/>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cxnSp>
              <p:nvCxnSpPr>
                <p:cNvPr id="2078" name="Google Shape;2078;p147"/>
                <p:cNvCxnSpPr/>
                <p:nvPr/>
              </p:nvCxnSpPr>
              <p:spPr>
                <a:xfrm>
                  <a:off x="8501628"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cxnSp>
            <p:cxnSp>
              <p:nvCxnSpPr>
                <p:cNvPr id="2079" name="Google Shape;2079;p147"/>
                <p:cNvCxnSpPr/>
                <p:nvPr/>
              </p:nvCxnSpPr>
              <p:spPr>
                <a:xfrm>
                  <a:off x="8268932"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cxnSp>
          </p:grpSp>
        </p:grpSp>
      </p:grpSp>
      <p:grpSp>
        <p:nvGrpSpPr>
          <p:cNvPr id="2080" name="Google Shape;2080;p147"/>
          <p:cNvGrpSpPr/>
          <p:nvPr/>
        </p:nvGrpSpPr>
        <p:grpSpPr>
          <a:xfrm>
            <a:off x="1004810" y="3934644"/>
            <a:ext cx="572065" cy="822960"/>
            <a:chOff x="5377555" y="2488090"/>
            <a:chExt cx="1124480" cy="1626817"/>
          </a:xfrm>
        </p:grpSpPr>
        <p:grpSp>
          <p:nvGrpSpPr>
            <p:cNvPr id="2081" name="Google Shape;2081;p147"/>
            <p:cNvGrpSpPr/>
            <p:nvPr/>
          </p:nvGrpSpPr>
          <p:grpSpPr>
            <a:xfrm>
              <a:off x="5377555" y="2488090"/>
              <a:ext cx="1124480" cy="1626817"/>
              <a:chOff x="1485649" y="3204985"/>
              <a:chExt cx="1124480" cy="2169089"/>
            </a:xfrm>
          </p:grpSpPr>
          <p:sp>
            <p:nvSpPr>
              <p:cNvPr id="2082" name="Google Shape;2082;p147"/>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81625" tIns="40800" rIns="81625" bIns="40800"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sz="2500" b="0" i="0" u="none" strike="noStrike" cap="none">
                  <a:solidFill>
                    <a:schemeClr val="dk1"/>
                  </a:solidFill>
                  <a:latin typeface="Arial"/>
                  <a:ea typeface="Arial"/>
                  <a:cs typeface="Arial"/>
                  <a:sym typeface="Arial"/>
                </a:endParaRPr>
              </a:p>
            </p:txBody>
          </p:sp>
          <p:sp>
            <p:nvSpPr>
              <p:cNvPr id="2083" name="Google Shape;2083;p147"/>
              <p:cNvSpPr/>
              <p:nvPr/>
            </p:nvSpPr>
            <p:spPr>
              <a:xfrm>
                <a:off x="1485649" y="3204985"/>
                <a:ext cx="1124400" cy="2157600"/>
              </a:xfrm>
              <a:prstGeom prst="rect">
                <a:avLst/>
              </a:prstGeom>
              <a:solidFill>
                <a:schemeClr val="lt1">
                  <a:alpha val="69019"/>
                </a:schemeClr>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grpSp>
        <p:grpSp>
          <p:nvGrpSpPr>
            <p:cNvPr id="2084" name="Google Shape;2084;p147"/>
            <p:cNvGrpSpPr/>
            <p:nvPr/>
          </p:nvGrpSpPr>
          <p:grpSpPr>
            <a:xfrm>
              <a:off x="5535508" y="2564615"/>
              <a:ext cx="909363" cy="1479767"/>
              <a:chOff x="2449931" y="225721"/>
              <a:chExt cx="909363" cy="1973023"/>
            </a:xfrm>
          </p:grpSpPr>
          <p:sp>
            <p:nvSpPr>
              <p:cNvPr id="2085" name="Google Shape;2085;p147"/>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25"/>
                  <a:buFont typeface="Arial"/>
                  <a:buNone/>
                </a:pPr>
                <a:endParaRPr sz="825" b="0" i="0" u="none" strike="noStrike" cap="none">
                  <a:solidFill>
                    <a:schemeClr val="lt1"/>
                  </a:solidFill>
                  <a:latin typeface="Arial"/>
                  <a:ea typeface="Arial"/>
                  <a:cs typeface="Arial"/>
                  <a:sym typeface="Arial"/>
                </a:endParaRPr>
              </a:p>
            </p:txBody>
          </p:sp>
          <p:sp>
            <p:nvSpPr>
              <p:cNvPr id="2086" name="Google Shape;2086;p147"/>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87" name="Google Shape;2087;p147"/>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88" name="Google Shape;2088;p147"/>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89" name="Google Shape;2089;p147"/>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90" name="Google Shape;2090;p147"/>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91" name="Google Shape;2091;p147"/>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92" name="Google Shape;2092;p147"/>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93" name="Google Shape;2093;p147"/>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94" name="Google Shape;2094;p147"/>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95" name="Google Shape;2095;p147"/>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096" name="Google Shape;2096;p147"/>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grpSp>
      </p:grpSp>
      <p:sp>
        <p:nvSpPr>
          <p:cNvPr id="2097" name="Google Shape;2097;p147"/>
          <p:cNvSpPr/>
          <p:nvPr/>
        </p:nvSpPr>
        <p:spPr>
          <a:xfrm>
            <a:off x="2497225" y="3936021"/>
            <a:ext cx="524281" cy="818602"/>
          </a:xfrm>
          <a:prstGeom prst="roundRect">
            <a:avLst>
              <a:gd name="adj" fmla="val 16667"/>
            </a:avLst>
          </a:prstGeom>
          <a:solidFill>
            <a:schemeClr val="accent2"/>
          </a:solidFill>
          <a:ln w="25400" cap="flat" cmpd="sng">
            <a:solidFill>
              <a:srgbClr val="8C3A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450"/>
              <a:buFont typeface="Arial"/>
              <a:buNone/>
            </a:pPr>
            <a:r>
              <a:rPr lang="en-US" sz="1200" b="1" i="0" u="none" strike="noStrike" cap="none">
                <a:solidFill>
                  <a:schemeClr val="lt1"/>
                </a:solidFill>
                <a:latin typeface="Arial"/>
                <a:ea typeface="Arial"/>
                <a:cs typeface="Arial"/>
                <a:sym typeface="Arial"/>
              </a:rPr>
              <a:t>TM</a:t>
            </a:r>
            <a:endParaRPr sz="1200" b="0" i="0" u="none" strike="noStrike" cap="none">
              <a:solidFill>
                <a:srgbClr val="000000"/>
              </a:solidFill>
              <a:latin typeface="Arial"/>
              <a:ea typeface="Arial"/>
              <a:cs typeface="Arial"/>
              <a:sym typeface="Arial"/>
            </a:endParaRPr>
          </a:p>
        </p:txBody>
      </p:sp>
      <p:grpSp>
        <p:nvGrpSpPr>
          <p:cNvPr id="2098" name="Google Shape;2098;p147"/>
          <p:cNvGrpSpPr/>
          <p:nvPr/>
        </p:nvGrpSpPr>
        <p:grpSpPr>
          <a:xfrm>
            <a:off x="3915134" y="3932464"/>
            <a:ext cx="572065" cy="822960"/>
            <a:chOff x="5377555" y="2488090"/>
            <a:chExt cx="1124480" cy="1626817"/>
          </a:xfrm>
        </p:grpSpPr>
        <p:grpSp>
          <p:nvGrpSpPr>
            <p:cNvPr id="2099" name="Google Shape;2099;p147"/>
            <p:cNvGrpSpPr/>
            <p:nvPr/>
          </p:nvGrpSpPr>
          <p:grpSpPr>
            <a:xfrm>
              <a:off x="5377555" y="2488090"/>
              <a:ext cx="1124480" cy="1626817"/>
              <a:chOff x="1485649" y="3204985"/>
              <a:chExt cx="1124480" cy="2169089"/>
            </a:xfrm>
          </p:grpSpPr>
          <p:sp>
            <p:nvSpPr>
              <p:cNvPr id="2100" name="Google Shape;2100;p147"/>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81625" tIns="40800" rIns="81625" bIns="40800"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sz="2500" b="0" i="0" u="none" strike="noStrike" cap="none">
                  <a:solidFill>
                    <a:schemeClr val="dk1"/>
                  </a:solidFill>
                  <a:latin typeface="Arial"/>
                  <a:ea typeface="Arial"/>
                  <a:cs typeface="Arial"/>
                  <a:sym typeface="Arial"/>
                </a:endParaRPr>
              </a:p>
            </p:txBody>
          </p:sp>
          <p:sp>
            <p:nvSpPr>
              <p:cNvPr id="2101" name="Google Shape;2101;p147"/>
              <p:cNvSpPr/>
              <p:nvPr/>
            </p:nvSpPr>
            <p:spPr>
              <a:xfrm>
                <a:off x="1485649" y="3204985"/>
                <a:ext cx="1124400" cy="2157600"/>
              </a:xfrm>
              <a:prstGeom prst="rect">
                <a:avLst/>
              </a:prstGeom>
              <a:solidFill>
                <a:schemeClr val="lt1">
                  <a:alpha val="69019"/>
                </a:schemeClr>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grpSp>
        <p:grpSp>
          <p:nvGrpSpPr>
            <p:cNvPr id="2102" name="Google Shape;2102;p147"/>
            <p:cNvGrpSpPr/>
            <p:nvPr/>
          </p:nvGrpSpPr>
          <p:grpSpPr>
            <a:xfrm>
              <a:off x="5535508" y="2564615"/>
              <a:ext cx="909363" cy="1479767"/>
              <a:chOff x="2449931" y="225721"/>
              <a:chExt cx="909363" cy="1973023"/>
            </a:xfrm>
          </p:grpSpPr>
          <p:sp>
            <p:nvSpPr>
              <p:cNvPr id="2103" name="Google Shape;2103;p147"/>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25"/>
                  <a:buFont typeface="Arial"/>
                  <a:buNone/>
                </a:pPr>
                <a:endParaRPr sz="825" b="0" i="0" u="none" strike="noStrike" cap="none">
                  <a:solidFill>
                    <a:schemeClr val="lt1"/>
                  </a:solidFill>
                  <a:latin typeface="Arial"/>
                  <a:ea typeface="Arial"/>
                  <a:cs typeface="Arial"/>
                  <a:sym typeface="Arial"/>
                </a:endParaRPr>
              </a:p>
            </p:txBody>
          </p:sp>
          <p:sp>
            <p:nvSpPr>
              <p:cNvPr id="2104" name="Google Shape;2104;p147"/>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105" name="Google Shape;2105;p147"/>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106" name="Google Shape;2106;p147"/>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107" name="Google Shape;2107;p147"/>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108" name="Google Shape;2108;p147"/>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109" name="Google Shape;2109;p147"/>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110" name="Google Shape;2110;p147"/>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111" name="Google Shape;2111;p147"/>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112" name="Google Shape;2112;p147"/>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113" name="Google Shape;2113;p147"/>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114" name="Google Shape;2114;p147"/>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grpSp>
      </p:grpSp>
      <p:grpSp>
        <p:nvGrpSpPr>
          <p:cNvPr id="2115" name="Google Shape;2115;p147"/>
          <p:cNvGrpSpPr/>
          <p:nvPr/>
        </p:nvGrpSpPr>
        <p:grpSpPr>
          <a:xfrm>
            <a:off x="1772167" y="3926267"/>
            <a:ext cx="553292" cy="832295"/>
            <a:chOff x="7478671" y="1969421"/>
            <a:chExt cx="842700" cy="1638300"/>
          </a:xfrm>
        </p:grpSpPr>
        <p:sp>
          <p:nvSpPr>
            <p:cNvPr id="2116" name="Google Shape;2116;p147"/>
            <p:cNvSpPr/>
            <p:nvPr/>
          </p:nvSpPr>
          <p:spPr>
            <a:xfrm>
              <a:off x="7478671" y="1969421"/>
              <a:ext cx="842700" cy="1638300"/>
            </a:xfrm>
            <a:prstGeom prst="rect">
              <a:avLst/>
            </a:prstGeom>
            <a:solidFill>
              <a:srgbClr val="73FBA9"/>
            </a:solidFill>
            <a:ln w="9525"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116600" tIns="0" rIns="116600" bIns="58300" anchor="ctr" anchorCtr="0">
              <a:noAutofit/>
            </a:bodyPr>
            <a:lstStyle/>
            <a:p>
              <a:pPr marL="0" marR="0" lvl="0" indent="0" algn="ctr" rtl="0">
                <a:lnSpc>
                  <a:spcPct val="95000"/>
                </a:lnSpc>
                <a:spcBef>
                  <a:spcPts val="0"/>
                </a:spcBef>
                <a:spcAft>
                  <a:spcPts val="0"/>
                </a:spcAft>
                <a:buClr>
                  <a:srgbClr val="000000"/>
                </a:buClr>
                <a:buSzPts val="375"/>
                <a:buFont typeface="Arial"/>
                <a:buNone/>
              </a:pPr>
              <a:r>
                <a:rPr lang="en-US" sz="15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pSp>
          <p:nvGrpSpPr>
            <p:cNvPr id="2117" name="Google Shape;2117;p147"/>
            <p:cNvGrpSpPr/>
            <p:nvPr/>
          </p:nvGrpSpPr>
          <p:grpSpPr>
            <a:xfrm>
              <a:off x="7610284" y="2193156"/>
              <a:ext cx="552418" cy="519116"/>
              <a:chOff x="8131742" y="4009313"/>
              <a:chExt cx="552418" cy="692155"/>
            </a:xfrm>
          </p:grpSpPr>
          <p:grpSp>
            <p:nvGrpSpPr>
              <p:cNvPr id="2118" name="Google Shape;2118;p147"/>
              <p:cNvGrpSpPr/>
              <p:nvPr/>
            </p:nvGrpSpPr>
            <p:grpSpPr>
              <a:xfrm>
                <a:off x="8131742" y="4009313"/>
                <a:ext cx="551675" cy="228589"/>
                <a:chOff x="7660967" y="1751776"/>
                <a:chExt cx="1040700" cy="450600"/>
              </a:xfrm>
            </p:grpSpPr>
            <p:sp>
              <p:nvSpPr>
                <p:cNvPr id="2119" name="Google Shape;2119;p147"/>
                <p:cNvSpPr/>
                <p:nvPr/>
              </p:nvSpPr>
              <p:spPr>
                <a:xfrm>
                  <a:off x="7660967" y="1751776"/>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cxnSp>
              <p:nvCxnSpPr>
                <p:cNvPr id="2120" name="Google Shape;2120;p147"/>
                <p:cNvCxnSpPr/>
                <p:nvPr/>
              </p:nvCxnSpPr>
              <p:spPr>
                <a:xfrm>
                  <a:off x="8501628"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cxnSp>
            <p:cxnSp>
              <p:nvCxnSpPr>
                <p:cNvPr id="2121" name="Google Shape;2121;p147"/>
                <p:cNvCxnSpPr/>
                <p:nvPr/>
              </p:nvCxnSpPr>
              <p:spPr>
                <a:xfrm>
                  <a:off x="8268932"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cxnSp>
          </p:grpSp>
          <p:grpSp>
            <p:nvGrpSpPr>
              <p:cNvPr id="2122" name="Google Shape;2122;p147"/>
              <p:cNvGrpSpPr/>
              <p:nvPr/>
            </p:nvGrpSpPr>
            <p:grpSpPr>
              <a:xfrm>
                <a:off x="8132485" y="4472879"/>
                <a:ext cx="551675" cy="228589"/>
                <a:chOff x="7660967" y="1751776"/>
                <a:chExt cx="1040700" cy="450600"/>
              </a:xfrm>
            </p:grpSpPr>
            <p:sp>
              <p:nvSpPr>
                <p:cNvPr id="2123" name="Google Shape;2123;p147"/>
                <p:cNvSpPr/>
                <p:nvPr/>
              </p:nvSpPr>
              <p:spPr>
                <a:xfrm>
                  <a:off x="7660967" y="1751776"/>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cxnSp>
              <p:nvCxnSpPr>
                <p:cNvPr id="2124" name="Google Shape;2124;p147"/>
                <p:cNvCxnSpPr/>
                <p:nvPr/>
              </p:nvCxnSpPr>
              <p:spPr>
                <a:xfrm>
                  <a:off x="8501628"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cxnSp>
            <p:cxnSp>
              <p:nvCxnSpPr>
                <p:cNvPr id="2125" name="Google Shape;2125;p147"/>
                <p:cNvCxnSpPr/>
                <p:nvPr/>
              </p:nvCxnSpPr>
              <p:spPr>
                <a:xfrm>
                  <a:off x="8268932"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cxnSp>
          </p:grpSp>
        </p:grpSp>
        <p:grpSp>
          <p:nvGrpSpPr>
            <p:cNvPr id="2126" name="Google Shape;2126;p147"/>
            <p:cNvGrpSpPr/>
            <p:nvPr/>
          </p:nvGrpSpPr>
          <p:grpSpPr>
            <a:xfrm>
              <a:off x="7611027" y="2888730"/>
              <a:ext cx="552418" cy="519116"/>
              <a:chOff x="8131742" y="4009313"/>
              <a:chExt cx="552418" cy="692155"/>
            </a:xfrm>
          </p:grpSpPr>
          <p:grpSp>
            <p:nvGrpSpPr>
              <p:cNvPr id="2127" name="Google Shape;2127;p147"/>
              <p:cNvGrpSpPr/>
              <p:nvPr/>
            </p:nvGrpSpPr>
            <p:grpSpPr>
              <a:xfrm>
                <a:off x="8131742" y="4009313"/>
                <a:ext cx="551675" cy="228589"/>
                <a:chOff x="7660967" y="1751776"/>
                <a:chExt cx="1040700" cy="450600"/>
              </a:xfrm>
            </p:grpSpPr>
            <p:sp>
              <p:nvSpPr>
                <p:cNvPr id="2128" name="Google Shape;2128;p147"/>
                <p:cNvSpPr/>
                <p:nvPr/>
              </p:nvSpPr>
              <p:spPr>
                <a:xfrm>
                  <a:off x="7660967" y="1751776"/>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cxnSp>
              <p:nvCxnSpPr>
                <p:cNvPr id="2129" name="Google Shape;2129;p147"/>
                <p:cNvCxnSpPr/>
                <p:nvPr/>
              </p:nvCxnSpPr>
              <p:spPr>
                <a:xfrm>
                  <a:off x="8501628"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cxnSp>
            <p:cxnSp>
              <p:nvCxnSpPr>
                <p:cNvPr id="2130" name="Google Shape;2130;p147"/>
                <p:cNvCxnSpPr/>
                <p:nvPr/>
              </p:nvCxnSpPr>
              <p:spPr>
                <a:xfrm>
                  <a:off x="8268932"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cxnSp>
          </p:grpSp>
          <p:grpSp>
            <p:nvGrpSpPr>
              <p:cNvPr id="2131" name="Google Shape;2131;p147"/>
              <p:cNvGrpSpPr/>
              <p:nvPr/>
            </p:nvGrpSpPr>
            <p:grpSpPr>
              <a:xfrm>
                <a:off x="8132485" y="4472879"/>
                <a:ext cx="551675" cy="228589"/>
                <a:chOff x="7660967" y="1751776"/>
                <a:chExt cx="1040700" cy="450600"/>
              </a:xfrm>
            </p:grpSpPr>
            <p:sp>
              <p:nvSpPr>
                <p:cNvPr id="2132" name="Google Shape;2132;p147"/>
                <p:cNvSpPr/>
                <p:nvPr/>
              </p:nvSpPr>
              <p:spPr>
                <a:xfrm>
                  <a:off x="7660967" y="1751776"/>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cxnSp>
              <p:nvCxnSpPr>
                <p:cNvPr id="2133" name="Google Shape;2133;p147"/>
                <p:cNvCxnSpPr/>
                <p:nvPr/>
              </p:nvCxnSpPr>
              <p:spPr>
                <a:xfrm>
                  <a:off x="8501628"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cxnSp>
            <p:cxnSp>
              <p:nvCxnSpPr>
                <p:cNvPr id="2134" name="Google Shape;2134;p147"/>
                <p:cNvCxnSpPr/>
                <p:nvPr/>
              </p:nvCxnSpPr>
              <p:spPr>
                <a:xfrm>
                  <a:off x="8268932"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cxnSp>
          </p:grpSp>
        </p:grpSp>
      </p:grpSp>
      <p:grpSp>
        <p:nvGrpSpPr>
          <p:cNvPr id="2135" name="Google Shape;2135;p147"/>
          <p:cNvGrpSpPr/>
          <p:nvPr/>
        </p:nvGrpSpPr>
        <p:grpSpPr>
          <a:xfrm>
            <a:off x="4705105" y="3926267"/>
            <a:ext cx="553292" cy="832295"/>
            <a:chOff x="7478671" y="1969421"/>
            <a:chExt cx="842700" cy="1638300"/>
          </a:xfrm>
        </p:grpSpPr>
        <p:sp>
          <p:nvSpPr>
            <p:cNvPr id="2136" name="Google Shape;2136;p147"/>
            <p:cNvSpPr/>
            <p:nvPr/>
          </p:nvSpPr>
          <p:spPr>
            <a:xfrm>
              <a:off x="7478671" y="1969421"/>
              <a:ext cx="842700" cy="1638300"/>
            </a:xfrm>
            <a:prstGeom prst="rect">
              <a:avLst/>
            </a:prstGeom>
            <a:solidFill>
              <a:srgbClr val="73FBA9"/>
            </a:solidFill>
            <a:ln w="9525"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116600" tIns="0" rIns="116600" bIns="58300" anchor="ctr" anchorCtr="0">
              <a:noAutofit/>
            </a:bodyPr>
            <a:lstStyle/>
            <a:p>
              <a:pPr marL="0" marR="0" lvl="0" indent="0" algn="ctr" rtl="0">
                <a:lnSpc>
                  <a:spcPct val="95000"/>
                </a:lnSpc>
                <a:spcBef>
                  <a:spcPts val="0"/>
                </a:spcBef>
                <a:spcAft>
                  <a:spcPts val="0"/>
                </a:spcAft>
                <a:buClr>
                  <a:srgbClr val="000000"/>
                </a:buClr>
                <a:buSzPts val="375"/>
                <a:buFont typeface="Arial"/>
                <a:buNone/>
              </a:pPr>
              <a:r>
                <a:rPr lang="en-US" sz="15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pSp>
          <p:nvGrpSpPr>
            <p:cNvPr id="2137" name="Google Shape;2137;p147"/>
            <p:cNvGrpSpPr/>
            <p:nvPr/>
          </p:nvGrpSpPr>
          <p:grpSpPr>
            <a:xfrm>
              <a:off x="7610284" y="2193156"/>
              <a:ext cx="552418" cy="519116"/>
              <a:chOff x="8131742" y="4009313"/>
              <a:chExt cx="552418" cy="692155"/>
            </a:xfrm>
          </p:grpSpPr>
          <p:grpSp>
            <p:nvGrpSpPr>
              <p:cNvPr id="2138" name="Google Shape;2138;p147"/>
              <p:cNvGrpSpPr/>
              <p:nvPr/>
            </p:nvGrpSpPr>
            <p:grpSpPr>
              <a:xfrm>
                <a:off x="8131742" y="4009313"/>
                <a:ext cx="551675" cy="228589"/>
                <a:chOff x="7660967" y="1751776"/>
                <a:chExt cx="1040700" cy="450600"/>
              </a:xfrm>
            </p:grpSpPr>
            <p:sp>
              <p:nvSpPr>
                <p:cNvPr id="2139" name="Google Shape;2139;p147"/>
                <p:cNvSpPr/>
                <p:nvPr/>
              </p:nvSpPr>
              <p:spPr>
                <a:xfrm>
                  <a:off x="7660967" y="1751776"/>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cxnSp>
              <p:nvCxnSpPr>
                <p:cNvPr id="2140" name="Google Shape;2140;p147"/>
                <p:cNvCxnSpPr/>
                <p:nvPr/>
              </p:nvCxnSpPr>
              <p:spPr>
                <a:xfrm>
                  <a:off x="8501628"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cxnSp>
            <p:cxnSp>
              <p:nvCxnSpPr>
                <p:cNvPr id="2141" name="Google Shape;2141;p147"/>
                <p:cNvCxnSpPr/>
                <p:nvPr/>
              </p:nvCxnSpPr>
              <p:spPr>
                <a:xfrm>
                  <a:off x="8268932"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cxnSp>
          </p:grpSp>
          <p:grpSp>
            <p:nvGrpSpPr>
              <p:cNvPr id="2142" name="Google Shape;2142;p147"/>
              <p:cNvGrpSpPr/>
              <p:nvPr/>
            </p:nvGrpSpPr>
            <p:grpSpPr>
              <a:xfrm>
                <a:off x="8132485" y="4472879"/>
                <a:ext cx="551675" cy="228589"/>
                <a:chOff x="7660967" y="1751776"/>
                <a:chExt cx="1040700" cy="450600"/>
              </a:xfrm>
            </p:grpSpPr>
            <p:sp>
              <p:nvSpPr>
                <p:cNvPr id="2143" name="Google Shape;2143;p147"/>
                <p:cNvSpPr/>
                <p:nvPr/>
              </p:nvSpPr>
              <p:spPr>
                <a:xfrm>
                  <a:off x="7660967" y="1751776"/>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cxnSp>
              <p:nvCxnSpPr>
                <p:cNvPr id="2144" name="Google Shape;2144;p147"/>
                <p:cNvCxnSpPr/>
                <p:nvPr/>
              </p:nvCxnSpPr>
              <p:spPr>
                <a:xfrm>
                  <a:off x="8501628"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cxnSp>
            <p:cxnSp>
              <p:nvCxnSpPr>
                <p:cNvPr id="2145" name="Google Shape;2145;p147"/>
                <p:cNvCxnSpPr/>
                <p:nvPr/>
              </p:nvCxnSpPr>
              <p:spPr>
                <a:xfrm>
                  <a:off x="8268932"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cxnSp>
          </p:grpSp>
        </p:grpSp>
        <p:grpSp>
          <p:nvGrpSpPr>
            <p:cNvPr id="2146" name="Google Shape;2146;p147"/>
            <p:cNvGrpSpPr/>
            <p:nvPr/>
          </p:nvGrpSpPr>
          <p:grpSpPr>
            <a:xfrm>
              <a:off x="7611027" y="2888730"/>
              <a:ext cx="552418" cy="519116"/>
              <a:chOff x="8131742" y="4009313"/>
              <a:chExt cx="552418" cy="692155"/>
            </a:xfrm>
          </p:grpSpPr>
          <p:grpSp>
            <p:nvGrpSpPr>
              <p:cNvPr id="2147" name="Google Shape;2147;p147"/>
              <p:cNvGrpSpPr/>
              <p:nvPr/>
            </p:nvGrpSpPr>
            <p:grpSpPr>
              <a:xfrm>
                <a:off x="8131742" y="4009313"/>
                <a:ext cx="551675" cy="228589"/>
                <a:chOff x="7660967" y="1751776"/>
                <a:chExt cx="1040700" cy="450600"/>
              </a:xfrm>
            </p:grpSpPr>
            <p:sp>
              <p:nvSpPr>
                <p:cNvPr id="2148" name="Google Shape;2148;p147"/>
                <p:cNvSpPr/>
                <p:nvPr/>
              </p:nvSpPr>
              <p:spPr>
                <a:xfrm>
                  <a:off x="7660967" y="1751776"/>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cxnSp>
              <p:nvCxnSpPr>
                <p:cNvPr id="2149" name="Google Shape;2149;p147"/>
                <p:cNvCxnSpPr/>
                <p:nvPr/>
              </p:nvCxnSpPr>
              <p:spPr>
                <a:xfrm>
                  <a:off x="8501628"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cxnSp>
            <p:cxnSp>
              <p:nvCxnSpPr>
                <p:cNvPr id="2150" name="Google Shape;2150;p147"/>
                <p:cNvCxnSpPr/>
                <p:nvPr/>
              </p:nvCxnSpPr>
              <p:spPr>
                <a:xfrm>
                  <a:off x="8268932"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cxnSp>
          </p:grpSp>
          <p:grpSp>
            <p:nvGrpSpPr>
              <p:cNvPr id="2151" name="Google Shape;2151;p147"/>
              <p:cNvGrpSpPr/>
              <p:nvPr/>
            </p:nvGrpSpPr>
            <p:grpSpPr>
              <a:xfrm>
                <a:off x="8132485" y="4472879"/>
                <a:ext cx="551675" cy="228589"/>
                <a:chOff x="7660967" y="1751776"/>
                <a:chExt cx="1040700" cy="450600"/>
              </a:xfrm>
            </p:grpSpPr>
            <p:sp>
              <p:nvSpPr>
                <p:cNvPr id="2152" name="Google Shape;2152;p147"/>
                <p:cNvSpPr/>
                <p:nvPr/>
              </p:nvSpPr>
              <p:spPr>
                <a:xfrm>
                  <a:off x="7660967" y="1751776"/>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cxnSp>
              <p:nvCxnSpPr>
                <p:cNvPr id="2153" name="Google Shape;2153;p147"/>
                <p:cNvCxnSpPr/>
                <p:nvPr/>
              </p:nvCxnSpPr>
              <p:spPr>
                <a:xfrm>
                  <a:off x="8501628"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cxnSp>
            <p:cxnSp>
              <p:nvCxnSpPr>
                <p:cNvPr id="2154" name="Google Shape;2154;p147"/>
                <p:cNvCxnSpPr/>
                <p:nvPr/>
              </p:nvCxnSpPr>
              <p:spPr>
                <a:xfrm>
                  <a:off x="8268932"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cxnSp>
          </p:grpSp>
        </p:grpSp>
      </p:grpSp>
      <p:pic>
        <p:nvPicPr>
          <p:cNvPr id="2155" name="Google Shape;2155;p147"/>
          <p:cNvPicPr preferRelativeResize="0"/>
          <p:nvPr/>
        </p:nvPicPr>
        <p:blipFill rotWithShape="1">
          <a:blip r:embed="rId3">
            <a:alphaModFix/>
          </a:blip>
          <a:srcRect/>
          <a:stretch/>
        </p:blipFill>
        <p:spPr>
          <a:xfrm>
            <a:off x="6619492" y="931234"/>
            <a:ext cx="1018978" cy="993181"/>
          </a:xfrm>
          <a:prstGeom prst="rect">
            <a:avLst/>
          </a:prstGeom>
          <a:noFill/>
          <a:ln>
            <a:noFill/>
          </a:ln>
        </p:spPr>
      </p:pic>
      <p:pic>
        <p:nvPicPr>
          <p:cNvPr id="2156" name="Google Shape;2156;p147"/>
          <p:cNvPicPr preferRelativeResize="0"/>
          <p:nvPr/>
        </p:nvPicPr>
        <p:blipFill rotWithShape="1">
          <a:blip r:embed="rId4">
            <a:alphaModFix/>
          </a:blip>
          <a:srcRect/>
          <a:stretch/>
        </p:blipFill>
        <p:spPr>
          <a:xfrm>
            <a:off x="6301838" y="2309444"/>
            <a:ext cx="1894172" cy="1133346"/>
          </a:xfrm>
          <a:prstGeom prst="rect">
            <a:avLst/>
          </a:prstGeom>
          <a:noFill/>
          <a:ln>
            <a:noFill/>
          </a:ln>
        </p:spPr>
      </p:pic>
      <p:sp>
        <p:nvSpPr>
          <p:cNvPr id="2157" name="Google Shape;2157;p147"/>
          <p:cNvSpPr txBox="1"/>
          <p:nvPr/>
        </p:nvSpPr>
        <p:spPr>
          <a:xfrm>
            <a:off x="2135768" y="717662"/>
            <a:ext cx="1133644"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a:solidFill>
                  <a:srgbClr val="000000"/>
                </a:solidFill>
                <a:latin typeface="Arial"/>
                <a:ea typeface="Arial"/>
                <a:cs typeface="Arial"/>
                <a:sym typeface="Arial"/>
              </a:rPr>
              <a:t>V1Model</a:t>
            </a:r>
            <a:endParaRPr sz="1800" b="1" i="0" u="none" strike="noStrike" cap="none">
              <a:solidFill>
                <a:srgbClr val="000000"/>
              </a:solidFill>
              <a:latin typeface="Arial"/>
              <a:ea typeface="Arial"/>
              <a:cs typeface="Arial"/>
              <a:sym typeface="Arial"/>
            </a:endParaRPr>
          </a:p>
        </p:txBody>
      </p:sp>
      <p:sp>
        <p:nvSpPr>
          <p:cNvPr id="2158" name="Google Shape;2158;p147"/>
          <p:cNvSpPr/>
          <p:nvPr/>
        </p:nvSpPr>
        <p:spPr>
          <a:xfrm>
            <a:off x="6305347" y="4080274"/>
            <a:ext cx="1890663" cy="522980"/>
          </a:xfrm>
          <a:prstGeom prst="roundRect">
            <a:avLst>
              <a:gd name="adj" fmla="val 16667"/>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Anything</a:t>
            </a:r>
            <a:endParaRPr sz="1400" b="1" i="0" u="none" strike="noStrike" cap="none">
              <a:solidFill>
                <a:schemeClr val="lt1"/>
              </a:solidFill>
              <a:latin typeface="Arial"/>
              <a:ea typeface="Arial"/>
              <a:cs typeface="Arial"/>
              <a:sym typeface="Arial"/>
            </a:endParaRPr>
          </a:p>
        </p:txBody>
      </p:sp>
      <p:sp>
        <p:nvSpPr>
          <p:cNvPr id="2159" name="Google Shape;2159;p147"/>
          <p:cNvSpPr txBox="1"/>
          <p:nvPr/>
        </p:nvSpPr>
        <p:spPr>
          <a:xfrm>
            <a:off x="1571881" y="2034221"/>
            <a:ext cx="2313454"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a:solidFill>
                  <a:srgbClr val="000000"/>
                </a:solidFill>
                <a:latin typeface="Arial"/>
                <a:ea typeface="Arial"/>
                <a:cs typeface="Arial"/>
                <a:sym typeface="Arial"/>
              </a:rPr>
              <a:t>SimpleSumeSwitch</a:t>
            </a:r>
            <a:endParaRPr sz="1800" b="1" i="0" u="none" strike="noStrike" cap="none">
              <a:solidFill>
                <a:srgbClr val="000000"/>
              </a:solidFill>
              <a:latin typeface="Arial"/>
              <a:ea typeface="Arial"/>
              <a:cs typeface="Arial"/>
              <a:sym typeface="Arial"/>
            </a:endParaRPr>
          </a:p>
        </p:txBody>
      </p:sp>
      <p:sp>
        <p:nvSpPr>
          <p:cNvPr id="2160" name="Google Shape;2160;p147"/>
          <p:cNvSpPr txBox="1"/>
          <p:nvPr/>
        </p:nvSpPr>
        <p:spPr>
          <a:xfrm>
            <a:off x="769540" y="3538527"/>
            <a:ext cx="4031873"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a:solidFill>
                  <a:srgbClr val="000000"/>
                </a:solidFill>
                <a:latin typeface="Arial"/>
                <a:ea typeface="Arial"/>
                <a:cs typeface="Arial"/>
                <a:sym typeface="Arial"/>
              </a:rPr>
              <a:t>Portable Switch Architecture (PSA)</a:t>
            </a:r>
            <a:endParaRPr sz="1800" b="1" i="0" u="none" strike="noStrike" cap="none">
              <a:solidFill>
                <a:srgbClr val="000000"/>
              </a:solidFill>
              <a:latin typeface="Arial"/>
              <a:ea typeface="Arial"/>
              <a:cs typeface="Arial"/>
              <a:sym typeface="Arial"/>
            </a:endParaRPr>
          </a:p>
        </p:txBody>
      </p:sp>
      <p:grpSp>
        <p:nvGrpSpPr>
          <p:cNvPr id="2161" name="Google Shape;2161;p147"/>
          <p:cNvGrpSpPr/>
          <p:nvPr/>
        </p:nvGrpSpPr>
        <p:grpSpPr>
          <a:xfrm>
            <a:off x="1380951" y="2359671"/>
            <a:ext cx="446990" cy="904705"/>
            <a:chOff x="663977" y="2864081"/>
            <a:chExt cx="722700" cy="1616700"/>
          </a:xfrm>
        </p:grpSpPr>
        <p:sp>
          <p:nvSpPr>
            <p:cNvPr id="2162" name="Google Shape;2162;p147"/>
            <p:cNvSpPr/>
            <p:nvPr/>
          </p:nvSpPr>
          <p:spPr>
            <a:xfrm>
              <a:off x="663977" y="2864081"/>
              <a:ext cx="722700" cy="1616700"/>
            </a:xfrm>
            <a:prstGeom prst="rect">
              <a:avLst/>
            </a:prstGeom>
            <a:solidFill>
              <a:srgbClr val="FBD4B4"/>
            </a:solidFill>
            <a:ln w="9525" cap="flat" cmpd="sng">
              <a:solidFill>
                <a:srgbClr val="000000"/>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116600" tIns="0" rIns="116600" bIns="58300" anchor="ctr" anchorCtr="0">
              <a:noAutofit/>
            </a:bodyPr>
            <a:lstStyle/>
            <a:p>
              <a:pPr marL="0" marR="0" lvl="0" indent="0" algn="ctr" rtl="0">
                <a:lnSpc>
                  <a:spcPct val="95000"/>
                </a:lnSpc>
                <a:spcBef>
                  <a:spcPts val="0"/>
                </a:spcBef>
                <a:spcAft>
                  <a:spcPts val="0"/>
                </a:spcAft>
                <a:buClr>
                  <a:srgbClr val="000000"/>
                </a:buClr>
                <a:buSzPts val="375"/>
                <a:buFont typeface="Arial"/>
                <a:buNone/>
              </a:pPr>
              <a:r>
                <a:rPr lang="en-US" sz="1500" b="0" i="0" u="none" strike="noStrike" cap="none">
                  <a:solidFill>
                    <a:srgbClr val="000000"/>
                  </a:solidFill>
                  <a:latin typeface="Arial"/>
                  <a:ea typeface="Arial"/>
                  <a:cs typeface="Arial"/>
                  <a:sym typeface="Arial"/>
                </a:rPr>
                <a:t> </a:t>
              </a:r>
              <a:endParaRPr/>
            </a:p>
          </p:txBody>
        </p:sp>
        <p:sp>
          <p:nvSpPr>
            <p:cNvPr id="2163" name="Google Shape;2163;p147"/>
            <p:cNvSpPr/>
            <p:nvPr/>
          </p:nvSpPr>
          <p:spPr>
            <a:xfrm>
              <a:off x="734117" y="3021306"/>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64" name="Google Shape;2164;p147"/>
            <p:cNvSpPr/>
            <p:nvPr/>
          </p:nvSpPr>
          <p:spPr>
            <a:xfrm>
              <a:off x="754672" y="349710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65" name="Google Shape;2165;p147"/>
            <p:cNvSpPr/>
            <p:nvPr/>
          </p:nvSpPr>
          <p:spPr>
            <a:xfrm>
              <a:off x="1039956" y="3305169"/>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66" name="Google Shape;2166;p147"/>
            <p:cNvSpPr/>
            <p:nvPr/>
          </p:nvSpPr>
          <p:spPr>
            <a:xfrm>
              <a:off x="737477" y="388292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67" name="Google Shape;2167;p147"/>
            <p:cNvSpPr/>
            <p:nvPr/>
          </p:nvSpPr>
          <p:spPr>
            <a:xfrm>
              <a:off x="1066044" y="4103540"/>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2168" name="Google Shape;2168;p147"/>
            <p:cNvCxnSpPr>
              <a:stCxn id="2163" idx="0"/>
              <a:endCxn id="2165" idx="0"/>
            </p:cNvCxnSpPr>
            <p:nvPr/>
          </p:nvCxnSpPr>
          <p:spPr>
            <a:xfrm rot="-5400000" flipH="1">
              <a:off x="859367" y="3010356"/>
              <a:ext cx="283800" cy="305700"/>
            </a:xfrm>
            <a:prstGeom prst="curvedConnector5">
              <a:avLst>
                <a:gd name="adj1" fmla="val -46837"/>
                <a:gd name="adj2" fmla="val 163171"/>
                <a:gd name="adj3" fmla="val 91598"/>
              </a:avLst>
            </a:prstGeom>
            <a:noFill/>
            <a:ln w="12700" cap="flat" cmpd="sng">
              <a:solidFill>
                <a:srgbClr val="FF0000"/>
              </a:solidFill>
              <a:prstDash val="solid"/>
              <a:round/>
              <a:headEnd type="none" w="sm" len="sm"/>
              <a:tailEnd type="triangle" w="lg" len="lg"/>
            </a:ln>
          </p:spPr>
        </p:cxnSp>
        <p:cxnSp>
          <p:nvCxnSpPr>
            <p:cNvPr id="2169" name="Google Shape;2169;p147"/>
            <p:cNvCxnSpPr>
              <a:stCxn id="2163" idx="4"/>
              <a:endCxn id="2164" idx="0"/>
            </p:cNvCxnSpPr>
            <p:nvPr/>
          </p:nvCxnSpPr>
          <p:spPr>
            <a:xfrm rot="-5400000" flipH="1">
              <a:off x="738617" y="3366606"/>
              <a:ext cx="240300" cy="20700"/>
            </a:xfrm>
            <a:prstGeom prst="curvedConnector3">
              <a:avLst>
                <a:gd name="adj1" fmla="val 50000"/>
              </a:avLst>
            </a:prstGeom>
            <a:noFill/>
            <a:ln w="12700" cap="flat" cmpd="sng">
              <a:solidFill>
                <a:srgbClr val="FF0000"/>
              </a:solidFill>
              <a:prstDash val="solid"/>
              <a:round/>
              <a:headEnd type="none" w="sm" len="sm"/>
              <a:tailEnd type="triangle" w="lg" len="lg"/>
            </a:ln>
          </p:spPr>
        </p:cxnSp>
        <p:cxnSp>
          <p:nvCxnSpPr>
            <p:cNvPr id="2170" name="Google Shape;2170;p147"/>
            <p:cNvCxnSpPr>
              <a:stCxn id="2165" idx="4"/>
              <a:endCxn id="2165" idx="6"/>
            </p:cNvCxnSpPr>
            <p:nvPr/>
          </p:nvCxnSpPr>
          <p:spPr>
            <a:xfrm rot="-5400000">
              <a:off x="1152456" y="3424569"/>
              <a:ext cx="117900" cy="114300"/>
            </a:xfrm>
            <a:prstGeom prst="curvedConnector4">
              <a:avLst>
                <a:gd name="adj1" fmla="val -360922"/>
                <a:gd name="adj2" fmla="val 213792"/>
              </a:avLst>
            </a:prstGeom>
            <a:noFill/>
            <a:ln w="12700" cap="flat" cmpd="sng">
              <a:solidFill>
                <a:srgbClr val="FF0000"/>
              </a:solidFill>
              <a:prstDash val="solid"/>
              <a:round/>
              <a:headEnd type="none" w="sm" len="sm"/>
              <a:tailEnd type="triangle" w="lg" len="lg"/>
            </a:ln>
          </p:spPr>
        </p:cxnSp>
        <p:cxnSp>
          <p:nvCxnSpPr>
            <p:cNvPr id="2171" name="Google Shape;2171;p147"/>
            <p:cNvCxnSpPr>
              <a:stCxn id="2165" idx="3"/>
              <a:endCxn id="2166" idx="6"/>
            </p:cNvCxnSpPr>
            <p:nvPr/>
          </p:nvCxnSpPr>
          <p:spPr>
            <a:xfrm rot="5400000">
              <a:off x="772534" y="3699681"/>
              <a:ext cx="494400" cy="107400"/>
            </a:xfrm>
            <a:prstGeom prst="curvedConnector2">
              <a:avLst/>
            </a:prstGeom>
            <a:noFill/>
            <a:ln w="12700" cap="flat" cmpd="sng">
              <a:solidFill>
                <a:srgbClr val="FF0000"/>
              </a:solidFill>
              <a:prstDash val="solid"/>
              <a:round/>
              <a:headEnd type="none" w="sm" len="sm"/>
              <a:tailEnd type="triangle" w="lg" len="lg"/>
            </a:ln>
          </p:spPr>
        </p:cxnSp>
        <p:cxnSp>
          <p:nvCxnSpPr>
            <p:cNvPr id="2172" name="Google Shape;2172;p147"/>
            <p:cNvCxnSpPr>
              <a:stCxn id="2164" idx="6"/>
              <a:endCxn id="2167" idx="0"/>
            </p:cNvCxnSpPr>
            <p:nvPr/>
          </p:nvCxnSpPr>
          <p:spPr>
            <a:xfrm>
              <a:off x="983272" y="3614854"/>
              <a:ext cx="197100" cy="488700"/>
            </a:xfrm>
            <a:prstGeom prst="curvedConnector2">
              <a:avLst/>
            </a:prstGeom>
            <a:noFill/>
            <a:ln w="12700" cap="flat" cmpd="sng">
              <a:solidFill>
                <a:srgbClr val="FF0000"/>
              </a:solidFill>
              <a:prstDash val="solid"/>
              <a:round/>
              <a:headEnd type="none" w="sm" len="sm"/>
              <a:tailEnd type="triangle" w="lg" len="lg"/>
            </a:ln>
          </p:spPr>
        </p:cxnSp>
        <p:cxnSp>
          <p:nvCxnSpPr>
            <p:cNvPr id="2173" name="Google Shape;2173;p147"/>
            <p:cNvCxnSpPr>
              <a:stCxn id="2167" idx="4"/>
              <a:endCxn id="2166" idx="4"/>
            </p:cNvCxnSpPr>
            <p:nvPr/>
          </p:nvCxnSpPr>
          <p:spPr>
            <a:xfrm rot="5400000" flipH="1">
              <a:off x="905844" y="4064540"/>
              <a:ext cx="220500" cy="328500"/>
            </a:xfrm>
            <a:prstGeom prst="curvedConnector3">
              <a:avLst>
                <a:gd name="adj1" fmla="val -70445"/>
              </a:avLst>
            </a:prstGeom>
            <a:noFill/>
            <a:ln w="12700" cap="flat" cmpd="sng">
              <a:solidFill>
                <a:srgbClr val="FF0000"/>
              </a:solidFill>
              <a:prstDash val="solid"/>
              <a:round/>
              <a:headEnd type="none" w="sm" len="sm"/>
              <a:tailEnd type="triangle" w="lg" len="lg"/>
            </a:ln>
          </p:spPr>
        </p:cxnSp>
      </p:grpSp>
      <p:grpSp>
        <p:nvGrpSpPr>
          <p:cNvPr id="2174" name="Google Shape;2174;p147"/>
          <p:cNvGrpSpPr/>
          <p:nvPr/>
        </p:nvGrpSpPr>
        <p:grpSpPr>
          <a:xfrm>
            <a:off x="1050276" y="1031046"/>
            <a:ext cx="446990" cy="904705"/>
            <a:chOff x="663977" y="2864081"/>
            <a:chExt cx="722700" cy="1616700"/>
          </a:xfrm>
        </p:grpSpPr>
        <p:sp>
          <p:nvSpPr>
            <p:cNvPr id="2175" name="Google Shape;2175;p147"/>
            <p:cNvSpPr/>
            <p:nvPr/>
          </p:nvSpPr>
          <p:spPr>
            <a:xfrm>
              <a:off x="663977" y="2864081"/>
              <a:ext cx="722700" cy="1616700"/>
            </a:xfrm>
            <a:prstGeom prst="rect">
              <a:avLst/>
            </a:prstGeom>
            <a:solidFill>
              <a:srgbClr val="FBD4B4"/>
            </a:solidFill>
            <a:ln w="9525" cap="flat" cmpd="sng">
              <a:solidFill>
                <a:srgbClr val="000000"/>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116600" tIns="0" rIns="116600" bIns="58300" anchor="ctr" anchorCtr="0">
              <a:noAutofit/>
            </a:bodyPr>
            <a:lstStyle/>
            <a:p>
              <a:pPr marL="0" marR="0" lvl="0" indent="0" algn="ctr" rtl="0">
                <a:lnSpc>
                  <a:spcPct val="95000"/>
                </a:lnSpc>
                <a:spcBef>
                  <a:spcPts val="0"/>
                </a:spcBef>
                <a:spcAft>
                  <a:spcPts val="0"/>
                </a:spcAft>
                <a:buClr>
                  <a:srgbClr val="000000"/>
                </a:buClr>
                <a:buSzPts val="375"/>
                <a:buFont typeface="Arial"/>
                <a:buNone/>
              </a:pPr>
              <a:r>
                <a:rPr lang="en-US" sz="1500" b="0" i="0" u="none" strike="noStrike" cap="none">
                  <a:solidFill>
                    <a:srgbClr val="000000"/>
                  </a:solidFill>
                  <a:latin typeface="Arial"/>
                  <a:ea typeface="Arial"/>
                  <a:cs typeface="Arial"/>
                  <a:sym typeface="Arial"/>
                </a:rPr>
                <a:t> </a:t>
              </a:r>
              <a:endParaRPr/>
            </a:p>
          </p:txBody>
        </p:sp>
        <p:sp>
          <p:nvSpPr>
            <p:cNvPr id="2176" name="Google Shape;2176;p147"/>
            <p:cNvSpPr/>
            <p:nvPr/>
          </p:nvSpPr>
          <p:spPr>
            <a:xfrm>
              <a:off x="734117" y="3021306"/>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77" name="Google Shape;2177;p147"/>
            <p:cNvSpPr/>
            <p:nvPr/>
          </p:nvSpPr>
          <p:spPr>
            <a:xfrm>
              <a:off x="754672" y="349710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78" name="Google Shape;2178;p147"/>
            <p:cNvSpPr/>
            <p:nvPr/>
          </p:nvSpPr>
          <p:spPr>
            <a:xfrm>
              <a:off x="1039956" y="3305169"/>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79" name="Google Shape;2179;p147"/>
            <p:cNvSpPr/>
            <p:nvPr/>
          </p:nvSpPr>
          <p:spPr>
            <a:xfrm>
              <a:off x="737477" y="388292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80" name="Google Shape;2180;p147"/>
            <p:cNvSpPr/>
            <p:nvPr/>
          </p:nvSpPr>
          <p:spPr>
            <a:xfrm>
              <a:off x="1066044" y="4103540"/>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2181" name="Google Shape;2181;p147"/>
            <p:cNvCxnSpPr>
              <a:stCxn id="2176" idx="0"/>
              <a:endCxn id="2178" idx="0"/>
            </p:cNvCxnSpPr>
            <p:nvPr/>
          </p:nvCxnSpPr>
          <p:spPr>
            <a:xfrm rot="-5400000" flipH="1">
              <a:off x="859367" y="3010356"/>
              <a:ext cx="283800" cy="305700"/>
            </a:xfrm>
            <a:prstGeom prst="curvedConnector5">
              <a:avLst>
                <a:gd name="adj1" fmla="val -150098"/>
                <a:gd name="adj2" fmla="val 163171"/>
                <a:gd name="adj3" fmla="val 91598"/>
              </a:avLst>
            </a:prstGeom>
            <a:noFill/>
            <a:ln w="12700" cap="flat" cmpd="sng">
              <a:solidFill>
                <a:srgbClr val="FF0000"/>
              </a:solidFill>
              <a:prstDash val="solid"/>
              <a:round/>
              <a:headEnd type="none" w="sm" len="sm"/>
              <a:tailEnd type="triangle" w="lg" len="lg"/>
            </a:ln>
          </p:spPr>
        </p:cxnSp>
        <p:cxnSp>
          <p:nvCxnSpPr>
            <p:cNvPr id="2182" name="Google Shape;2182;p147"/>
            <p:cNvCxnSpPr>
              <a:stCxn id="2176" idx="4"/>
              <a:endCxn id="2177" idx="0"/>
            </p:cNvCxnSpPr>
            <p:nvPr/>
          </p:nvCxnSpPr>
          <p:spPr>
            <a:xfrm rot="-5400000" flipH="1">
              <a:off x="738617" y="3366606"/>
              <a:ext cx="240300" cy="20700"/>
            </a:xfrm>
            <a:prstGeom prst="curvedConnector3">
              <a:avLst>
                <a:gd name="adj1" fmla="val 50000"/>
              </a:avLst>
            </a:prstGeom>
            <a:noFill/>
            <a:ln w="12700" cap="flat" cmpd="sng">
              <a:solidFill>
                <a:srgbClr val="FF0000"/>
              </a:solidFill>
              <a:prstDash val="solid"/>
              <a:round/>
              <a:headEnd type="none" w="sm" len="sm"/>
              <a:tailEnd type="triangle" w="lg" len="lg"/>
            </a:ln>
          </p:spPr>
        </p:cxnSp>
        <p:cxnSp>
          <p:nvCxnSpPr>
            <p:cNvPr id="2183" name="Google Shape;2183;p147"/>
            <p:cNvCxnSpPr>
              <a:stCxn id="2178" idx="4"/>
              <a:endCxn id="2178" idx="6"/>
            </p:cNvCxnSpPr>
            <p:nvPr/>
          </p:nvCxnSpPr>
          <p:spPr>
            <a:xfrm rot="-5400000">
              <a:off x="1152456" y="3424569"/>
              <a:ext cx="117900" cy="114300"/>
            </a:xfrm>
            <a:prstGeom prst="curvedConnector4">
              <a:avLst>
                <a:gd name="adj1" fmla="val -360922"/>
                <a:gd name="adj2" fmla="val 435693"/>
              </a:avLst>
            </a:prstGeom>
            <a:noFill/>
            <a:ln w="12700" cap="flat" cmpd="sng">
              <a:solidFill>
                <a:srgbClr val="FF0000"/>
              </a:solidFill>
              <a:prstDash val="solid"/>
              <a:round/>
              <a:headEnd type="none" w="sm" len="sm"/>
              <a:tailEnd type="triangle" w="lg" len="lg"/>
            </a:ln>
          </p:spPr>
        </p:cxnSp>
        <p:cxnSp>
          <p:nvCxnSpPr>
            <p:cNvPr id="2184" name="Google Shape;2184;p147"/>
            <p:cNvCxnSpPr>
              <a:stCxn id="2178" idx="3"/>
              <a:endCxn id="2179" idx="6"/>
            </p:cNvCxnSpPr>
            <p:nvPr/>
          </p:nvCxnSpPr>
          <p:spPr>
            <a:xfrm rot="5400000">
              <a:off x="772534" y="3699681"/>
              <a:ext cx="494400" cy="107400"/>
            </a:xfrm>
            <a:prstGeom prst="curvedConnector2">
              <a:avLst/>
            </a:prstGeom>
            <a:noFill/>
            <a:ln w="12700" cap="flat" cmpd="sng">
              <a:solidFill>
                <a:srgbClr val="FF0000"/>
              </a:solidFill>
              <a:prstDash val="solid"/>
              <a:round/>
              <a:headEnd type="none" w="sm" len="sm"/>
              <a:tailEnd type="triangle" w="lg" len="lg"/>
            </a:ln>
          </p:spPr>
        </p:cxnSp>
        <p:cxnSp>
          <p:nvCxnSpPr>
            <p:cNvPr id="2185" name="Google Shape;2185;p147"/>
            <p:cNvCxnSpPr>
              <a:stCxn id="2177" idx="6"/>
              <a:endCxn id="2180" idx="0"/>
            </p:cNvCxnSpPr>
            <p:nvPr/>
          </p:nvCxnSpPr>
          <p:spPr>
            <a:xfrm>
              <a:off x="983272" y="3614854"/>
              <a:ext cx="197100" cy="488700"/>
            </a:xfrm>
            <a:prstGeom prst="curvedConnector2">
              <a:avLst/>
            </a:prstGeom>
            <a:noFill/>
            <a:ln w="12700" cap="flat" cmpd="sng">
              <a:solidFill>
                <a:srgbClr val="FF0000"/>
              </a:solidFill>
              <a:prstDash val="solid"/>
              <a:round/>
              <a:headEnd type="none" w="sm" len="sm"/>
              <a:tailEnd type="triangle" w="lg" len="lg"/>
            </a:ln>
          </p:spPr>
        </p:cxnSp>
        <p:cxnSp>
          <p:nvCxnSpPr>
            <p:cNvPr id="2186" name="Google Shape;2186;p147"/>
            <p:cNvCxnSpPr>
              <a:stCxn id="2180" idx="4"/>
              <a:endCxn id="2179" idx="4"/>
            </p:cNvCxnSpPr>
            <p:nvPr/>
          </p:nvCxnSpPr>
          <p:spPr>
            <a:xfrm rot="5400000" flipH="1">
              <a:off x="905844" y="4064540"/>
              <a:ext cx="220500" cy="328500"/>
            </a:xfrm>
            <a:prstGeom prst="curvedConnector3">
              <a:avLst>
                <a:gd name="adj1" fmla="val -192721"/>
              </a:avLst>
            </a:prstGeom>
            <a:noFill/>
            <a:ln w="12700" cap="flat" cmpd="sng">
              <a:solidFill>
                <a:srgbClr val="FF0000"/>
              </a:solidFill>
              <a:prstDash val="solid"/>
              <a:round/>
              <a:headEnd type="none" w="sm" len="sm"/>
              <a:tailEnd type="triangle" w="lg" len="lg"/>
            </a:ln>
          </p:spPr>
        </p:cxnSp>
      </p:grpSp>
      <p:grpSp>
        <p:nvGrpSpPr>
          <p:cNvPr id="2187" name="Google Shape;2187;p147"/>
          <p:cNvGrpSpPr/>
          <p:nvPr/>
        </p:nvGrpSpPr>
        <p:grpSpPr>
          <a:xfrm>
            <a:off x="325676" y="3888996"/>
            <a:ext cx="446990" cy="904705"/>
            <a:chOff x="663977" y="2864081"/>
            <a:chExt cx="722700" cy="1616700"/>
          </a:xfrm>
        </p:grpSpPr>
        <p:sp>
          <p:nvSpPr>
            <p:cNvPr id="2188" name="Google Shape;2188;p147"/>
            <p:cNvSpPr/>
            <p:nvPr/>
          </p:nvSpPr>
          <p:spPr>
            <a:xfrm>
              <a:off x="663977" y="2864081"/>
              <a:ext cx="722700" cy="1616700"/>
            </a:xfrm>
            <a:prstGeom prst="rect">
              <a:avLst/>
            </a:prstGeom>
            <a:solidFill>
              <a:srgbClr val="FBD4B4"/>
            </a:solidFill>
            <a:ln w="9525" cap="flat" cmpd="sng">
              <a:solidFill>
                <a:srgbClr val="000000"/>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116600" tIns="0" rIns="116600" bIns="58300" anchor="ctr" anchorCtr="0">
              <a:noAutofit/>
            </a:bodyPr>
            <a:lstStyle/>
            <a:p>
              <a:pPr marL="0" marR="0" lvl="0" indent="0" algn="ctr" rtl="0">
                <a:lnSpc>
                  <a:spcPct val="95000"/>
                </a:lnSpc>
                <a:spcBef>
                  <a:spcPts val="0"/>
                </a:spcBef>
                <a:spcAft>
                  <a:spcPts val="0"/>
                </a:spcAft>
                <a:buClr>
                  <a:srgbClr val="000000"/>
                </a:buClr>
                <a:buSzPts val="375"/>
                <a:buFont typeface="Arial"/>
                <a:buNone/>
              </a:pPr>
              <a:r>
                <a:rPr lang="en-US" sz="1500" b="0" i="0" u="none" strike="noStrike" cap="none">
                  <a:solidFill>
                    <a:srgbClr val="000000"/>
                  </a:solidFill>
                  <a:latin typeface="Arial"/>
                  <a:ea typeface="Arial"/>
                  <a:cs typeface="Arial"/>
                  <a:sym typeface="Arial"/>
                </a:rPr>
                <a:t> </a:t>
              </a:r>
              <a:endParaRPr/>
            </a:p>
          </p:txBody>
        </p:sp>
        <p:sp>
          <p:nvSpPr>
            <p:cNvPr id="2189" name="Google Shape;2189;p147"/>
            <p:cNvSpPr/>
            <p:nvPr/>
          </p:nvSpPr>
          <p:spPr>
            <a:xfrm>
              <a:off x="734117" y="3021306"/>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90" name="Google Shape;2190;p147"/>
            <p:cNvSpPr/>
            <p:nvPr/>
          </p:nvSpPr>
          <p:spPr>
            <a:xfrm>
              <a:off x="754672" y="349710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91" name="Google Shape;2191;p147"/>
            <p:cNvSpPr/>
            <p:nvPr/>
          </p:nvSpPr>
          <p:spPr>
            <a:xfrm>
              <a:off x="1039956" y="3305169"/>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92" name="Google Shape;2192;p147"/>
            <p:cNvSpPr/>
            <p:nvPr/>
          </p:nvSpPr>
          <p:spPr>
            <a:xfrm>
              <a:off x="737477" y="388292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93" name="Google Shape;2193;p147"/>
            <p:cNvSpPr/>
            <p:nvPr/>
          </p:nvSpPr>
          <p:spPr>
            <a:xfrm>
              <a:off x="1066044" y="4103540"/>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2194" name="Google Shape;2194;p147"/>
            <p:cNvCxnSpPr>
              <a:stCxn id="2189" idx="0"/>
              <a:endCxn id="2191" idx="0"/>
            </p:cNvCxnSpPr>
            <p:nvPr/>
          </p:nvCxnSpPr>
          <p:spPr>
            <a:xfrm rot="-5400000" flipH="1">
              <a:off x="859367" y="3010356"/>
              <a:ext cx="283800" cy="305700"/>
            </a:xfrm>
            <a:prstGeom prst="curvedConnector5">
              <a:avLst>
                <a:gd name="adj1" fmla="val -150098"/>
                <a:gd name="adj2" fmla="val 163171"/>
                <a:gd name="adj3" fmla="val 91598"/>
              </a:avLst>
            </a:prstGeom>
            <a:noFill/>
            <a:ln w="12700" cap="flat" cmpd="sng">
              <a:solidFill>
                <a:srgbClr val="FF0000"/>
              </a:solidFill>
              <a:prstDash val="solid"/>
              <a:round/>
              <a:headEnd type="none" w="sm" len="sm"/>
              <a:tailEnd type="triangle" w="lg" len="lg"/>
            </a:ln>
          </p:spPr>
        </p:cxnSp>
        <p:cxnSp>
          <p:nvCxnSpPr>
            <p:cNvPr id="2195" name="Google Shape;2195;p147"/>
            <p:cNvCxnSpPr>
              <a:stCxn id="2189" idx="4"/>
              <a:endCxn id="2190" idx="0"/>
            </p:cNvCxnSpPr>
            <p:nvPr/>
          </p:nvCxnSpPr>
          <p:spPr>
            <a:xfrm rot="-5400000" flipH="1">
              <a:off x="738617" y="3366606"/>
              <a:ext cx="240300" cy="20700"/>
            </a:xfrm>
            <a:prstGeom prst="curvedConnector3">
              <a:avLst>
                <a:gd name="adj1" fmla="val 50000"/>
              </a:avLst>
            </a:prstGeom>
            <a:noFill/>
            <a:ln w="12700" cap="flat" cmpd="sng">
              <a:solidFill>
                <a:srgbClr val="FF0000"/>
              </a:solidFill>
              <a:prstDash val="solid"/>
              <a:round/>
              <a:headEnd type="none" w="sm" len="sm"/>
              <a:tailEnd type="triangle" w="lg" len="lg"/>
            </a:ln>
          </p:spPr>
        </p:cxnSp>
        <p:cxnSp>
          <p:nvCxnSpPr>
            <p:cNvPr id="2196" name="Google Shape;2196;p147"/>
            <p:cNvCxnSpPr>
              <a:stCxn id="2191" idx="4"/>
              <a:endCxn id="2191" idx="6"/>
            </p:cNvCxnSpPr>
            <p:nvPr/>
          </p:nvCxnSpPr>
          <p:spPr>
            <a:xfrm rot="-5400000">
              <a:off x="1152456" y="3424569"/>
              <a:ext cx="117900" cy="114300"/>
            </a:xfrm>
            <a:prstGeom prst="curvedConnector4">
              <a:avLst>
                <a:gd name="adj1" fmla="val -360922"/>
                <a:gd name="adj2" fmla="val 435693"/>
              </a:avLst>
            </a:prstGeom>
            <a:noFill/>
            <a:ln w="12700" cap="flat" cmpd="sng">
              <a:solidFill>
                <a:srgbClr val="FF0000"/>
              </a:solidFill>
              <a:prstDash val="solid"/>
              <a:round/>
              <a:headEnd type="none" w="sm" len="sm"/>
              <a:tailEnd type="triangle" w="lg" len="lg"/>
            </a:ln>
          </p:spPr>
        </p:cxnSp>
        <p:cxnSp>
          <p:nvCxnSpPr>
            <p:cNvPr id="2197" name="Google Shape;2197;p147"/>
            <p:cNvCxnSpPr>
              <a:stCxn id="2191" idx="3"/>
              <a:endCxn id="2192" idx="6"/>
            </p:cNvCxnSpPr>
            <p:nvPr/>
          </p:nvCxnSpPr>
          <p:spPr>
            <a:xfrm rot="5400000">
              <a:off x="772534" y="3699681"/>
              <a:ext cx="494400" cy="107400"/>
            </a:xfrm>
            <a:prstGeom prst="curvedConnector2">
              <a:avLst/>
            </a:prstGeom>
            <a:noFill/>
            <a:ln w="12700" cap="flat" cmpd="sng">
              <a:solidFill>
                <a:srgbClr val="FF0000"/>
              </a:solidFill>
              <a:prstDash val="solid"/>
              <a:round/>
              <a:headEnd type="none" w="sm" len="sm"/>
              <a:tailEnd type="triangle" w="lg" len="lg"/>
            </a:ln>
          </p:spPr>
        </p:cxnSp>
        <p:cxnSp>
          <p:nvCxnSpPr>
            <p:cNvPr id="2198" name="Google Shape;2198;p147"/>
            <p:cNvCxnSpPr>
              <a:stCxn id="2190" idx="6"/>
              <a:endCxn id="2193" idx="0"/>
            </p:cNvCxnSpPr>
            <p:nvPr/>
          </p:nvCxnSpPr>
          <p:spPr>
            <a:xfrm>
              <a:off x="983272" y="3614854"/>
              <a:ext cx="197100" cy="488700"/>
            </a:xfrm>
            <a:prstGeom prst="curvedConnector2">
              <a:avLst/>
            </a:prstGeom>
            <a:noFill/>
            <a:ln w="12700" cap="flat" cmpd="sng">
              <a:solidFill>
                <a:srgbClr val="FF0000"/>
              </a:solidFill>
              <a:prstDash val="solid"/>
              <a:round/>
              <a:headEnd type="none" w="sm" len="sm"/>
              <a:tailEnd type="triangle" w="lg" len="lg"/>
            </a:ln>
          </p:spPr>
        </p:cxnSp>
        <p:cxnSp>
          <p:nvCxnSpPr>
            <p:cNvPr id="2199" name="Google Shape;2199;p147"/>
            <p:cNvCxnSpPr>
              <a:stCxn id="2193" idx="4"/>
              <a:endCxn id="2192" idx="4"/>
            </p:cNvCxnSpPr>
            <p:nvPr/>
          </p:nvCxnSpPr>
          <p:spPr>
            <a:xfrm rot="5400000" flipH="1">
              <a:off x="905844" y="4064540"/>
              <a:ext cx="220500" cy="328500"/>
            </a:xfrm>
            <a:prstGeom prst="curvedConnector3">
              <a:avLst>
                <a:gd name="adj1" fmla="val -192721"/>
              </a:avLst>
            </a:prstGeom>
            <a:noFill/>
            <a:ln w="12700" cap="flat" cmpd="sng">
              <a:solidFill>
                <a:srgbClr val="FF0000"/>
              </a:solidFill>
              <a:prstDash val="solid"/>
              <a:round/>
              <a:headEnd type="none" w="sm" len="sm"/>
              <a:tailEnd type="triangle" w="lg" len="lg"/>
            </a:ln>
          </p:spPr>
        </p:cxnSp>
      </p:grpSp>
      <p:grpSp>
        <p:nvGrpSpPr>
          <p:cNvPr id="2200" name="Google Shape;2200;p147"/>
          <p:cNvGrpSpPr/>
          <p:nvPr/>
        </p:nvGrpSpPr>
        <p:grpSpPr>
          <a:xfrm>
            <a:off x="3269389" y="3965196"/>
            <a:ext cx="446990" cy="904705"/>
            <a:chOff x="663977" y="2864081"/>
            <a:chExt cx="722700" cy="1616700"/>
          </a:xfrm>
        </p:grpSpPr>
        <p:sp>
          <p:nvSpPr>
            <p:cNvPr id="2201" name="Google Shape;2201;p147"/>
            <p:cNvSpPr/>
            <p:nvPr/>
          </p:nvSpPr>
          <p:spPr>
            <a:xfrm>
              <a:off x="663977" y="2864081"/>
              <a:ext cx="722700" cy="1616700"/>
            </a:xfrm>
            <a:prstGeom prst="rect">
              <a:avLst/>
            </a:prstGeom>
            <a:solidFill>
              <a:srgbClr val="FBD4B4"/>
            </a:solidFill>
            <a:ln w="9525" cap="flat" cmpd="sng">
              <a:solidFill>
                <a:srgbClr val="000000"/>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116600" tIns="0" rIns="116600" bIns="58300" anchor="ctr" anchorCtr="0">
              <a:noAutofit/>
            </a:bodyPr>
            <a:lstStyle/>
            <a:p>
              <a:pPr marL="0" marR="0" lvl="0" indent="0" algn="ctr" rtl="0">
                <a:lnSpc>
                  <a:spcPct val="95000"/>
                </a:lnSpc>
                <a:spcBef>
                  <a:spcPts val="0"/>
                </a:spcBef>
                <a:spcAft>
                  <a:spcPts val="0"/>
                </a:spcAft>
                <a:buClr>
                  <a:srgbClr val="000000"/>
                </a:buClr>
                <a:buSzPts val="375"/>
                <a:buFont typeface="Arial"/>
                <a:buNone/>
              </a:pPr>
              <a:r>
                <a:rPr lang="en-US" sz="1500" b="0" i="0" u="none" strike="noStrike" cap="none">
                  <a:solidFill>
                    <a:srgbClr val="000000"/>
                  </a:solidFill>
                  <a:latin typeface="Arial"/>
                  <a:ea typeface="Arial"/>
                  <a:cs typeface="Arial"/>
                  <a:sym typeface="Arial"/>
                </a:rPr>
                <a:t> </a:t>
              </a:r>
              <a:endParaRPr/>
            </a:p>
          </p:txBody>
        </p:sp>
        <p:sp>
          <p:nvSpPr>
            <p:cNvPr id="2202" name="Google Shape;2202;p147"/>
            <p:cNvSpPr/>
            <p:nvPr/>
          </p:nvSpPr>
          <p:spPr>
            <a:xfrm>
              <a:off x="734117" y="3021306"/>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03" name="Google Shape;2203;p147"/>
            <p:cNvSpPr/>
            <p:nvPr/>
          </p:nvSpPr>
          <p:spPr>
            <a:xfrm>
              <a:off x="754672" y="349710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04" name="Google Shape;2204;p147"/>
            <p:cNvSpPr/>
            <p:nvPr/>
          </p:nvSpPr>
          <p:spPr>
            <a:xfrm>
              <a:off x="1039956" y="3305169"/>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05" name="Google Shape;2205;p147"/>
            <p:cNvSpPr/>
            <p:nvPr/>
          </p:nvSpPr>
          <p:spPr>
            <a:xfrm>
              <a:off x="737477" y="388292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06" name="Google Shape;2206;p147"/>
            <p:cNvSpPr/>
            <p:nvPr/>
          </p:nvSpPr>
          <p:spPr>
            <a:xfrm>
              <a:off x="1066044" y="4103540"/>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2207" name="Google Shape;2207;p147"/>
            <p:cNvCxnSpPr>
              <a:stCxn id="2202" idx="0"/>
              <a:endCxn id="2204" idx="0"/>
            </p:cNvCxnSpPr>
            <p:nvPr/>
          </p:nvCxnSpPr>
          <p:spPr>
            <a:xfrm rot="-5400000" flipH="1">
              <a:off x="859367" y="3010356"/>
              <a:ext cx="283800" cy="305700"/>
            </a:xfrm>
            <a:prstGeom prst="curvedConnector5">
              <a:avLst>
                <a:gd name="adj1" fmla="val -150098"/>
                <a:gd name="adj2" fmla="val 163171"/>
                <a:gd name="adj3" fmla="val 91598"/>
              </a:avLst>
            </a:prstGeom>
            <a:noFill/>
            <a:ln w="12700" cap="flat" cmpd="sng">
              <a:solidFill>
                <a:srgbClr val="FF0000"/>
              </a:solidFill>
              <a:prstDash val="solid"/>
              <a:round/>
              <a:headEnd type="none" w="sm" len="sm"/>
              <a:tailEnd type="triangle" w="lg" len="lg"/>
            </a:ln>
          </p:spPr>
        </p:cxnSp>
        <p:cxnSp>
          <p:nvCxnSpPr>
            <p:cNvPr id="2208" name="Google Shape;2208;p147"/>
            <p:cNvCxnSpPr>
              <a:stCxn id="2202" idx="4"/>
              <a:endCxn id="2203" idx="0"/>
            </p:cNvCxnSpPr>
            <p:nvPr/>
          </p:nvCxnSpPr>
          <p:spPr>
            <a:xfrm rot="-5400000" flipH="1">
              <a:off x="738617" y="3366606"/>
              <a:ext cx="240300" cy="20700"/>
            </a:xfrm>
            <a:prstGeom prst="curvedConnector3">
              <a:avLst>
                <a:gd name="adj1" fmla="val 50000"/>
              </a:avLst>
            </a:prstGeom>
            <a:noFill/>
            <a:ln w="12700" cap="flat" cmpd="sng">
              <a:solidFill>
                <a:srgbClr val="FF0000"/>
              </a:solidFill>
              <a:prstDash val="solid"/>
              <a:round/>
              <a:headEnd type="none" w="sm" len="sm"/>
              <a:tailEnd type="triangle" w="lg" len="lg"/>
            </a:ln>
          </p:spPr>
        </p:cxnSp>
        <p:cxnSp>
          <p:nvCxnSpPr>
            <p:cNvPr id="2209" name="Google Shape;2209;p147"/>
            <p:cNvCxnSpPr>
              <a:stCxn id="2204" idx="4"/>
              <a:endCxn id="2204" idx="6"/>
            </p:cNvCxnSpPr>
            <p:nvPr/>
          </p:nvCxnSpPr>
          <p:spPr>
            <a:xfrm rot="-5400000">
              <a:off x="1152456" y="3424569"/>
              <a:ext cx="117900" cy="114300"/>
            </a:xfrm>
            <a:prstGeom prst="curvedConnector4">
              <a:avLst>
                <a:gd name="adj1" fmla="val -360922"/>
                <a:gd name="adj2" fmla="val 435693"/>
              </a:avLst>
            </a:prstGeom>
            <a:noFill/>
            <a:ln w="12700" cap="flat" cmpd="sng">
              <a:solidFill>
                <a:srgbClr val="FF0000"/>
              </a:solidFill>
              <a:prstDash val="solid"/>
              <a:round/>
              <a:headEnd type="none" w="sm" len="sm"/>
              <a:tailEnd type="triangle" w="lg" len="lg"/>
            </a:ln>
          </p:spPr>
        </p:cxnSp>
        <p:cxnSp>
          <p:nvCxnSpPr>
            <p:cNvPr id="2210" name="Google Shape;2210;p147"/>
            <p:cNvCxnSpPr>
              <a:stCxn id="2204" idx="3"/>
              <a:endCxn id="2205" idx="6"/>
            </p:cNvCxnSpPr>
            <p:nvPr/>
          </p:nvCxnSpPr>
          <p:spPr>
            <a:xfrm rot="5400000">
              <a:off x="772534" y="3699681"/>
              <a:ext cx="494400" cy="107400"/>
            </a:xfrm>
            <a:prstGeom prst="curvedConnector2">
              <a:avLst/>
            </a:prstGeom>
            <a:noFill/>
            <a:ln w="12700" cap="flat" cmpd="sng">
              <a:solidFill>
                <a:srgbClr val="FF0000"/>
              </a:solidFill>
              <a:prstDash val="solid"/>
              <a:round/>
              <a:headEnd type="none" w="sm" len="sm"/>
              <a:tailEnd type="triangle" w="lg" len="lg"/>
            </a:ln>
          </p:spPr>
        </p:cxnSp>
        <p:cxnSp>
          <p:nvCxnSpPr>
            <p:cNvPr id="2211" name="Google Shape;2211;p147"/>
            <p:cNvCxnSpPr>
              <a:stCxn id="2203" idx="6"/>
              <a:endCxn id="2206" idx="0"/>
            </p:cNvCxnSpPr>
            <p:nvPr/>
          </p:nvCxnSpPr>
          <p:spPr>
            <a:xfrm>
              <a:off x="983272" y="3614854"/>
              <a:ext cx="197100" cy="488700"/>
            </a:xfrm>
            <a:prstGeom prst="curvedConnector2">
              <a:avLst/>
            </a:prstGeom>
            <a:noFill/>
            <a:ln w="12700" cap="flat" cmpd="sng">
              <a:solidFill>
                <a:srgbClr val="FF0000"/>
              </a:solidFill>
              <a:prstDash val="solid"/>
              <a:round/>
              <a:headEnd type="none" w="sm" len="sm"/>
              <a:tailEnd type="triangle" w="lg" len="lg"/>
            </a:ln>
          </p:spPr>
        </p:cxnSp>
        <p:cxnSp>
          <p:nvCxnSpPr>
            <p:cNvPr id="2212" name="Google Shape;2212;p147"/>
            <p:cNvCxnSpPr>
              <a:stCxn id="2206" idx="4"/>
              <a:endCxn id="2205" idx="4"/>
            </p:cNvCxnSpPr>
            <p:nvPr/>
          </p:nvCxnSpPr>
          <p:spPr>
            <a:xfrm rot="5400000" flipH="1">
              <a:off x="905844" y="4064540"/>
              <a:ext cx="220500" cy="328500"/>
            </a:xfrm>
            <a:prstGeom prst="curvedConnector3">
              <a:avLst>
                <a:gd name="adj1" fmla="val -192721"/>
              </a:avLst>
            </a:prstGeom>
            <a:noFill/>
            <a:ln w="12700" cap="flat" cmpd="sng">
              <a:solidFill>
                <a:srgbClr val="FF0000"/>
              </a:solidFill>
              <a:prstDash val="solid"/>
              <a:round/>
              <a:headEnd type="none" w="sm" len="sm"/>
              <a:tailEnd type="triangle" w="lg" len="lg"/>
            </a:ln>
          </p:spPr>
        </p:cxn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17"/>
        <p:cNvGrpSpPr/>
        <p:nvPr/>
      </p:nvGrpSpPr>
      <p:grpSpPr>
        <a:xfrm>
          <a:off x="0" y="0"/>
          <a:ext cx="0" cy="0"/>
          <a:chOff x="0" y="0"/>
          <a:chExt cx="0" cy="0"/>
        </a:xfrm>
      </p:grpSpPr>
      <p:sp>
        <p:nvSpPr>
          <p:cNvPr id="2218" name="Google Shape;2218;p148"/>
          <p:cNvSpPr/>
          <p:nvPr/>
        </p:nvSpPr>
        <p:spPr>
          <a:xfrm>
            <a:off x="304800" y="1809750"/>
            <a:ext cx="2209800" cy="1981200"/>
          </a:xfrm>
          <a:prstGeom prst="rect">
            <a:avLst/>
          </a:prstGeom>
          <a:noFill/>
          <a:ln w="19050" cap="flat" cmpd="sng">
            <a:solidFill>
              <a:srgbClr val="000000"/>
            </a:solidFill>
            <a:prstDash val="dash"/>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219" name="Google Shape;2219;p148"/>
          <p:cNvSpPr/>
          <p:nvPr/>
        </p:nvSpPr>
        <p:spPr>
          <a:xfrm>
            <a:off x="4800600" y="1047750"/>
            <a:ext cx="3722400" cy="2743200"/>
          </a:xfrm>
          <a:prstGeom prst="rect">
            <a:avLst/>
          </a:prstGeom>
          <a:noFill/>
          <a:ln w="19050" cap="flat" cmpd="sng">
            <a:solidFill>
              <a:srgbClr val="000000"/>
            </a:solidFill>
            <a:prstDash val="dash"/>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220" name="Google Shape;2220;p148"/>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00"/>
              <a:buFont typeface="Arial"/>
              <a:buNone/>
            </a:pPr>
            <a:r>
              <a:rPr lang="en-US" sz="2400" b="1" i="0" u="none" strike="noStrike" cap="none">
                <a:solidFill>
                  <a:schemeClr val="dk1"/>
                </a:solidFill>
                <a:latin typeface="Arial"/>
                <a:ea typeface="Arial"/>
                <a:cs typeface="Arial"/>
                <a:sym typeface="Arial"/>
              </a:rPr>
              <a:t>Programming a P4 Target</a:t>
            </a:r>
            <a:endParaRPr sz="2700" b="1" i="0" u="none" strike="noStrike" cap="none">
              <a:solidFill>
                <a:schemeClr val="dk1"/>
              </a:solidFill>
              <a:latin typeface="Arial"/>
              <a:ea typeface="Arial"/>
              <a:cs typeface="Arial"/>
              <a:sym typeface="Arial"/>
            </a:endParaRPr>
          </a:p>
        </p:txBody>
      </p:sp>
      <p:sp>
        <p:nvSpPr>
          <p:cNvPr id="2221" name="Google Shape;2221;p148"/>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88888"/>
              </a:buClr>
              <a:buSzPts val="206"/>
              <a:buFont typeface="Arial"/>
              <a:buNone/>
            </a:pPr>
            <a:fld id="{00000000-1234-1234-1234-123412341234}" type="slidenum">
              <a:rPr lang="en-US" sz="1400" b="0" i="0" u="none" strike="noStrike" cap="none">
                <a:solidFill>
                  <a:srgbClr val="000000"/>
                </a:solidFill>
                <a:latin typeface="Arial"/>
                <a:ea typeface="Arial"/>
                <a:cs typeface="Arial"/>
                <a:sym typeface="Arial"/>
              </a:rPr>
              <a:t>21</a:t>
            </a:fld>
            <a:endParaRPr sz="825" b="0" i="0" u="none" strike="noStrike" cap="none">
              <a:solidFill>
                <a:srgbClr val="888888"/>
              </a:solidFill>
              <a:latin typeface="Arial"/>
              <a:ea typeface="Arial"/>
              <a:cs typeface="Arial"/>
              <a:sym typeface="Arial"/>
            </a:endParaRPr>
          </a:p>
        </p:txBody>
      </p:sp>
      <p:sp>
        <p:nvSpPr>
          <p:cNvPr id="2222" name="Google Shape;2222;p148"/>
          <p:cNvSpPr/>
          <p:nvPr/>
        </p:nvSpPr>
        <p:spPr>
          <a:xfrm>
            <a:off x="457200" y="2724150"/>
            <a:ext cx="1905000" cy="914400"/>
          </a:xfrm>
          <a:prstGeom prst="rect">
            <a:avLst/>
          </a:prstGeom>
          <a:solidFill>
            <a:srgbClr val="F1C232"/>
          </a:solidFill>
          <a:ln w="19050"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50"/>
              <a:buFont typeface="Arial"/>
              <a:buNone/>
            </a:pPr>
            <a:r>
              <a:rPr lang="en-US" sz="1800" b="0" i="0" u="none" strike="noStrike" cap="none">
                <a:solidFill>
                  <a:srgbClr val="000000"/>
                </a:solidFill>
                <a:latin typeface="Arial"/>
                <a:ea typeface="Arial"/>
                <a:cs typeface="Arial"/>
                <a:sym typeface="Arial"/>
              </a:rPr>
              <a:t>P4 Architecture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450"/>
              <a:buFont typeface="Arial"/>
              <a:buNone/>
            </a:pPr>
            <a:r>
              <a:rPr lang="en-US" sz="1800" b="0" i="0" u="none" strike="noStrike" cap="none">
                <a:solidFill>
                  <a:srgbClr val="000000"/>
                </a:solidFill>
                <a:latin typeface="Arial"/>
                <a:ea typeface="Arial"/>
                <a:cs typeface="Arial"/>
                <a:sym typeface="Arial"/>
              </a:rPr>
              <a:t>Model</a:t>
            </a:r>
            <a:endParaRPr sz="1400" b="0" i="0" u="none" strike="noStrike" cap="none">
              <a:solidFill>
                <a:srgbClr val="000000"/>
              </a:solidFill>
              <a:latin typeface="Arial"/>
              <a:ea typeface="Arial"/>
              <a:cs typeface="Arial"/>
              <a:sym typeface="Arial"/>
            </a:endParaRPr>
          </a:p>
        </p:txBody>
      </p:sp>
      <p:sp>
        <p:nvSpPr>
          <p:cNvPr id="2223" name="Google Shape;2223;p148"/>
          <p:cNvSpPr/>
          <p:nvPr/>
        </p:nvSpPr>
        <p:spPr>
          <a:xfrm>
            <a:off x="2743200" y="1885950"/>
            <a:ext cx="1524000" cy="609600"/>
          </a:xfrm>
          <a:prstGeom prst="rect">
            <a:avLst/>
          </a:prstGeom>
          <a:solidFill>
            <a:srgbClr val="F1C232"/>
          </a:solidFill>
          <a:ln w="19050"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50"/>
              <a:buFont typeface="Arial"/>
              <a:buNone/>
            </a:pPr>
            <a:r>
              <a:rPr lang="en-US" sz="1800" b="0" i="0" u="none" strike="noStrike" cap="none">
                <a:solidFill>
                  <a:srgbClr val="000000"/>
                </a:solidFill>
                <a:latin typeface="Arial"/>
                <a:ea typeface="Arial"/>
                <a:cs typeface="Arial"/>
                <a:sym typeface="Arial"/>
              </a:rPr>
              <a:t>P4 Compiler</a:t>
            </a:r>
            <a:endParaRPr sz="1400" b="0" i="0" u="none" strike="noStrike" cap="none">
              <a:solidFill>
                <a:srgbClr val="000000"/>
              </a:solidFill>
              <a:latin typeface="Arial"/>
              <a:ea typeface="Arial"/>
              <a:cs typeface="Arial"/>
              <a:sym typeface="Arial"/>
            </a:endParaRPr>
          </a:p>
        </p:txBody>
      </p:sp>
      <p:sp>
        <p:nvSpPr>
          <p:cNvPr id="2224" name="Google Shape;2224;p148"/>
          <p:cNvSpPr/>
          <p:nvPr/>
        </p:nvSpPr>
        <p:spPr>
          <a:xfrm>
            <a:off x="2286000" y="2038350"/>
            <a:ext cx="533400" cy="304800"/>
          </a:xfrm>
          <a:prstGeom prst="rightArrow">
            <a:avLst>
              <a:gd name="adj1" fmla="val 50000"/>
              <a:gd name="adj2" fmla="val 50000"/>
            </a:avLst>
          </a:prstGeom>
          <a:solidFill>
            <a:srgbClr val="FFFF00"/>
          </a:solidFill>
          <a:ln w="19050" cap="flat" cmpd="sng">
            <a:solidFill>
              <a:srgbClr val="FFD8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nvGrpSpPr>
          <p:cNvPr id="2225" name="Google Shape;2225;p148"/>
          <p:cNvGrpSpPr/>
          <p:nvPr/>
        </p:nvGrpSpPr>
        <p:grpSpPr>
          <a:xfrm>
            <a:off x="2743200" y="2467050"/>
            <a:ext cx="1524000" cy="1171500"/>
            <a:chOff x="3048000" y="2467050"/>
            <a:chExt cx="1524000" cy="1171500"/>
          </a:xfrm>
        </p:grpSpPr>
        <p:sp>
          <p:nvSpPr>
            <p:cNvPr id="2226" name="Google Shape;2226;p148"/>
            <p:cNvSpPr/>
            <p:nvPr/>
          </p:nvSpPr>
          <p:spPr>
            <a:xfrm>
              <a:off x="3048000" y="2876550"/>
              <a:ext cx="1524000" cy="762000"/>
            </a:xfrm>
            <a:prstGeom prst="rect">
              <a:avLst/>
            </a:prstGeom>
            <a:solidFill>
              <a:srgbClr val="DE8282"/>
            </a:solidFill>
            <a:ln w="19050"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50"/>
                <a:buFont typeface="Arial"/>
                <a:buNone/>
              </a:pPr>
              <a:r>
                <a:rPr lang="en-US" sz="1400" b="0" i="0" u="none" strike="noStrike" cap="none">
                  <a:solidFill>
                    <a:srgbClr val="000000"/>
                  </a:solidFill>
                  <a:latin typeface="Arial"/>
                  <a:ea typeface="Arial"/>
                  <a:cs typeface="Arial"/>
                  <a:sym typeface="Arial"/>
                </a:rPr>
                <a:t>Target-specific configuration binary</a:t>
              </a:r>
              <a:endParaRPr sz="1400" b="0" i="0" u="none" strike="noStrike" cap="none">
                <a:solidFill>
                  <a:srgbClr val="000000"/>
                </a:solidFill>
                <a:latin typeface="Arial"/>
                <a:ea typeface="Arial"/>
                <a:cs typeface="Arial"/>
                <a:sym typeface="Arial"/>
              </a:endParaRPr>
            </a:p>
          </p:txBody>
        </p:sp>
        <p:sp>
          <p:nvSpPr>
            <p:cNvPr id="2227" name="Google Shape;2227;p148"/>
            <p:cNvSpPr/>
            <p:nvPr/>
          </p:nvSpPr>
          <p:spPr>
            <a:xfrm rot="5400000">
              <a:off x="3619500" y="2505150"/>
              <a:ext cx="381000" cy="304800"/>
            </a:xfrm>
            <a:prstGeom prst="rightArrow">
              <a:avLst>
                <a:gd name="adj1" fmla="val 50000"/>
                <a:gd name="adj2" fmla="val 50000"/>
              </a:avLst>
            </a:prstGeom>
            <a:solidFill>
              <a:srgbClr val="FFFF00"/>
            </a:solidFill>
            <a:ln w="19050" cap="flat" cmpd="sng">
              <a:solidFill>
                <a:srgbClr val="FFD8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grpSp>
        <p:nvGrpSpPr>
          <p:cNvPr id="2228" name="Google Shape;2228;p148"/>
          <p:cNvGrpSpPr/>
          <p:nvPr/>
        </p:nvGrpSpPr>
        <p:grpSpPr>
          <a:xfrm>
            <a:off x="4267200" y="2724150"/>
            <a:ext cx="4117200" cy="914400"/>
            <a:chOff x="4572000" y="2724150"/>
            <a:chExt cx="4117200" cy="914400"/>
          </a:xfrm>
        </p:grpSpPr>
        <p:sp>
          <p:nvSpPr>
            <p:cNvPr id="2229" name="Google Shape;2229;p148"/>
            <p:cNvSpPr/>
            <p:nvPr/>
          </p:nvSpPr>
          <p:spPr>
            <a:xfrm>
              <a:off x="5257800" y="2724150"/>
              <a:ext cx="3431400" cy="914400"/>
            </a:xfrm>
            <a:prstGeom prst="rect">
              <a:avLst/>
            </a:prstGeom>
            <a:solidFill>
              <a:srgbClr val="F1C232"/>
            </a:solidFill>
            <a:ln w="19050"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450"/>
                <a:buFont typeface="Arial"/>
                <a:buNone/>
              </a:pPr>
              <a:r>
                <a:rPr lang="en-US" sz="1800" b="0" i="0" u="none" strike="noStrike" cap="none">
                  <a:solidFill>
                    <a:srgbClr val="000000"/>
                  </a:solidFill>
                  <a:latin typeface="Arial"/>
                  <a:ea typeface="Arial"/>
                  <a:cs typeface="Arial"/>
                  <a:sym typeface="Arial"/>
                </a:rPr>
                <a:t>Data Plane</a:t>
              </a:r>
              <a:endParaRPr sz="1400" b="0" i="0" u="none" strike="noStrike" cap="none">
                <a:solidFill>
                  <a:srgbClr val="000000"/>
                </a:solidFill>
                <a:latin typeface="Arial"/>
                <a:ea typeface="Arial"/>
                <a:cs typeface="Arial"/>
                <a:sym typeface="Arial"/>
              </a:endParaRPr>
            </a:p>
          </p:txBody>
        </p:sp>
        <p:sp>
          <p:nvSpPr>
            <p:cNvPr id="2230" name="Google Shape;2230;p148"/>
            <p:cNvSpPr/>
            <p:nvPr/>
          </p:nvSpPr>
          <p:spPr>
            <a:xfrm>
              <a:off x="5410200" y="2952750"/>
              <a:ext cx="762000" cy="533400"/>
            </a:xfrm>
            <a:prstGeom prst="rect">
              <a:avLst/>
            </a:prstGeom>
            <a:solidFill>
              <a:srgbClr val="CCFFCC"/>
            </a:solidFill>
            <a:ln w="9525"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75"/>
                <a:buFont typeface="Arial"/>
                <a:buNone/>
              </a:pPr>
              <a:r>
                <a:rPr lang="en-US" sz="1500" b="0" i="0" u="none" strike="noStrike" cap="none">
                  <a:solidFill>
                    <a:srgbClr val="000000"/>
                  </a:solidFill>
                  <a:latin typeface="Arial"/>
                  <a:ea typeface="Arial"/>
                  <a:cs typeface="Arial"/>
                  <a:sym typeface="Arial"/>
                </a:rPr>
                <a:t>Tables</a:t>
              </a:r>
              <a:endParaRPr sz="1400" b="0" i="0" u="none" strike="noStrike" cap="none">
                <a:solidFill>
                  <a:srgbClr val="000000"/>
                </a:solidFill>
                <a:latin typeface="Arial"/>
                <a:ea typeface="Arial"/>
                <a:cs typeface="Arial"/>
                <a:sym typeface="Arial"/>
              </a:endParaRPr>
            </a:p>
          </p:txBody>
        </p:sp>
        <p:sp>
          <p:nvSpPr>
            <p:cNvPr id="2231" name="Google Shape;2231;p148"/>
            <p:cNvSpPr/>
            <p:nvPr/>
          </p:nvSpPr>
          <p:spPr>
            <a:xfrm>
              <a:off x="6324600" y="2952750"/>
              <a:ext cx="762000" cy="533400"/>
            </a:xfrm>
            <a:prstGeom prst="rect">
              <a:avLst/>
            </a:prstGeom>
            <a:solidFill>
              <a:srgbClr val="CCFFCC"/>
            </a:solidFill>
            <a:ln w="9525"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Extern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objects</a:t>
              </a:r>
              <a:endParaRPr sz="1400" b="0" i="0" u="none" strike="noStrike" cap="none">
                <a:solidFill>
                  <a:srgbClr val="000000"/>
                </a:solidFill>
                <a:latin typeface="Arial"/>
                <a:ea typeface="Arial"/>
                <a:cs typeface="Arial"/>
                <a:sym typeface="Arial"/>
              </a:endParaRPr>
            </a:p>
          </p:txBody>
        </p:sp>
        <p:sp>
          <p:nvSpPr>
            <p:cNvPr id="2232" name="Google Shape;2232;p148"/>
            <p:cNvSpPr/>
            <p:nvPr/>
          </p:nvSpPr>
          <p:spPr>
            <a:xfrm>
              <a:off x="4572000" y="3028950"/>
              <a:ext cx="685800" cy="381000"/>
            </a:xfrm>
            <a:prstGeom prst="rightArrow">
              <a:avLst>
                <a:gd name="adj1" fmla="val 50000"/>
                <a:gd name="adj2" fmla="val 50000"/>
              </a:avLst>
            </a:prstGeom>
            <a:solidFill>
              <a:srgbClr val="BFBFBF"/>
            </a:solidFill>
            <a:ln w="9525"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Load</a:t>
              </a:r>
              <a:endParaRPr sz="1400" b="0" i="0" u="none" strike="noStrike" cap="none">
                <a:solidFill>
                  <a:srgbClr val="000000"/>
                </a:solidFill>
                <a:latin typeface="Arial"/>
                <a:ea typeface="Arial"/>
                <a:cs typeface="Arial"/>
                <a:sym typeface="Arial"/>
              </a:endParaRPr>
            </a:p>
          </p:txBody>
        </p:sp>
      </p:grpSp>
      <p:sp>
        <p:nvSpPr>
          <p:cNvPr id="2233" name="Google Shape;2233;p148"/>
          <p:cNvSpPr txBox="1"/>
          <p:nvPr/>
        </p:nvSpPr>
        <p:spPr>
          <a:xfrm>
            <a:off x="7529400" y="3790950"/>
            <a:ext cx="9936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00"/>
              <a:buFont typeface="Arial"/>
              <a:buNone/>
            </a:pPr>
            <a:r>
              <a:rPr lang="en-US" sz="2000" b="0" i="1" u="none" strike="noStrike" cap="none">
                <a:solidFill>
                  <a:srgbClr val="000000"/>
                </a:solidFill>
                <a:latin typeface="Arial"/>
                <a:ea typeface="Arial"/>
                <a:cs typeface="Arial"/>
                <a:sym typeface="Arial"/>
              </a:rPr>
              <a:t>Target</a:t>
            </a:r>
            <a:endParaRPr sz="1400" b="0" i="0" u="none" strike="noStrike" cap="none">
              <a:solidFill>
                <a:srgbClr val="000000"/>
              </a:solidFill>
              <a:latin typeface="Arial"/>
              <a:ea typeface="Arial"/>
              <a:cs typeface="Arial"/>
              <a:sym typeface="Arial"/>
            </a:endParaRPr>
          </a:p>
        </p:txBody>
      </p:sp>
      <p:sp>
        <p:nvSpPr>
          <p:cNvPr id="2234" name="Google Shape;2234;p148"/>
          <p:cNvSpPr txBox="1"/>
          <p:nvPr/>
        </p:nvSpPr>
        <p:spPr>
          <a:xfrm>
            <a:off x="1600200" y="4095750"/>
            <a:ext cx="20913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00"/>
              <a:buFont typeface="Arial"/>
              <a:buNone/>
            </a:pPr>
            <a:r>
              <a:rPr lang="en-US" sz="2000" b="0" i="1" u="none" strike="noStrike" cap="none">
                <a:solidFill>
                  <a:srgbClr val="000000"/>
                </a:solidFill>
                <a:latin typeface="Arial"/>
                <a:ea typeface="Arial"/>
                <a:cs typeface="Arial"/>
                <a:sym typeface="Arial"/>
              </a:rPr>
              <a:t>Vendor supplied</a:t>
            </a:r>
            <a:endParaRPr sz="1400" b="0" i="0" u="none" strike="noStrike" cap="none">
              <a:solidFill>
                <a:srgbClr val="000000"/>
              </a:solidFill>
              <a:latin typeface="Arial"/>
              <a:ea typeface="Arial"/>
              <a:cs typeface="Arial"/>
              <a:sym typeface="Arial"/>
            </a:endParaRPr>
          </a:p>
        </p:txBody>
      </p:sp>
      <p:cxnSp>
        <p:nvCxnSpPr>
          <p:cNvPr id="2235" name="Google Shape;2235;p148"/>
          <p:cNvCxnSpPr>
            <a:stCxn id="2234" idx="0"/>
          </p:cNvCxnSpPr>
          <p:nvPr/>
        </p:nvCxnSpPr>
        <p:spPr>
          <a:xfrm rot="10800000">
            <a:off x="2057250" y="3638550"/>
            <a:ext cx="588600" cy="457200"/>
          </a:xfrm>
          <a:prstGeom prst="straightConnector1">
            <a:avLst/>
          </a:prstGeom>
          <a:noFill/>
          <a:ln w="25400" cap="flat" cmpd="sng">
            <a:solidFill>
              <a:srgbClr val="000000"/>
            </a:solidFill>
            <a:prstDash val="solid"/>
            <a:round/>
            <a:headEnd type="none" w="sm" len="sm"/>
            <a:tailEnd type="stealth" w="med" len="med"/>
          </a:ln>
        </p:spPr>
      </p:cxnSp>
      <p:cxnSp>
        <p:nvCxnSpPr>
          <p:cNvPr id="2236" name="Google Shape;2236;p148"/>
          <p:cNvCxnSpPr>
            <a:stCxn id="2234" idx="0"/>
          </p:cNvCxnSpPr>
          <p:nvPr/>
        </p:nvCxnSpPr>
        <p:spPr>
          <a:xfrm rot="10800000" flipH="1">
            <a:off x="2645850" y="2495550"/>
            <a:ext cx="249600" cy="1600200"/>
          </a:xfrm>
          <a:prstGeom prst="straightConnector1">
            <a:avLst/>
          </a:prstGeom>
          <a:noFill/>
          <a:ln w="25400" cap="flat" cmpd="sng">
            <a:solidFill>
              <a:srgbClr val="000000"/>
            </a:solidFill>
            <a:prstDash val="solid"/>
            <a:round/>
            <a:headEnd type="none" w="sm" len="sm"/>
            <a:tailEnd type="stealth" w="med" len="med"/>
          </a:ln>
        </p:spPr>
      </p:cxnSp>
      <p:cxnSp>
        <p:nvCxnSpPr>
          <p:cNvPr id="2237" name="Google Shape;2237;p148"/>
          <p:cNvCxnSpPr>
            <a:stCxn id="2234" idx="0"/>
          </p:cNvCxnSpPr>
          <p:nvPr/>
        </p:nvCxnSpPr>
        <p:spPr>
          <a:xfrm rot="10800000" flipH="1">
            <a:off x="2645850" y="3791250"/>
            <a:ext cx="2135100" cy="304500"/>
          </a:xfrm>
          <a:prstGeom prst="straightConnector1">
            <a:avLst/>
          </a:prstGeom>
          <a:noFill/>
          <a:ln w="25400" cap="flat" cmpd="sng">
            <a:solidFill>
              <a:srgbClr val="000000"/>
            </a:solidFill>
            <a:prstDash val="solid"/>
            <a:round/>
            <a:headEnd type="none" w="sm" len="sm"/>
            <a:tailEnd type="stealth" w="med" len="med"/>
          </a:ln>
        </p:spPr>
      </p:cxnSp>
      <p:grpSp>
        <p:nvGrpSpPr>
          <p:cNvPr id="2238" name="Google Shape;2238;p148"/>
          <p:cNvGrpSpPr/>
          <p:nvPr/>
        </p:nvGrpSpPr>
        <p:grpSpPr>
          <a:xfrm>
            <a:off x="457200" y="819150"/>
            <a:ext cx="3796500" cy="1676400"/>
            <a:chOff x="762000" y="819150"/>
            <a:chExt cx="3796500" cy="1676400"/>
          </a:xfrm>
        </p:grpSpPr>
        <p:sp>
          <p:nvSpPr>
            <p:cNvPr id="2239" name="Google Shape;2239;p148"/>
            <p:cNvSpPr/>
            <p:nvPr/>
          </p:nvSpPr>
          <p:spPr>
            <a:xfrm>
              <a:off x="762000" y="1885950"/>
              <a:ext cx="1905000" cy="609600"/>
            </a:xfrm>
            <a:prstGeom prst="rect">
              <a:avLst/>
            </a:prstGeom>
            <a:solidFill>
              <a:srgbClr val="CCFFCC"/>
            </a:solidFill>
            <a:ln w="9525"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50"/>
                <a:buFont typeface="Arial"/>
                <a:buNone/>
              </a:pPr>
              <a:r>
                <a:rPr lang="en-US" sz="1800" b="0" i="0" u="none" strike="noStrike" cap="none">
                  <a:solidFill>
                    <a:srgbClr val="000000"/>
                  </a:solidFill>
                  <a:latin typeface="Arial"/>
                  <a:ea typeface="Arial"/>
                  <a:cs typeface="Arial"/>
                  <a:sym typeface="Arial"/>
                </a:rPr>
                <a:t>P4 Program</a:t>
              </a:r>
              <a:endParaRPr sz="1400" b="0" i="0" u="none" strike="noStrike" cap="none">
                <a:solidFill>
                  <a:srgbClr val="000000"/>
                </a:solidFill>
                <a:latin typeface="Arial"/>
                <a:ea typeface="Arial"/>
                <a:cs typeface="Arial"/>
                <a:sym typeface="Arial"/>
              </a:endParaRPr>
            </a:p>
          </p:txBody>
        </p:sp>
        <p:sp>
          <p:nvSpPr>
            <p:cNvPr id="2240" name="Google Shape;2240;p148"/>
            <p:cNvSpPr txBox="1"/>
            <p:nvPr/>
          </p:nvSpPr>
          <p:spPr>
            <a:xfrm>
              <a:off x="2743200" y="819150"/>
              <a:ext cx="18153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00"/>
                <a:buFont typeface="Arial"/>
                <a:buNone/>
              </a:pPr>
              <a:r>
                <a:rPr lang="en-US" sz="2000" b="0" i="1" u="none" strike="noStrike" cap="none">
                  <a:solidFill>
                    <a:srgbClr val="000000"/>
                  </a:solidFill>
                  <a:latin typeface="Arial"/>
                  <a:ea typeface="Arial"/>
                  <a:cs typeface="Arial"/>
                  <a:sym typeface="Arial"/>
                </a:rPr>
                <a:t>User supplied</a:t>
              </a:r>
              <a:endParaRPr sz="1400" b="0" i="0" u="none" strike="noStrike" cap="none">
                <a:solidFill>
                  <a:srgbClr val="000000"/>
                </a:solidFill>
                <a:latin typeface="Arial"/>
                <a:ea typeface="Arial"/>
                <a:cs typeface="Arial"/>
                <a:sym typeface="Arial"/>
              </a:endParaRPr>
            </a:p>
          </p:txBody>
        </p:sp>
        <p:cxnSp>
          <p:nvCxnSpPr>
            <p:cNvPr id="2241" name="Google Shape;2241;p148"/>
            <p:cNvCxnSpPr>
              <a:stCxn id="2240" idx="2"/>
            </p:cNvCxnSpPr>
            <p:nvPr/>
          </p:nvCxnSpPr>
          <p:spPr>
            <a:xfrm flipH="1">
              <a:off x="2514450" y="1219350"/>
              <a:ext cx="1136400" cy="666600"/>
            </a:xfrm>
            <a:prstGeom prst="straightConnector1">
              <a:avLst/>
            </a:prstGeom>
            <a:noFill/>
            <a:ln w="25400" cap="flat" cmpd="sng">
              <a:solidFill>
                <a:srgbClr val="000000"/>
              </a:solidFill>
              <a:prstDash val="solid"/>
              <a:round/>
              <a:headEnd type="none" w="sm" len="sm"/>
              <a:tailEnd type="stealth" w="med" len="med"/>
            </a:ln>
          </p:spPr>
        </p:cxnSp>
      </p:grpSp>
      <p:sp>
        <p:nvSpPr>
          <p:cNvPr id="2242" name="Google Shape;2242;p148"/>
          <p:cNvSpPr txBox="1"/>
          <p:nvPr/>
        </p:nvSpPr>
        <p:spPr>
          <a:xfrm>
            <a:off x="6687892" y="2322302"/>
            <a:ext cx="1271700" cy="4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2243" name="Google Shape;2243;p148"/>
          <p:cNvSpPr/>
          <p:nvPr/>
        </p:nvSpPr>
        <p:spPr>
          <a:xfrm>
            <a:off x="4953000" y="1200150"/>
            <a:ext cx="3431400" cy="762000"/>
          </a:xfrm>
          <a:prstGeom prst="rect">
            <a:avLst/>
          </a:prstGeom>
          <a:solidFill>
            <a:srgbClr val="CCFFCC"/>
          </a:solidFill>
          <a:ln w="9525"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2400" b="0" i="0" u="none" strike="noStrike" cap="none">
                <a:solidFill>
                  <a:srgbClr val="000000"/>
                </a:solidFill>
                <a:latin typeface="Arial"/>
                <a:ea typeface="Arial"/>
                <a:cs typeface="Arial"/>
                <a:sym typeface="Arial"/>
              </a:rPr>
              <a:t>Control Plane</a:t>
            </a:r>
            <a:endParaRPr sz="1400" b="0" i="0" u="none" strike="noStrike" cap="none">
              <a:solidFill>
                <a:srgbClr val="000000"/>
              </a:solidFill>
              <a:latin typeface="Arial"/>
              <a:ea typeface="Arial"/>
              <a:cs typeface="Arial"/>
              <a:sym typeface="Arial"/>
            </a:endParaRPr>
          </a:p>
        </p:txBody>
      </p:sp>
      <p:sp>
        <p:nvSpPr>
          <p:cNvPr id="2244" name="Google Shape;2244;p148"/>
          <p:cNvSpPr/>
          <p:nvPr/>
        </p:nvSpPr>
        <p:spPr>
          <a:xfrm>
            <a:off x="5123027" y="1962150"/>
            <a:ext cx="228600" cy="1066800"/>
          </a:xfrm>
          <a:prstGeom prst="upDownArrow">
            <a:avLst>
              <a:gd name="adj1" fmla="val 50000"/>
              <a:gd name="adj2" fmla="val 50000"/>
            </a:avLst>
          </a:prstGeom>
          <a:solidFill>
            <a:srgbClr val="666666"/>
          </a:soli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245" name="Google Shape;2245;p148"/>
          <p:cNvSpPr/>
          <p:nvPr/>
        </p:nvSpPr>
        <p:spPr>
          <a:xfrm>
            <a:off x="6342049" y="1950421"/>
            <a:ext cx="228600" cy="1066800"/>
          </a:xfrm>
          <a:prstGeom prst="upDownArrow">
            <a:avLst>
              <a:gd name="adj1" fmla="val 50000"/>
              <a:gd name="adj2" fmla="val 50000"/>
            </a:avLst>
          </a:prstGeom>
          <a:solidFill>
            <a:srgbClr val="666666"/>
          </a:soli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cxnSp>
        <p:nvCxnSpPr>
          <p:cNvPr id="2246" name="Google Shape;2246;p148"/>
          <p:cNvCxnSpPr>
            <a:stCxn id="2240" idx="2"/>
          </p:cNvCxnSpPr>
          <p:nvPr/>
        </p:nvCxnSpPr>
        <p:spPr>
          <a:xfrm>
            <a:off x="3346050" y="1219350"/>
            <a:ext cx="1606800" cy="285600"/>
          </a:xfrm>
          <a:prstGeom prst="straightConnector1">
            <a:avLst/>
          </a:prstGeom>
          <a:noFill/>
          <a:ln w="25400" cap="flat" cmpd="sng">
            <a:solidFill>
              <a:srgbClr val="000000"/>
            </a:solidFill>
            <a:prstDash val="solid"/>
            <a:round/>
            <a:headEnd type="none" w="sm" len="sm"/>
            <a:tailEnd type="stealth" w="med" len="med"/>
          </a:ln>
        </p:spPr>
      </p:cxnSp>
      <p:sp>
        <p:nvSpPr>
          <p:cNvPr id="2247" name="Google Shape;2247;p148"/>
          <p:cNvSpPr txBox="1"/>
          <p:nvPr/>
        </p:nvSpPr>
        <p:spPr>
          <a:xfrm>
            <a:off x="5246171" y="2064543"/>
            <a:ext cx="1066800" cy="4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Add/remove</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table entries</a:t>
            </a:r>
            <a:endParaRPr sz="1400" b="0" i="0" u="none" strike="noStrike" cap="none">
              <a:solidFill>
                <a:srgbClr val="000000"/>
              </a:solidFill>
              <a:latin typeface="Arial"/>
              <a:ea typeface="Arial"/>
              <a:cs typeface="Arial"/>
              <a:sym typeface="Arial"/>
            </a:endParaRPr>
          </a:p>
        </p:txBody>
      </p:sp>
      <p:sp>
        <p:nvSpPr>
          <p:cNvPr id="2248" name="Google Shape;2248;p148"/>
          <p:cNvSpPr/>
          <p:nvPr/>
        </p:nvSpPr>
        <p:spPr>
          <a:xfrm>
            <a:off x="7086530" y="2612434"/>
            <a:ext cx="993600" cy="285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CPU port</a:t>
            </a:r>
            <a:endParaRPr sz="1400" b="0" i="0" u="none" strike="noStrike" cap="none">
              <a:solidFill>
                <a:srgbClr val="000000"/>
              </a:solidFill>
              <a:latin typeface="Arial"/>
              <a:ea typeface="Arial"/>
              <a:cs typeface="Arial"/>
              <a:sym typeface="Arial"/>
            </a:endParaRPr>
          </a:p>
        </p:txBody>
      </p:sp>
      <p:sp>
        <p:nvSpPr>
          <p:cNvPr id="2249" name="Google Shape;2249;p148"/>
          <p:cNvSpPr/>
          <p:nvPr/>
        </p:nvSpPr>
        <p:spPr>
          <a:xfrm>
            <a:off x="7285952" y="1997289"/>
            <a:ext cx="228600" cy="609600"/>
          </a:xfrm>
          <a:prstGeom prst="upDownArrow">
            <a:avLst>
              <a:gd name="adj1" fmla="val 50000"/>
              <a:gd name="adj2" fmla="val 50000"/>
            </a:avLst>
          </a:prstGeom>
          <a:solidFill>
            <a:srgbClr val="666666"/>
          </a:soli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250" name="Google Shape;2250;p148"/>
          <p:cNvSpPr txBox="1"/>
          <p:nvPr/>
        </p:nvSpPr>
        <p:spPr>
          <a:xfrm>
            <a:off x="7456200" y="2037850"/>
            <a:ext cx="1230600" cy="4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Packet-in/out</a:t>
            </a:r>
            <a:endParaRPr sz="1400" b="0" i="0" u="none" strike="noStrike" cap="none">
              <a:solidFill>
                <a:srgbClr val="000000"/>
              </a:solidFill>
              <a:latin typeface="Arial"/>
              <a:ea typeface="Arial"/>
              <a:cs typeface="Arial"/>
              <a:sym typeface="Arial"/>
            </a:endParaRPr>
          </a:p>
        </p:txBody>
      </p:sp>
      <p:sp>
        <p:nvSpPr>
          <p:cNvPr id="2251" name="Google Shape;2251;p148"/>
          <p:cNvSpPr txBox="1"/>
          <p:nvPr/>
        </p:nvSpPr>
        <p:spPr>
          <a:xfrm>
            <a:off x="6503577" y="2093689"/>
            <a:ext cx="762000" cy="4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Extern</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control</a:t>
            </a:r>
            <a:endParaRPr sz="1400" b="0" i="0" u="none" strike="noStrike" cap="none">
              <a:solidFill>
                <a:srgbClr val="000000"/>
              </a:solidFill>
              <a:latin typeface="Arial"/>
              <a:ea typeface="Arial"/>
              <a:cs typeface="Arial"/>
              <a:sym typeface="Arial"/>
            </a:endParaRPr>
          </a:p>
        </p:txBody>
      </p:sp>
      <p:sp>
        <p:nvSpPr>
          <p:cNvPr id="2252" name="Google Shape;2252;p148"/>
          <p:cNvSpPr txBox="1"/>
          <p:nvPr/>
        </p:nvSpPr>
        <p:spPr>
          <a:xfrm rot="-5400000">
            <a:off x="3701387" y="2158468"/>
            <a:ext cx="1409400" cy="457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0000"/>
              </a:buClr>
              <a:buSzPts val="1800"/>
              <a:buFont typeface="Arial"/>
              <a:buNone/>
            </a:pPr>
            <a:r>
              <a:rPr lang="en-US" sz="1800" b="1" i="0" u="none" strike="noStrike" cap="none">
                <a:solidFill>
                  <a:srgbClr val="FF0000"/>
                </a:solidFill>
                <a:latin typeface="Arial"/>
                <a:ea typeface="Arial"/>
                <a:cs typeface="Arial"/>
                <a:sym typeface="Arial"/>
              </a:rPr>
              <a:t>RUNTIME</a:t>
            </a:r>
            <a:endParaRPr sz="1400" b="0" i="0" u="none" strike="noStrike" cap="none">
              <a:solidFill>
                <a:srgbClr val="000000"/>
              </a:solidFill>
              <a:latin typeface="Arial"/>
              <a:ea typeface="Arial"/>
              <a:cs typeface="Arial"/>
              <a:sym typeface="Arial"/>
            </a:endParaRPr>
          </a:p>
        </p:txBody>
      </p:sp>
      <p:sp>
        <p:nvSpPr>
          <p:cNvPr id="2253" name="Google Shape;2253;p148"/>
          <p:cNvSpPr/>
          <p:nvPr/>
        </p:nvSpPr>
        <p:spPr>
          <a:xfrm>
            <a:off x="4594500" y="1950424"/>
            <a:ext cx="3939900" cy="10668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38"/>
                                        </p:tgtEl>
                                        <p:attrNameLst>
                                          <p:attrName>style.visibility</p:attrName>
                                        </p:attrNameLst>
                                      </p:cBhvr>
                                      <p:to>
                                        <p:strVal val="visible"/>
                                      </p:to>
                                    </p:set>
                                    <p:animEffect transition="in" filter="fade">
                                      <p:cBhvr>
                                        <p:cTn id="7" dur="1000"/>
                                        <p:tgtEl>
                                          <p:spTgt spid="22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24"/>
                                        </p:tgtEl>
                                        <p:attrNameLst>
                                          <p:attrName>style.visibility</p:attrName>
                                        </p:attrNameLst>
                                      </p:cBhvr>
                                      <p:to>
                                        <p:strVal val="visible"/>
                                      </p:to>
                                    </p:set>
                                    <p:animEffect transition="in" filter="fade">
                                      <p:cBhvr>
                                        <p:cTn id="12" dur="1000"/>
                                        <p:tgtEl>
                                          <p:spTgt spid="22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25"/>
                                        </p:tgtEl>
                                        <p:attrNameLst>
                                          <p:attrName>style.visibility</p:attrName>
                                        </p:attrNameLst>
                                      </p:cBhvr>
                                      <p:to>
                                        <p:strVal val="visible"/>
                                      </p:to>
                                    </p:set>
                                    <p:animEffect transition="in" filter="fade">
                                      <p:cBhvr>
                                        <p:cTn id="17" dur="1000"/>
                                        <p:tgtEl>
                                          <p:spTgt spid="22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28"/>
                                        </p:tgtEl>
                                        <p:attrNameLst>
                                          <p:attrName>style.visibility</p:attrName>
                                        </p:attrNameLst>
                                      </p:cBhvr>
                                      <p:to>
                                        <p:strVal val="visible"/>
                                      </p:to>
                                    </p:set>
                                    <p:animEffect transition="in" filter="fade">
                                      <p:cBhvr>
                                        <p:cTn id="22" dur="1000"/>
                                        <p:tgtEl>
                                          <p:spTgt spid="22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46"/>
                                        </p:tgtEl>
                                        <p:attrNameLst>
                                          <p:attrName>style.visibility</p:attrName>
                                        </p:attrNameLst>
                                      </p:cBhvr>
                                      <p:to>
                                        <p:strVal val="visible"/>
                                      </p:to>
                                    </p:set>
                                    <p:animEffect transition="in" filter="fade">
                                      <p:cBhvr>
                                        <p:cTn id="27" dur="1000"/>
                                        <p:tgtEl>
                                          <p:spTgt spid="2246"/>
                                        </p:tgtEl>
                                      </p:cBhvr>
                                    </p:animEffect>
                                  </p:childTnLst>
                                </p:cTn>
                              </p:par>
                              <p:par>
                                <p:cTn id="28" presetID="10" presetClass="entr" presetSubtype="0" fill="hold" nodeType="withEffect">
                                  <p:stCondLst>
                                    <p:cond delay="0"/>
                                  </p:stCondLst>
                                  <p:childTnLst>
                                    <p:set>
                                      <p:cBhvr>
                                        <p:cTn id="29" dur="1" fill="hold">
                                          <p:stCondLst>
                                            <p:cond delay="0"/>
                                          </p:stCondLst>
                                        </p:cTn>
                                        <p:tgtEl>
                                          <p:spTgt spid="2243"/>
                                        </p:tgtEl>
                                        <p:attrNameLst>
                                          <p:attrName>style.visibility</p:attrName>
                                        </p:attrNameLst>
                                      </p:cBhvr>
                                      <p:to>
                                        <p:strVal val="visible"/>
                                      </p:to>
                                    </p:set>
                                    <p:animEffect transition="in" filter="fade">
                                      <p:cBhvr>
                                        <p:cTn id="30" dur="1000"/>
                                        <p:tgtEl>
                                          <p:spTgt spid="224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253"/>
                                        </p:tgtEl>
                                        <p:attrNameLst>
                                          <p:attrName>style.visibility</p:attrName>
                                        </p:attrNameLst>
                                      </p:cBhvr>
                                      <p:to>
                                        <p:strVal val="visible"/>
                                      </p:to>
                                    </p:set>
                                    <p:animEffect transition="in" filter="fade">
                                      <p:cBhvr>
                                        <p:cTn id="35" dur="1000"/>
                                        <p:tgtEl>
                                          <p:spTgt spid="2253"/>
                                        </p:tgtEl>
                                      </p:cBhvr>
                                    </p:animEffect>
                                  </p:childTnLst>
                                </p:cTn>
                              </p:par>
                              <p:par>
                                <p:cTn id="36" presetID="10" presetClass="entr" presetSubtype="0" fill="hold" nodeType="withEffect">
                                  <p:stCondLst>
                                    <p:cond delay="0"/>
                                  </p:stCondLst>
                                  <p:childTnLst>
                                    <p:set>
                                      <p:cBhvr>
                                        <p:cTn id="37" dur="1" fill="hold">
                                          <p:stCondLst>
                                            <p:cond delay="0"/>
                                          </p:stCondLst>
                                        </p:cTn>
                                        <p:tgtEl>
                                          <p:spTgt spid="2244"/>
                                        </p:tgtEl>
                                        <p:attrNameLst>
                                          <p:attrName>style.visibility</p:attrName>
                                        </p:attrNameLst>
                                      </p:cBhvr>
                                      <p:to>
                                        <p:strVal val="visible"/>
                                      </p:to>
                                    </p:set>
                                    <p:animEffect transition="in" filter="fade">
                                      <p:cBhvr>
                                        <p:cTn id="38" dur="1000"/>
                                        <p:tgtEl>
                                          <p:spTgt spid="2244"/>
                                        </p:tgtEl>
                                      </p:cBhvr>
                                    </p:animEffect>
                                  </p:childTnLst>
                                </p:cTn>
                              </p:par>
                              <p:par>
                                <p:cTn id="39" presetID="10" presetClass="entr" presetSubtype="0" fill="hold" nodeType="withEffect">
                                  <p:stCondLst>
                                    <p:cond delay="0"/>
                                  </p:stCondLst>
                                  <p:childTnLst>
                                    <p:set>
                                      <p:cBhvr>
                                        <p:cTn id="40" dur="1" fill="hold">
                                          <p:stCondLst>
                                            <p:cond delay="0"/>
                                          </p:stCondLst>
                                        </p:cTn>
                                        <p:tgtEl>
                                          <p:spTgt spid="2245"/>
                                        </p:tgtEl>
                                        <p:attrNameLst>
                                          <p:attrName>style.visibility</p:attrName>
                                        </p:attrNameLst>
                                      </p:cBhvr>
                                      <p:to>
                                        <p:strVal val="visible"/>
                                      </p:to>
                                    </p:set>
                                    <p:animEffect transition="in" filter="fade">
                                      <p:cBhvr>
                                        <p:cTn id="41" dur="1000"/>
                                        <p:tgtEl>
                                          <p:spTgt spid="2245"/>
                                        </p:tgtEl>
                                      </p:cBhvr>
                                    </p:animEffect>
                                  </p:childTnLst>
                                </p:cTn>
                              </p:par>
                              <p:par>
                                <p:cTn id="42" presetID="10" presetClass="entr" presetSubtype="0" fill="hold" nodeType="withEffect">
                                  <p:stCondLst>
                                    <p:cond delay="0"/>
                                  </p:stCondLst>
                                  <p:childTnLst>
                                    <p:set>
                                      <p:cBhvr>
                                        <p:cTn id="43" dur="1" fill="hold">
                                          <p:stCondLst>
                                            <p:cond delay="0"/>
                                          </p:stCondLst>
                                        </p:cTn>
                                        <p:tgtEl>
                                          <p:spTgt spid="2247"/>
                                        </p:tgtEl>
                                        <p:attrNameLst>
                                          <p:attrName>style.visibility</p:attrName>
                                        </p:attrNameLst>
                                      </p:cBhvr>
                                      <p:to>
                                        <p:strVal val="visible"/>
                                      </p:to>
                                    </p:set>
                                    <p:animEffect transition="in" filter="fade">
                                      <p:cBhvr>
                                        <p:cTn id="44" dur="1000"/>
                                        <p:tgtEl>
                                          <p:spTgt spid="2247"/>
                                        </p:tgtEl>
                                      </p:cBhvr>
                                    </p:animEffect>
                                  </p:childTnLst>
                                </p:cTn>
                              </p:par>
                              <p:par>
                                <p:cTn id="45" presetID="10" presetClass="entr" presetSubtype="0" fill="hold" nodeType="withEffect">
                                  <p:stCondLst>
                                    <p:cond delay="0"/>
                                  </p:stCondLst>
                                  <p:childTnLst>
                                    <p:set>
                                      <p:cBhvr>
                                        <p:cTn id="46" dur="1" fill="hold">
                                          <p:stCondLst>
                                            <p:cond delay="0"/>
                                          </p:stCondLst>
                                        </p:cTn>
                                        <p:tgtEl>
                                          <p:spTgt spid="2248"/>
                                        </p:tgtEl>
                                        <p:attrNameLst>
                                          <p:attrName>style.visibility</p:attrName>
                                        </p:attrNameLst>
                                      </p:cBhvr>
                                      <p:to>
                                        <p:strVal val="visible"/>
                                      </p:to>
                                    </p:set>
                                    <p:animEffect transition="in" filter="fade">
                                      <p:cBhvr>
                                        <p:cTn id="47" dur="1000"/>
                                        <p:tgtEl>
                                          <p:spTgt spid="2248"/>
                                        </p:tgtEl>
                                      </p:cBhvr>
                                    </p:animEffect>
                                  </p:childTnLst>
                                </p:cTn>
                              </p:par>
                              <p:par>
                                <p:cTn id="48" presetID="10" presetClass="entr" presetSubtype="0" fill="hold" nodeType="withEffect">
                                  <p:stCondLst>
                                    <p:cond delay="0"/>
                                  </p:stCondLst>
                                  <p:childTnLst>
                                    <p:set>
                                      <p:cBhvr>
                                        <p:cTn id="49" dur="1" fill="hold">
                                          <p:stCondLst>
                                            <p:cond delay="0"/>
                                          </p:stCondLst>
                                        </p:cTn>
                                        <p:tgtEl>
                                          <p:spTgt spid="2249"/>
                                        </p:tgtEl>
                                        <p:attrNameLst>
                                          <p:attrName>style.visibility</p:attrName>
                                        </p:attrNameLst>
                                      </p:cBhvr>
                                      <p:to>
                                        <p:strVal val="visible"/>
                                      </p:to>
                                    </p:set>
                                    <p:animEffect transition="in" filter="fade">
                                      <p:cBhvr>
                                        <p:cTn id="50" dur="1000"/>
                                        <p:tgtEl>
                                          <p:spTgt spid="2249"/>
                                        </p:tgtEl>
                                      </p:cBhvr>
                                    </p:animEffect>
                                  </p:childTnLst>
                                </p:cTn>
                              </p:par>
                              <p:par>
                                <p:cTn id="51" presetID="10" presetClass="entr" presetSubtype="0" fill="hold" nodeType="withEffect">
                                  <p:stCondLst>
                                    <p:cond delay="0"/>
                                  </p:stCondLst>
                                  <p:childTnLst>
                                    <p:set>
                                      <p:cBhvr>
                                        <p:cTn id="52" dur="1" fill="hold">
                                          <p:stCondLst>
                                            <p:cond delay="0"/>
                                          </p:stCondLst>
                                        </p:cTn>
                                        <p:tgtEl>
                                          <p:spTgt spid="2250"/>
                                        </p:tgtEl>
                                        <p:attrNameLst>
                                          <p:attrName>style.visibility</p:attrName>
                                        </p:attrNameLst>
                                      </p:cBhvr>
                                      <p:to>
                                        <p:strVal val="visible"/>
                                      </p:to>
                                    </p:set>
                                    <p:animEffect transition="in" filter="fade">
                                      <p:cBhvr>
                                        <p:cTn id="53" dur="1000"/>
                                        <p:tgtEl>
                                          <p:spTgt spid="2250"/>
                                        </p:tgtEl>
                                      </p:cBhvr>
                                    </p:animEffect>
                                  </p:childTnLst>
                                </p:cTn>
                              </p:par>
                              <p:par>
                                <p:cTn id="54" presetID="10" presetClass="entr" presetSubtype="0" fill="hold" nodeType="withEffect">
                                  <p:stCondLst>
                                    <p:cond delay="0"/>
                                  </p:stCondLst>
                                  <p:childTnLst>
                                    <p:set>
                                      <p:cBhvr>
                                        <p:cTn id="55" dur="1" fill="hold">
                                          <p:stCondLst>
                                            <p:cond delay="0"/>
                                          </p:stCondLst>
                                        </p:cTn>
                                        <p:tgtEl>
                                          <p:spTgt spid="2251"/>
                                        </p:tgtEl>
                                        <p:attrNameLst>
                                          <p:attrName>style.visibility</p:attrName>
                                        </p:attrNameLst>
                                      </p:cBhvr>
                                      <p:to>
                                        <p:strVal val="visible"/>
                                      </p:to>
                                    </p:set>
                                    <p:animEffect transition="in" filter="fade">
                                      <p:cBhvr>
                                        <p:cTn id="56" dur="1000"/>
                                        <p:tgtEl>
                                          <p:spTgt spid="2251"/>
                                        </p:tgtEl>
                                      </p:cBhvr>
                                    </p:animEffect>
                                  </p:childTnLst>
                                </p:cTn>
                              </p:par>
                              <p:par>
                                <p:cTn id="57" presetID="10" presetClass="entr" presetSubtype="0" fill="hold" nodeType="withEffect">
                                  <p:stCondLst>
                                    <p:cond delay="0"/>
                                  </p:stCondLst>
                                  <p:childTnLst>
                                    <p:set>
                                      <p:cBhvr>
                                        <p:cTn id="58" dur="1" fill="hold">
                                          <p:stCondLst>
                                            <p:cond delay="0"/>
                                          </p:stCondLst>
                                        </p:cTn>
                                        <p:tgtEl>
                                          <p:spTgt spid="2252"/>
                                        </p:tgtEl>
                                        <p:attrNameLst>
                                          <p:attrName>style.visibility</p:attrName>
                                        </p:attrNameLst>
                                      </p:cBhvr>
                                      <p:to>
                                        <p:strVal val="visible"/>
                                      </p:to>
                                    </p:set>
                                    <p:animEffect transition="in" filter="fade">
                                      <p:cBhvr>
                                        <p:cTn id="59" dur="1000"/>
                                        <p:tgtEl>
                                          <p:spTgt spid="2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57"/>
        <p:cNvGrpSpPr/>
        <p:nvPr/>
      </p:nvGrpSpPr>
      <p:grpSpPr>
        <a:xfrm>
          <a:off x="0" y="0"/>
          <a:ext cx="0" cy="0"/>
          <a:chOff x="0" y="0"/>
          <a:chExt cx="0" cy="0"/>
        </a:xfrm>
      </p:grpSpPr>
      <p:sp>
        <p:nvSpPr>
          <p:cNvPr id="2258" name="Google Shape;2258;p149"/>
          <p:cNvSpPr txBox="1">
            <a:spLocks noGrp="1"/>
          </p:cNvSpPr>
          <p:nvPr>
            <p:ph type="title"/>
          </p:nvPr>
        </p:nvSpPr>
        <p:spPr>
          <a:xfrm>
            <a:off x="1617132" y="590550"/>
            <a:ext cx="7247466" cy="939799"/>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Lab 1: Basics</a:t>
            </a:r>
            <a:endParaRPr sz="2700" b="1" i="0" u="none" strike="noStrike" cap="none">
              <a:solidFill>
                <a:schemeClr val="dk1"/>
              </a:solidFill>
              <a:latin typeface="Arial"/>
              <a:ea typeface="Arial"/>
              <a:cs typeface="Arial"/>
              <a:sym typeface="Arial"/>
            </a:endParaRPr>
          </a:p>
        </p:txBody>
      </p:sp>
      <p:sp>
        <p:nvSpPr>
          <p:cNvPr id="2259" name="Google Shape;2259;p149"/>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88888"/>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22</a:t>
            </a:fld>
            <a:endParaRPr sz="825" b="0" i="0" u="none" strike="noStrike" cap="none">
              <a:solidFill>
                <a:srgbClr val="888888"/>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63"/>
        <p:cNvGrpSpPr/>
        <p:nvPr/>
      </p:nvGrpSpPr>
      <p:grpSpPr>
        <a:xfrm>
          <a:off x="0" y="0"/>
          <a:ext cx="0" cy="0"/>
          <a:chOff x="0" y="0"/>
          <a:chExt cx="0" cy="0"/>
        </a:xfrm>
      </p:grpSpPr>
      <p:sp>
        <p:nvSpPr>
          <p:cNvPr id="2264" name="Google Shape;2264;p150"/>
          <p:cNvSpPr txBox="1">
            <a:spLocks noGrp="1"/>
          </p:cNvSpPr>
          <p:nvPr>
            <p:ph type="title"/>
          </p:nvPr>
        </p:nvSpPr>
        <p:spPr>
          <a:xfrm>
            <a:off x="152400" y="127400"/>
            <a:ext cx="8686800" cy="47982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Before we start...</a:t>
            </a:r>
            <a:endParaRPr sz="2700" b="1" i="0" u="none" strike="noStrike" cap="none">
              <a:solidFill>
                <a:schemeClr val="dk1"/>
              </a:solidFill>
              <a:latin typeface="Arial"/>
              <a:ea typeface="Arial"/>
              <a:cs typeface="Arial"/>
              <a:sym typeface="Arial"/>
            </a:endParaRPr>
          </a:p>
        </p:txBody>
      </p:sp>
      <p:sp>
        <p:nvSpPr>
          <p:cNvPr id="2265" name="Google Shape;2265;p150"/>
          <p:cNvSpPr txBox="1">
            <a:spLocks noGrp="1"/>
          </p:cNvSpPr>
          <p:nvPr>
            <p:ph type="body" idx="1"/>
          </p:nvPr>
        </p:nvSpPr>
        <p:spPr>
          <a:xfrm>
            <a:off x="152400" y="631581"/>
            <a:ext cx="8686800" cy="4114800"/>
          </a:xfrm>
          <a:prstGeom prst="rect">
            <a:avLst/>
          </a:prstGeom>
          <a:noFill/>
          <a:ln>
            <a:noFill/>
          </a:ln>
        </p:spPr>
        <p:txBody>
          <a:bodyPr spcFirstLastPara="1" wrap="square" lIns="91425" tIns="91425" rIns="91425" bIns="91425" anchor="t" anchorCtr="0">
            <a:noAutofit/>
          </a:bodyPr>
          <a:lstStyle/>
          <a:p>
            <a:pPr marL="205740" marR="0" lvl="0" indent="-133350" algn="l" rtl="0">
              <a:lnSpc>
                <a:spcPct val="100000"/>
              </a:lnSpc>
              <a:spcBef>
                <a:spcPts val="0"/>
              </a:spcBef>
              <a:spcAft>
                <a:spcPts val="0"/>
              </a:spcAft>
              <a:buClr>
                <a:srgbClr val="3F3151"/>
              </a:buClr>
              <a:buSzPts val="2100"/>
              <a:buFont typeface="Merriweather Sans"/>
              <a:buChar char="•"/>
            </a:pPr>
            <a:r>
              <a:rPr lang="en-US" sz="2100" b="1" i="0" u="none" strike="noStrike" cap="none" dirty="0">
                <a:solidFill>
                  <a:schemeClr val="dk1"/>
                </a:solidFill>
                <a:latin typeface="Arial"/>
                <a:ea typeface="Arial"/>
                <a:cs typeface="Arial"/>
                <a:sym typeface="Arial"/>
              </a:rPr>
              <a:t>Install VM image (Look for instructor with USB sticks)</a:t>
            </a:r>
            <a:endParaRPr sz="2100" b="1" i="0" u="none" strike="noStrike" cap="none" dirty="0">
              <a:solidFill>
                <a:schemeClr val="dk1"/>
              </a:solidFill>
              <a:latin typeface="Arial"/>
              <a:ea typeface="Arial"/>
              <a:cs typeface="Arial"/>
              <a:sym typeface="Arial"/>
            </a:endParaRPr>
          </a:p>
          <a:p>
            <a:pPr marL="205740" marR="0" lvl="0" indent="-133350" algn="l" rtl="0">
              <a:lnSpc>
                <a:spcPct val="100000"/>
              </a:lnSpc>
              <a:spcBef>
                <a:spcPts val="0"/>
              </a:spcBef>
              <a:spcAft>
                <a:spcPts val="0"/>
              </a:spcAft>
              <a:buClr>
                <a:srgbClr val="3F3151"/>
              </a:buClr>
              <a:buSzPts val="2100"/>
              <a:buFont typeface="Merriweather Sans"/>
              <a:buChar char="•"/>
            </a:pPr>
            <a:r>
              <a:rPr lang="en-US" sz="2100" b="1" i="0" u="none" strike="noStrike" cap="none" dirty="0">
                <a:solidFill>
                  <a:schemeClr val="dk1"/>
                </a:solidFill>
                <a:latin typeface="Arial"/>
                <a:ea typeface="Arial"/>
                <a:cs typeface="Arial"/>
                <a:sym typeface="Arial"/>
              </a:rPr>
              <a:t>Please make sure that your VM is up to date</a:t>
            </a:r>
            <a:endParaRPr sz="2100" b="1" i="0" u="none" strike="noStrike" cap="none" dirty="0">
              <a:solidFill>
                <a:schemeClr val="dk1"/>
              </a:solidFill>
              <a:latin typeface="Arial"/>
              <a:ea typeface="Arial"/>
              <a:cs typeface="Arial"/>
              <a:sym typeface="Arial"/>
            </a:endParaRPr>
          </a:p>
          <a:p>
            <a:pPr marL="411480" marR="0" lvl="1" indent="-114300" algn="l" rtl="0">
              <a:lnSpc>
                <a:spcPct val="100000"/>
              </a:lnSpc>
              <a:spcBef>
                <a:spcPts val="131"/>
              </a:spcBef>
              <a:spcAft>
                <a:spcPts val="0"/>
              </a:spcAft>
              <a:buClr>
                <a:srgbClr val="205867"/>
              </a:buClr>
              <a:buSzPts val="1800"/>
              <a:buFont typeface="Merriweather Sans"/>
              <a:buChar char="◦"/>
            </a:pPr>
            <a:r>
              <a:rPr lang="en-US" sz="1800" b="0" i="0" u="none" strike="noStrike" cap="none" dirty="0">
                <a:solidFill>
                  <a:schemeClr val="dk1"/>
                </a:solidFill>
                <a:latin typeface="Consolas"/>
                <a:ea typeface="Consolas"/>
                <a:cs typeface="Consolas"/>
                <a:sym typeface="Consolas"/>
              </a:rPr>
              <a:t>$ cd ~/tutorials &amp;&amp; git pull</a:t>
            </a:r>
            <a:endParaRPr sz="1800" b="0" i="0" u="none" strike="noStrike" cap="none" dirty="0">
              <a:solidFill>
                <a:schemeClr val="dk1"/>
              </a:solidFill>
              <a:latin typeface="Arial"/>
              <a:ea typeface="Arial"/>
              <a:cs typeface="Arial"/>
              <a:sym typeface="Arial"/>
            </a:endParaRPr>
          </a:p>
          <a:p>
            <a:pPr marL="205740" marR="0" lvl="0" indent="-133350" algn="l" rtl="0">
              <a:lnSpc>
                <a:spcPct val="100000"/>
              </a:lnSpc>
              <a:spcBef>
                <a:spcPts val="131"/>
              </a:spcBef>
              <a:spcAft>
                <a:spcPts val="0"/>
              </a:spcAft>
              <a:buClr>
                <a:srgbClr val="3F3151"/>
              </a:buClr>
              <a:buSzPts val="2100"/>
              <a:buFont typeface="Merriweather Sans"/>
              <a:buChar char="•"/>
            </a:pPr>
            <a:r>
              <a:rPr lang="en-US" sz="2100" b="1" i="0" u="none" strike="noStrike" cap="none" dirty="0">
                <a:solidFill>
                  <a:schemeClr val="dk1"/>
                </a:solidFill>
                <a:latin typeface="Arial"/>
                <a:ea typeface="Arial"/>
                <a:cs typeface="Arial"/>
                <a:sym typeface="Arial"/>
              </a:rPr>
              <a:t>We’ll be using several software tools pre-installed on the VM</a:t>
            </a:r>
            <a:endParaRPr sz="2100" b="1" i="0" u="none" strike="noStrike" cap="none" dirty="0">
              <a:solidFill>
                <a:schemeClr val="dk1"/>
              </a:solidFill>
              <a:latin typeface="Arial"/>
              <a:ea typeface="Arial"/>
              <a:cs typeface="Arial"/>
              <a:sym typeface="Arial"/>
            </a:endParaRPr>
          </a:p>
          <a:p>
            <a:pPr marL="411480" marR="0" lvl="1" indent="-114300" algn="l" rtl="0">
              <a:lnSpc>
                <a:spcPct val="100000"/>
              </a:lnSpc>
              <a:spcBef>
                <a:spcPts val="131"/>
              </a:spcBef>
              <a:spcAft>
                <a:spcPts val="0"/>
              </a:spcAft>
              <a:buClr>
                <a:srgbClr val="205867"/>
              </a:buClr>
              <a:buSzPts val="1800"/>
              <a:buFont typeface="Merriweather Sans"/>
              <a:buChar char="◦"/>
            </a:pPr>
            <a:r>
              <a:rPr lang="en-US" sz="1800" b="0" i="0" u="none" strike="noStrike" cap="none" dirty="0">
                <a:solidFill>
                  <a:srgbClr val="FF0000"/>
                </a:solidFill>
                <a:latin typeface="Arial"/>
                <a:ea typeface="Arial"/>
                <a:cs typeface="Arial"/>
                <a:sym typeface="Arial"/>
              </a:rPr>
              <a:t>Bmv2: a P4 software switch</a:t>
            </a:r>
            <a:endParaRPr sz="1800" b="0" i="0" u="none" strike="noStrike" cap="none" dirty="0">
              <a:solidFill>
                <a:srgbClr val="FF0000"/>
              </a:solidFill>
              <a:latin typeface="Arial"/>
              <a:ea typeface="Arial"/>
              <a:cs typeface="Arial"/>
              <a:sym typeface="Arial"/>
            </a:endParaRPr>
          </a:p>
          <a:p>
            <a:pPr marL="411480" marR="0" lvl="1" indent="-114300" algn="l" rtl="0">
              <a:lnSpc>
                <a:spcPct val="100000"/>
              </a:lnSpc>
              <a:spcBef>
                <a:spcPts val="112"/>
              </a:spcBef>
              <a:spcAft>
                <a:spcPts val="0"/>
              </a:spcAft>
              <a:buClr>
                <a:srgbClr val="205867"/>
              </a:buClr>
              <a:buSzPts val="1800"/>
              <a:buFont typeface="Merriweather Sans"/>
              <a:buChar char="◦"/>
            </a:pPr>
            <a:r>
              <a:rPr lang="en-US" sz="1800" b="0" i="0" u="none" strike="noStrike" cap="none" dirty="0">
                <a:solidFill>
                  <a:srgbClr val="FF0000"/>
                </a:solidFill>
                <a:latin typeface="Consolas"/>
                <a:ea typeface="Consolas"/>
                <a:cs typeface="Consolas"/>
                <a:sym typeface="Consolas"/>
              </a:rPr>
              <a:t>p4c</a:t>
            </a:r>
            <a:r>
              <a:rPr lang="en-US" sz="1800" b="0" i="0" u="none" strike="noStrike" cap="none" dirty="0">
                <a:solidFill>
                  <a:srgbClr val="FF0000"/>
                </a:solidFill>
                <a:latin typeface="Arial"/>
                <a:ea typeface="Arial"/>
                <a:cs typeface="Arial"/>
                <a:sym typeface="Arial"/>
              </a:rPr>
              <a:t>: the reference P4 compiler</a:t>
            </a:r>
            <a:endParaRPr sz="1800" b="0" i="0" u="none" strike="noStrike" cap="none" dirty="0">
              <a:solidFill>
                <a:srgbClr val="FF0000"/>
              </a:solidFill>
              <a:latin typeface="Arial"/>
              <a:ea typeface="Arial"/>
              <a:cs typeface="Arial"/>
              <a:sym typeface="Arial"/>
            </a:endParaRPr>
          </a:p>
          <a:p>
            <a:pPr marL="411480" marR="0" lvl="1" indent="-114300" algn="l" rtl="0">
              <a:lnSpc>
                <a:spcPct val="100000"/>
              </a:lnSpc>
              <a:spcBef>
                <a:spcPts val="112"/>
              </a:spcBef>
              <a:spcAft>
                <a:spcPts val="0"/>
              </a:spcAft>
              <a:buClr>
                <a:srgbClr val="205867"/>
              </a:buClr>
              <a:buSzPts val="1800"/>
              <a:buFont typeface="Merriweather Sans"/>
              <a:buChar char="◦"/>
            </a:pPr>
            <a:r>
              <a:rPr lang="en-US" sz="1800" b="0" i="0" u="none" strike="noStrike" cap="none" dirty="0">
                <a:solidFill>
                  <a:schemeClr val="dk1"/>
                </a:solidFill>
                <a:latin typeface="Arial"/>
                <a:ea typeface="Arial"/>
                <a:cs typeface="Arial"/>
                <a:sym typeface="Arial"/>
              </a:rPr>
              <a:t>Mininet: a lightweight network emulation environment</a:t>
            </a:r>
            <a:endParaRPr sz="1800" b="0" i="0" u="none" strike="noStrike" cap="none" dirty="0">
              <a:solidFill>
                <a:schemeClr val="dk1"/>
              </a:solidFill>
              <a:latin typeface="Arial"/>
              <a:ea typeface="Arial"/>
              <a:cs typeface="Arial"/>
              <a:sym typeface="Arial"/>
            </a:endParaRPr>
          </a:p>
          <a:p>
            <a:pPr marL="205740" marR="0" lvl="0" indent="-133350" algn="l" rtl="0">
              <a:lnSpc>
                <a:spcPct val="100000"/>
              </a:lnSpc>
              <a:spcBef>
                <a:spcPts val="131"/>
              </a:spcBef>
              <a:spcAft>
                <a:spcPts val="0"/>
              </a:spcAft>
              <a:buClr>
                <a:srgbClr val="3F3151"/>
              </a:buClr>
              <a:buSzPts val="2100"/>
              <a:buFont typeface="Merriweather Sans"/>
              <a:buChar char="•"/>
            </a:pPr>
            <a:r>
              <a:rPr lang="en-US" sz="2100" b="1" i="0" u="none" strike="noStrike" cap="none" dirty="0">
                <a:solidFill>
                  <a:schemeClr val="dk1"/>
                </a:solidFill>
                <a:latin typeface="Arial"/>
                <a:ea typeface="Arial"/>
                <a:cs typeface="Arial"/>
                <a:sym typeface="Arial"/>
              </a:rPr>
              <a:t>Each directory contains a few scripts</a:t>
            </a:r>
            <a:endParaRPr sz="2100" b="1" i="0" u="none" strike="noStrike" cap="none" dirty="0">
              <a:solidFill>
                <a:schemeClr val="dk1"/>
              </a:solidFill>
              <a:latin typeface="Arial"/>
              <a:ea typeface="Arial"/>
              <a:cs typeface="Arial"/>
              <a:sym typeface="Arial"/>
            </a:endParaRPr>
          </a:p>
          <a:p>
            <a:pPr marL="411480" marR="0" lvl="1" indent="-114300" algn="l" rtl="0">
              <a:lnSpc>
                <a:spcPct val="100000"/>
              </a:lnSpc>
              <a:spcBef>
                <a:spcPts val="131"/>
              </a:spcBef>
              <a:spcAft>
                <a:spcPts val="0"/>
              </a:spcAft>
              <a:buClr>
                <a:srgbClr val="205867"/>
              </a:buClr>
              <a:buSzPts val="1800"/>
              <a:buFont typeface="Merriweather Sans"/>
              <a:buChar char="◦"/>
            </a:pPr>
            <a:r>
              <a:rPr lang="en-US" sz="1800" b="0" i="0" u="none" strike="noStrike" cap="none" dirty="0">
                <a:solidFill>
                  <a:schemeClr val="dk1"/>
                </a:solidFill>
                <a:latin typeface="Consolas"/>
                <a:ea typeface="Consolas"/>
                <a:cs typeface="Consolas"/>
                <a:sym typeface="Consolas"/>
              </a:rPr>
              <a:t>$ make </a:t>
            </a:r>
            <a:r>
              <a:rPr lang="en-US" sz="1800" b="0" i="0" u="none" strike="noStrike" cap="none" dirty="0">
                <a:solidFill>
                  <a:schemeClr val="dk1"/>
                </a:solidFill>
                <a:latin typeface="Arial"/>
                <a:ea typeface="Arial"/>
                <a:cs typeface="Arial"/>
                <a:sym typeface="Arial"/>
              </a:rPr>
              <a:t>: compiles P4 program, execute on Bmv2 in Mininet, populate tables</a:t>
            </a:r>
            <a:endParaRPr sz="1800" b="0" i="0" u="none" strike="noStrike" cap="none" dirty="0">
              <a:solidFill>
                <a:schemeClr val="dk1"/>
              </a:solidFill>
              <a:latin typeface="Arial"/>
              <a:ea typeface="Arial"/>
              <a:cs typeface="Arial"/>
              <a:sym typeface="Arial"/>
            </a:endParaRPr>
          </a:p>
          <a:p>
            <a:pPr marL="411480" marR="0" lvl="1" indent="-114300" algn="l" rtl="0">
              <a:lnSpc>
                <a:spcPct val="100000"/>
              </a:lnSpc>
              <a:spcBef>
                <a:spcPts val="112"/>
              </a:spcBef>
              <a:spcAft>
                <a:spcPts val="0"/>
              </a:spcAft>
              <a:buClr>
                <a:srgbClr val="205867"/>
              </a:buClr>
              <a:buSzPts val="1800"/>
              <a:buFont typeface="Merriweather Sans"/>
              <a:buChar char="◦"/>
            </a:pPr>
            <a:r>
              <a:rPr lang="en-US" sz="1800" b="0" i="0" u="none" strike="noStrike" cap="none" dirty="0">
                <a:solidFill>
                  <a:schemeClr val="dk1"/>
                </a:solidFill>
                <a:latin typeface="Consolas"/>
                <a:ea typeface="Consolas"/>
                <a:cs typeface="Consolas"/>
                <a:sym typeface="Consolas"/>
              </a:rPr>
              <a:t>*.</a:t>
            </a:r>
            <a:r>
              <a:rPr lang="en-US" sz="1800" b="0" i="0" u="none" strike="noStrike" cap="none" dirty="0" err="1">
                <a:solidFill>
                  <a:schemeClr val="dk1"/>
                </a:solidFill>
                <a:latin typeface="Consolas"/>
                <a:ea typeface="Consolas"/>
                <a:cs typeface="Consolas"/>
                <a:sym typeface="Consolas"/>
              </a:rPr>
              <a:t>py</a:t>
            </a:r>
            <a:r>
              <a:rPr lang="en-US" sz="1800" b="0" i="0" u="none" strike="noStrike" cap="none" dirty="0">
                <a:solidFill>
                  <a:schemeClr val="dk1"/>
                </a:solidFill>
                <a:latin typeface="Arial"/>
                <a:ea typeface="Arial"/>
                <a:cs typeface="Arial"/>
                <a:sym typeface="Arial"/>
              </a:rPr>
              <a:t>: send and receive test packets in Mininet</a:t>
            </a:r>
            <a:endParaRPr sz="1800" b="0" i="0" u="none" strike="noStrike" cap="none" dirty="0">
              <a:solidFill>
                <a:schemeClr val="dk1"/>
              </a:solidFill>
              <a:latin typeface="Arial"/>
              <a:ea typeface="Arial"/>
              <a:cs typeface="Arial"/>
              <a:sym typeface="Arial"/>
            </a:endParaRPr>
          </a:p>
          <a:p>
            <a:pPr marL="205740" marR="0" lvl="0" indent="-133350" algn="l" rtl="0">
              <a:lnSpc>
                <a:spcPct val="100000"/>
              </a:lnSpc>
              <a:spcBef>
                <a:spcPts val="131"/>
              </a:spcBef>
              <a:spcAft>
                <a:spcPts val="0"/>
              </a:spcAft>
              <a:buClr>
                <a:srgbClr val="3F3151"/>
              </a:buClr>
              <a:buSzPts val="2100"/>
              <a:buFont typeface="Merriweather Sans"/>
              <a:buChar char="•"/>
            </a:pPr>
            <a:r>
              <a:rPr lang="en-US" sz="2100" b="1" i="0" u="none" strike="noStrike" cap="none" dirty="0">
                <a:solidFill>
                  <a:schemeClr val="dk1"/>
                </a:solidFill>
                <a:latin typeface="Arial"/>
                <a:ea typeface="Arial"/>
                <a:cs typeface="Arial"/>
                <a:sym typeface="Arial"/>
              </a:rPr>
              <a:t>Exercises</a:t>
            </a:r>
            <a:endParaRPr sz="2100" b="1" i="0" u="none" strike="noStrike" cap="none" dirty="0">
              <a:solidFill>
                <a:schemeClr val="dk1"/>
              </a:solidFill>
              <a:latin typeface="Arial"/>
              <a:ea typeface="Arial"/>
              <a:cs typeface="Arial"/>
              <a:sym typeface="Arial"/>
            </a:endParaRPr>
          </a:p>
          <a:p>
            <a:pPr marL="411480" marR="0" lvl="1" indent="-114300" algn="l" rtl="0">
              <a:lnSpc>
                <a:spcPct val="100000"/>
              </a:lnSpc>
              <a:spcBef>
                <a:spcPts val="131"/>
              </a:spcBef>
              <a:spcAft>
                <a:spcPts val="0"/>
              </a:spcAft>
              <a:buClr>
                <a:srgbClr val="205867"/>
              </a:buClr>
              <a:buSzPts val="1800"/>
              <a:buFont typeface="Merriweather Sans"/>
              <a:buChar char="◦"/>
            </a:pPr>
            <a:r>
              <a:rPr lang="en-US" sz="1800" b="0" i="0" u="none" strike="noStrike" cap="none" dirty="0">
                <a:solidFill>
                  <a:schemeClr val="dk1"/>
                </a:solidFill>
                <a:latin typeface="Arial"/>
                <a:ea typeface="Arial"/>
                <a:cs typeface="Arial"/>
                <a:sym typeface="Arial"/>
              </a:rPr>
              <a:t>Each example comes with an incomplete implementation; your job is to finish it!</a:t>
            </a:r>
            <a:endParaRPr sz="1800" b="0" i="0" u="none" strike="noStrike" cap="none" dirty="0">
              <a:solidFill>
                <a:schemeClr val="dk1"/>
              </a:solidFill>
              <a:latin typeface="Arial"/>
              <a:ea typeface="Arial"/>
              <a:cs typeface="Arial"/>
              <a:sym typeface="Arial"/>
            </a:endParaRPr>
          </a:p>
          <a:p>
            <a:pPr marL="411480" marR="0" lvl="1" indent="-114300" algn="l" rtl="0">
              <a:lnSpc>
                <a:spcPct val="100000"/>
              </a:lnSpc>
              <a:spcBef>
                <a:spcPts val="112"/>
              </a:spcBef>
              <a:spcAft>
                <a:spcPts val="0"/>
              </a:spcAft>
              <a:buClr>
                <a:srgbClr val="205867"/>
              </a:buClr>
              <a:buSzPts val="1800"/>
              <a:buFont typeface="Merriweather Sans"/>
              <a:buChar char="◦"/>
            </a:pPr>
            <a:r>
              <a:rPr lang="en-US" sz="1800" b="0" i="0" u="none" strike="noStrike" cap="none" dirty="0">
                <a:solidFill>
                  <a:schemeClr val="dk1"/>
                </a:solidFill>
                <a:latin typeface="Arial"/>
                <a:ea typeface="Arial"/>
                <a:cs typeface="Arial"/>
                <a:sym typeface="Arial"/>
              </a:rPr>
              <a:t>Look for “TODOs” (or peek at the P4 code in </a:t>
            </a:r>
            <a:r>
              <a:rPr lang="en-US" sz="1800" b="0" i="0" u="none" strike="noStrike" cap="none" dirty="0">
                <a:solidFill>
                  <a:schemeClr val="dk1"/>
                </a:solidFill>
                <a:latin typeface="Consolas"/>
                <a:ea typeface="Consolas"/>
                <a:cs typeface="Consolas"/>
                <a:sym typeface="Consolas"/>
              </a:rPr>
              <a:t>solution/</a:t>
            </a:r>
            <a:r>
              <a:rPr lang="en-US" sz="1800" b="0" i="0" u="none" strike="noStrike" cap="none" dirty="0">
                <a:solidFill>
                  <a:schemeClr val="dk1"/>
                </a:solidFill>
                <a:latin typeface="Arial"/>
                <a:ea typeface="Arial"/>
                <a:cs typeface="Arial"/>
                <a:sym typeface="Arial"/>
              </a:rPr>
              <a:t> if you must)</a:t>
            </a:r>
            <a:endParaRPr sz="1800" b="0" i="0" u="none" strike="noStrike" cap="none" dirty="0">
              <a:solidFill>
                <a:schemeClr val="dk1"/>
              </a:solidFill>
              <a:latin typeface="Arial"/>
              <a:ea typeface="Arial"/>
              <a:cs typeface="Arial"/>
              <a:sym typeface="Arial"/>
            </a:endParaRPr>
          </a:p>
          <a:p>
            <a:pPr marL="205740" marR="0" lvl="0" indent="-148590" algn="l" rtl="0">
              <a:lnSpc>
                <a:spcPct val="100000"/>
              </a:lnSpc>
              <a:spcBef>
                <a:spcPts val="131"/>
              </a:spcBef>
              <a:spcAft>
                <a:spcPts val="0"/>
              </a:spcAft>
              <a:buClr>
                <a:srgbClr val="000000"/>
              </a:buClr>
              <a:buSzPts val="1100"/>
              <a:buFont typeface="Arial"/>
              <a:buNone/>
            </a:pPr>
            <a:endParaRPr sz="2100" b="0" i="0" u="none" strike="noStrike" cap="none" dirty="0">
              <a:solidFill>
                <a:schemeClr val="dk1"/>
              </a:solidFill>
              <a:latin typeface="Consolas"/>
              <a:ea typeface="Consolas"/>
              <a:cs typeface="Consolas"/>
              <a:sym typeface="Consolas"/>
            </a:endParaRPr>
          </a:p>
          <a:p>
            <a:pPr marL="205740" marR="0" lvl="0" indent="-148590" algn="l" rtl="0">
              <a:lnSpc>
                <a:spcPct val="100000"/>
              </a:lnSpc>
              <a:spcBef>
                <a:spcPts val="150"/>
              </a:spcBef>
              <a:spcAft>
                <a:spcPts val="0"/>
              </a:spcAft>
              <a:buClr>
                <a:srgbClr val="000000"/>
              </a:buClr>
              <a:buSzPts val="1100"/>
              <a:buFont typeface="Arial"/>
              <a:buNone/>
            </a:pPr>
            <a:endParaRPr sz="2100" b="0" i="0" u="none" strike="noStrike" cap="none" dirty="0">
              <a:solidFill>
                <a:schemeClr val="dk1"/>
              </a:solidFill>
              <a:latin typeface="Consolas"/>
              <a:ea typeface="Consolas"/>
              <a:cs typeface="Consolas"/>
              <a:sym typeface="Consolas"/>
            </a:endParaRPr>
          </a:p>
          <a:p>
            <a:pPr marL="205740" marR="0" lvl="0" indent="-205740" algn="l" rtl="0">
              <a:lnSpc>
                <a:spcPct val="100000"/>
              </a:lnSpc>
              <a:spcBef>
                <a:spcPts val="131"/>
              </a:spcBef>
              <a:spcAft>
                <a:spcPts val="0"/>
              </a:spcAft>
              <a:buClr>
                <a:srgbClr val="3F3151"/>
              </a:buClr>
              <a:buSzPts val="2100"/>
              <a:buFont typeface="Merriweather Sans"/>
              <a:buNone/>
            </a:pPr>
            <a:endParaRPr sz="2100" b="0" i="0" u="none" strike="noStrike" cap="none" dirty="0">
              <a:solidFill>
                <a:schemeClr val="dk1"/>
              </a:solidFill>
              <a:latin typeface="Consolas"/>
              <a:ea typeface="Consolas"/>
              <a:cs typeface="Consolas"/>
              <a:sym typeface="Consolas"/>
            </a:endParaRPr>
          </a:p>
          <a:p>
            <a:pPr marL="205740" marR="0" lvl="0" indent="-205740" algn="l" rtl="0">
              <a:lnSpc>
                <a:spcPct val="100000"/>
              </a:lnSpc>
              <a:spcBef>
                <a:spcPts val="150"/>
              </a:spcBef>
              <a:spcAft>
                <a:spcPts val="0"/>
              </a:spcAft>
              <a:buClr>
                <a:srgbClr val="3F3151"/>
              </a:buClr>
              <a:buSzPts val="2100"/>
              <a:buFont typeface="Merriweather Sans"/>
              <a:buNone/>
            </a:pPr>
            <a:endParaRPr sz="2100" b="0" i="0" u="none" strike="noStrike" cap="none" dirty="0">
              <a:solidFill>
                <a:schemeClr val="dk1"/>
              </a:solidFill>
              <a:latin typeface="Consolas"/>
              <a:ea typeface="Consolas"/>
              <a:cs typeface="Consolas"/>
              <a:sym typeface="Consolas"/>
            </a:endParaRPr>
          </a:p>
        </p:txBody>
      </p:sp>
      <p:sp>
        <p:nvSpPr>
          <p:cNvPr id="2266" name="Google Shape;2266;p150"/>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23</a:t>
            </a:fld>
            <a:endParaRPr sz="825" b="0" i="0" u="none" strike="noStrike" cap="none">
              <a:solidFill>
                <a:srgbClr val="888888"/>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6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6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6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6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6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6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6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6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6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65">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265">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265">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265">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265">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265">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265">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70"/>
        <p:cNvGrpSpPr/>
        <p:nvPr/>
      </p:nvGrpSpPr>
      <p:grpSpPr>
        <a:xfrm>
          <a:off x="0" y="0"/>
          <a:ext cx="0" cy="0"/>
          <a:chOff x="0" y="0"/>
          <a:chExt cx="0" cy="0"/>
        </a:xfrm>
      </p:grpSpPr>
      <p:sp>
        <p:nvSpPr>
          <p:cNvPr id="2271" name="Google Shape;2271;p151"/>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V1Model Architecture</a:t>
            </a:r>
            <a:endParaRPr/>
          </a:p>
        </p:txBody>
      </p:sp>
      <p:sp>
        <p:nvSpPr>
          <p:cNvPr id="2272" name="Google Shape;2272;p151"/>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24</a:t>
            </a:fld>
            <a:endParaRPr/>
          </a:p>
        </p:txBody>
      </p:sp>
      <p:sp>
        <p:nvSpPr>
          <p:cNvPr id="2273" name="Google Shape;2273;p151"/>
          <p:cNvSpPr txBox="1"/>
          <p:nvPr/>
        </p:nvSpPr>
        <p:spPr>
          <a:xfrm>
            <a:off x="152400" y="742950"/>
            <a:ext cx="8686800" cy="8826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2400"/>
              <a:buFont typeface="Arial"/>
              <a:buChar char="•"/>
            </a:pPr>
            <a:r>
              <a:rPr lang="en-US" sz="2400" b="1" i="0" u="none" strike="noStrike" cap="none">
                <a:solidFill>
                  <a:srgbClr val="000000"/>
                </a:solidFill>
                <a:latin typeface="Arial"/>
                <a:ea typeface="Arial"/>
                <a:cs typeface="Arial"/>
                <a:sym typeface="Arial"/>
              </a:rPr>
              <a:t>Implemented on top of Bmv2’s </a:t>
            </a:r>
            <a:r>
              <a:rPr lang="en-US" sz="2400" b="0" i="0" u="none" strike="noStrike" cap="none">
                <a:solidFill>
                  <a:srgbClr val="000000"/>
                </a:solidFill>
                <a:latin typeface="Consolas"/>
                <a:ea typeface="Consolas"/>
                <a:cs typeface="Consolas"/>
                <a:sym typeface="Consolas"/>
              </a:rPr>
              <a:t>simple_switch</a:t>
            </a:r>
            <a:r>
              <a:rPr lang="en-US" sz="2400" b="1" i="0" u="none" strike="noStrike" cap="none">
                <a:solidFill>
                  <a:srgbClr val="000000"/>
                </a:solidFill>
                <a:latin typeface="Arial"/>
                <a:ea typeface="Arial"/>
                <a:cs typeface="Arial"/>
                <a:sym typeface="Arial"/>
              </a:rPr>
              <a:t> target</a:t>
            </a:r>
            <a:endParaRPr/>
          </a:p>
        </p:txBody>
      </p:sp>
      <p:sp>
        <p:nvSpPr>
          <p:cNvPr id="2274" name="Google Shape;2274;p151"/>
          <p:cNvSpPr/>
          <p:nvPr/>
        </p:nvSpPr>
        <p:spPr>
          <a:xfrm>
            <a:off x="3781469" y="2495550"/>
            <a:ext cx="1582800" cy="1633200"/>
          </a:xfrm>
          <a:prstGeom prst="roundRect">
            <a:avLst>
              <a:gd name="adj" fmla="val 16667"/>
            </a:avLst>
          </a:prstGeom>
          <a:solidFill>
            <a:schemeClr val="accent2"/>
          </a:solidFill>
          <a:ln w="25400" cap="flat" cmpd="sng">
            <a:solidFill>
              <a:srgbClr val="8C3A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450"/>
              <a:buFont typeface="Arial"/>
              <a:buNone/>
            </a:pPr>
            <a:r>
              <a:rPr lang="en-US" sz="1800" b="1" i="0" u="none" strike="noStrike" cap="none">
                <a:solidFill>
                  <a:schemeClr val="lt1"/>
                </a:solidFill>
                <a:latin typeface="Arial"/>
                <a:ea typeface="Arial"/>
                <a:cs typeface="Arial"/>
                <a:sym typeface="Arial"/>
              </a:rPr>
              <a:t>Traffic</a:t>
            </a:r>
            <a:endParaRPr/>
          </a:p>
          <a:p>
            <a:pPr marL="0" marR="0" lvl="0" indent="0" algn="ctr" rtl="0">
              <a:lnSpc>
                <a:spcPct val="100000"/>
              </a:lnSpc>
              <a:spcBef>
                <a:spcPts val="0"/>
              </a:spcBef>
              <a:spcAft>
                <a:spcPts val="0"/>
              </a:spcAft>
              <a:buClr>
                <a:schemeClr val="lt1"/>
              </a:buClr>
              <a:buSzPts val="450"/>
              <a:buFont typeface="Arial"/>
              <a:buNone/>
            </a:pPr>
            <a:r>
              <a:rPr lang="en-US" sz="1800" b="1" i="0" u="none" strike="noStrike" cap="none">
                <a:solidFill>
                  <a:schemeClr val="lt1"/>
                </a:solidFill>
                <a:latin typeface="Arial"/>
                <a:ea typeface="Arial"/>
                <a:cs typeface="Arial"/>
                <a:sym typeface="Arial"/>
              </a:rPr>
              <a:t>Manager</a:t>
            </a:r>
            <a:endParaRPr/>
          </a:p>
        </p:txBody>
      </p:sp>
      <p:grpSp>
        <p:nvGrpSpPr>
          <p:cNvPr id="2275" name="Google Shape;2275;p151"/>
          <p:cNvGrpSpPr/>
          <p:nvPr/>
        </p:nvGrpSpPr>
        <p:grpSpPr>
          <a:xfrm>
            <a:off x="2512968" y="2502006"/>
            <a:ext cx="1124480" cy="1626817"/>
            <a:chOff x="3140099" y="1954364"/>
            <a:chExt cx="1124480" cy="1626817"/>
          </a:xfrm>
        </p:grpSpPr>
        <p:grpSp>
          <p:nvGrpSpPr>
            <p:cNvPr id="2276" name="Google Shape;2276;p151"/>
            <p:cNvGrpSpPr/>
            <p:nvPr/>
          </p:nvGrpSpPr>
          <p:grpSpPr>
            <a:xfrm>
              <a:off x="3140099" y="1954364"/>
              <a:ext cx="1124480" cy="1626817"/>
              <a:chOff x="1485649" y="3204985"/>
              <a:chExt cx="1124480" cy="2169089"/>
            </a:xfrm>
          </p:grpSpPr>
          <p:sp>
            <p:nvSpPr>
              <p:cNvPr id="2277" name="Google Shape;2277;p151"/>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81625" tIns="40800" rIns="81625" bIns="40800"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sz="2500" b="0" i="0" u="none" strike="noStrike" cap="none">
                  <a:solidFill>
                    <a:schemeClr val="dk1"/>
                  </a:solidFill>
                  <a:latin typeface="Arial"/>
                  <a:ea typeface="Arial"/>
                  <a:cs typeface="Arial"/>
                  <a:sym typeface="Arial"/>
                </a:endParaRPr>
              </a:p>
            </p:txBody>
          </p:sp>
          <p:sp>
            <p:nvSpPr>
              <p:cNvPr id="2278" name="Google Shape;2278;p151"/>
              <p:cNvSpPr/>
              <p:nvPr/>
            </p:nvSpPr>
            <p:spPr>
              <a:xfrm>
                <a:off x="1485649" y="3204985"/>
                <a:ext cx="1124400" cy="2157600"/>
              </a:xfrm>
              <a:prstGeom prst="rect">
                <a:avLst/>
              </a:prstGeom>
              <a:solidFill>
                <a:schemeClr val="lt1">
                  <a:alpha val="69410"/>
                </a:schemeClr>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grpSp>
        <p:grpSp>
          <p:nvGrpSpPr>
            <p:cNvPr id="2279" name="Google Shape;2279;p151"/>
            <p:cNvGrpSpPr/>
            <p:nvPr/>
          </p:nvGrpSpPr>
          <p:grpSpPr>
            <a:xfrm>
              <a:off x="3233752" y="2042277"/>
              <a:ext cx="909363" cy="1479767"/>
              <a:chOff x="2449931" y="225721"/>
              <a:chExt cx="909363" cy="1973023"/>
            </a:xfrm>
          </p:grpSpPr>
          <p:sp>
            <p:nvSpPr>
              <p:cNvPr id="2280" name="Google Shape;2280;p151"/>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281" name="Google Shape;2281;p151"/>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282" name="Google Shape;2282;p151"/>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283" name="Google Shape;2283;p151"/>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284" name="Google Shape;2284;p151"/>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285" name="Google Shape;2285;p151"/>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286" name="Google Shape;2286;p151"/>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287" name="Google Shape;2287;p151"/>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288" name="Google Shape;2288;p151"/>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289" name="Google Shape;2289;p151"/>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290" name="Google Shape;2290;p151"/>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291" name="Google Shape;2291;p151"/>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grpSp>
      </p:grpSp>
      <p:grpSp>
        <p:nvGrpSpPr>
          <p:cNvPr id="2292" name="Google Shape;2292;p151"/>
          <p:cNvGrpSpPr/>
          <p:nvPr/>
        </p:nvGrpSpPr>
        <p:grpSpPr>
          <a:xfrm>
            <a:off x="5553036" y="2535727"/>
            <a:ext cx="1124480" cy="1626817"/>
            <a:chOff x="4590657" y="1960563"/>
            <a:chExt cx="1124480" cy="1626817"/>
          </a:xfrm>
        </p:grpSpPr>
        <p:grpSp>
          <p:nvGrpSpPr>
            <p:cNvPr id="2293" name="Google Shape;2293;p151"/>
            <p:cNvGrpSpPr/>
            <p:nvPr/>
          </p:nvGrpSpPr>
          <p:grpSpPr>
            <a:xfrm>
              <a:off x="4590657" y="1960563"/>
              <a:ext cx="1124480" cy="1626817"/>
              <a:chOff x="1485649" y="3204985"/>
              <a:chExt cx="1124480" cy="2169089"/>
            </a:xfrm>
          </p:grpSpPr>
          <p:sp>
            <p:nvSpPr>
              <p:cNvPr id="2294" name="Google Shape;2294;p151"/>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81625" tIns="40800" rIns="81625" bIns="40800"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sz="2500" b="0" i="0" u="none" strike="noStrike" cap="none">
                  <a:solidFill>
                    <a:schemeClr val="dk1"/>
                  </a:solidFill>
                  <a:latin typeface="Arial"/>
                  <a:ea typeface="Arial"/>
                  <a:cs typeface="Arial"/>
                  <a:sym typeface="Arial"/>
                </a:endParaRPr>
              </a:p>
            </p:txBody>
          </p:sp>
          <p:sp>
            <p:nvSpPr>
              <p:cNvPr id="2295" name="Google Shape;2295;p151"/>
              <p:cNvSpPr/>
              <p:nvPr/>
            </p:nvSpPr>
            <p:spPr>
              <a:xfrm>
                <a:off x="1485649" y="3204985"/>
                <a:ext cx="1124400" cy="2157600"/>
              </a:xfrm>
              <a:prstGeom prst="rect">
                <a:avLst/>
              </a:prstGeom>
              <a:solidFill>
                <a:schemeClr val="lt1">
                  <a:alpha val="69410"/>
                </a:schemeClr>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grpSp>
        <p:grpSp>
          <p:nvGrpSpPr>
            <p:cNvPr id="2296" name="Google Shape;2296;p151"/>
            <p:cNvGrpSpPr/>
            <p:nvPr/>
          </p:nvGrpSpPr>
          <p:grpSpPr>
            <a:xfrm>
              <a:off x="4698917" y="2044535"/>
              <a:ext cx="909363" cy="1479767"/>
              <a:chOff x="2449931" y="225721"/>
              <a:chExt cx="909363" cy="1973023"/>
            </a:xfrm>
          </p:grpSpPr>
          <p:sp>
            <p:nvSpPr>
              <p:cNvPr id="2297" name="Google Shape;2297;p151"/>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298" name="Google Shape;2298;p151"/>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299" name="Google Shape;2299;p151"/>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300" name="Google Shape;2300;p151"/>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301" name="Google Shape;2301;p151"/>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302" name="Google Shape;2302;p151"/>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303" name="Google Shape;2303;p151"/>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304" name="Google Shape;2304;p151"/>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305" name="Google Shape;2305;p151"/>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306" name="Google Shape;2306;p151"/>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307" name="Google Shape;2307;p151"/>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308" name="Google Shape;2308;p151"/>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grpSp>
      </p:grpSp>
      <p:grpSp>
        <p:nvGrpSpPr>
          <p:cNvPr id="2309" name="Google Shape;2309;p151"/>
          <p:cNvGrpSpPr/>
          <p:nvPr/>
        </p:nvGrpSpPr>
        <p:grpSpPr>
          <a:xfrm>
            <a:off x="6907601" y="2535269"/>
            <a:ext cx="1124480" cy="1626817"/>
            <a:chOff x="6019799" y="1969523"/>
            <a:chExt cx="1124480" cy="1626817"/>
          </a:xfrm>
        </p:grpSpPr>
        <p:grpSp>
          <p:nvGrpSpPr>
            <p:cNvPr id="2310" name="Google Shape;2310;p151"/>
            <p:cNvGrpSpPr/>
            <p:nvPr/>
          </p:nvGrpSpPr>
          <p:grpSpPr>
            <a:xfrm>
              <a:off x="6019799" y="1969523"/>
              <a:ext cx="1124480" cy="1626817"/>
              <a:chOff x="1485649" y="3204985"/>
              <a:chExt cx="1124480" cy="2169089"/>
            </a:xfrm>
          </p:grpSpPr>
          <p:sp>
            <p:nvSpPr>
              <p:cNvPr id="2311" name="Google Shape;2311;p151"/>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81625" tIns="40800" rIns="81625" bIns="40800"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sz="2500" b="0" i="0" u="none" strike="noStrike" cap="none">
                  <a:solidFill>
                    <a:schemeClr val="dk1"/>
                  </a:solidFill>
                  <a:latin typeface="Arial"/>
                  <a:ea typeface="Arial"/>
                  <a:cs typeface="Arial"/>
                  <a:sym typeface="Arial"/>
                </a:endParaRPr>
              </a:p>
            </p:txBody>
          </p:sp>
          <p:sp>
            <p:nvSpPr>
              <p:cNvPr id="2312" name="Google Shape;2312;p151"/>
              <p:cNvSpPr/>
              <p:nvPr/>
            </p:nvSpPr>
            <p:spPr>
              <a:xfrm>
                <a:off x="1485649" y="3204985"/>
                <a:ext cx="1124400" cy="2157600"/>
              </a:xfrm>
              <a:prstGeom prst="rect">
                <a:avLst/>
              </a:prstGeom>
              <a:solidFill>
                <a:schemeClr val="lt1">
                  <a:alpha val="69410"/>
                </a:schemeClr>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grpSp>
        <p:grpSp>
          <p:nvGrpSpPr>
            <p:cNvPr id="2313" name="Google Shape;2313;p151"/>
            <p:cNvGrpSpPr/>
            <p:nvPr/>
          </p:nvGrpSpPr>
          <p:grpSpPr>
            <a:xfrm>
              <a:off x="6130034" y="2065800"/>
              <a:ext cx="909363" cy="1479767"/>
              <a:chOff x="2449931" y="225721"/>
              <a:chExt cx="909363" cy="1973023"/>
            </a:xfrm>
          </p:grpSpPr>
          <p:sp>
            <p:nvSpPr>
              <p:cNvPr id="2314" name="Google Shape;2314;p151"/>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315" name="Google Shape;2315;p151"/>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316" name="Google Shape;2316;p151"/>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317" name="Google Shape;2317;p151"/>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318" name="Google Shape;2318;p151"/>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319" name="Google Shape;2319;p151"/>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320" name="Google Shape;2320;p151"/>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321" name="Google Shape;2321;p151"/>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322" name="Google Shape;2322;p151"/>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323" name="Google Shape;2323;p151"/>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324" name="Google Shape;2324;p151"/>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325" name="Google Shape;2325;p151"/>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grpSp>
      </p:grpSp>
      <p:grpSp>
        <p:nvGrpSpPr>
          <p:cNvPr id="2326" name="Google Shape;2326;p151"/>
          <p:cNvGrpSpPr/>
          <p:nvPr/>
        </p:nvGrpSpPr>
        <p:grpSpPr>
          <a:xfrm>
            <a:off x="8253750" y="2510864"/>
            <a:ext cx="701379" cy="1638300"/>
            <a:chOff x="7478671" y="1969421"/>
            <a:chExt cx="842700" cy="1638300"/>
          </a:xfrm>
        </p:grpSpPr>
        <p:sp>
          <p:nvSpPr>
            <p:cNvPr id="2327" name="Google Shape;2327;p151"/>
            <p:cNvSpPr/>
            <p:nvPr/>
          </p:nvSpPr>
          <p:spPr>
            <a:xfrm>
              <a:off x="7478671" y="1969421"/>
              <a:ext cx="842700" cy="1638300"/>
            </a:xfrm>
            <a:prstGeom prst="rect">
              <a:avLst/>
            </a:prstGeom>
            <a:solidFill>
              <a:srgbClr val="73FBA9"/>
            </a:solidFill>
            <a:ln w="9525"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116600" tIns="0" rIns="116600" bIns="58300" anchor="ctr" anchorCtr="0">
              <a:noAutofit/>
            </a:bodyPr>
            <a:lstStyle/>
            <a:p>
              <a:pPr marL="0" marR="0" lvl="0" indent="0" algn="ctr" rtl="0">
                <a:lnSpc>
                  <a:spcPct val="95000"/>
                </a:lnSpc>
                <a:spcBef>
                  <a:spcPts val="0"/>
                </a:spcBef>
                <a:spcAft>
                  <a:spcPts val="0"/>
                </a:spcAft>
                <a:buClr>
                  <a:srgbClr val="000000"/>
                </a:buClr>
                <a:buSzPts val="375"/>
                <a:buFont typeface="Arial"/>
                <a:buNone/>
              </a:pPr>
              <a:r>
                <a:rPr lang="en-US" sz="1500" b="0" i="0" u="none" strike="noStrike" cap="none">
                  <a:solidFill>
                    <a:srgbClr val="000000"/>
                  </a:solidFill>
                  <a:latin typeface="Arial"/>
                  <a:ea typeface="Arial"/>
                  <a:cs typeface="Arial"/>
                  <a:sym typeface="Arial"/>
                </a:rPr>
                <a:t> </a:t>
              </a:r>
              <a:endParaRPr/>
            </a:p>
          </p:txBody>
        </p:sp>
        <p:grpSp>
          <p:nvGrpSpPr>
            <p:cNvPr id="2328" name="Google Shape;2328;p151"/>
            <p:cNvGrpSpPr/>
            <p:nvPr/>
          </p:nvGrpSpPr>
          <p:grpSpPr>
            <a:xfrm>
              <a:off x="7610282" y="2193160"/>
              <a:ext cx="552418" cy="519116"/>
              <a:chOff x="8131740" y="4009316"/>
              <a:chExt cx="552418" cy="692154"/>
            </a:xfrm>
          </p:grpSpPr>
          <p:grpSp>
            <p:nvGrpSpPr>
              <p:cNvPr id="2329" name="Google Shape;2329;p151"/>
              <p:cNvGrpSpPr/>
              <p:nvPr/>
            </p:nvGrpSpPr>
            <p:grpSpPr>
              <a:xfrm>
                <a:off x="8131740" y="4009316"/>
                <a:ext cx="551675" cy="228589"/>
                <a:chOff x="7660968" y="1751777"/>
                <a:chExt cx="1040700" cy="450600"/>
              </a:xfrm>
            </p:grpSpPr>
            <p:sp>
              <p:nvSpPr>
                <p:cNvPr id="2330" name="Google Shape;2330;p151"/>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cxnSp>
              <p:nvCxnSpPr>
                <p:cNvPr id="2331" name="Google Shape;2331;p151"/>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cxnSp>
            <p:cxnSp>
              <p:nvCxnSpPr>
                <p:cNvPr id="2332" name="Google Shape;2332;p151"/>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cxnSp>
          </p:grpSp>
          <p:grpSp>
            <p:nvGrpSpPr>
              <p:cNvPr id="2333" name="Google Shape;2333;p151"/>
              <p:cNvGrpSpPr/>
              <p:nvPr/>
            </p:nvGrpSpPr>
            <p:grpSpPr>
              <a:xfrm>
                <a:off x="8132483" y="4472881"/>
                <a:ext cx="551675" cy="228589"/>
                <a:chOff x="7660968" y="1751777"/>
                <a:chExt cx="1040700" cy="450600"/>
              </a:xfrm>
            </p:grpSpPr>
            <p:sp>
              <p:nvSpPr>
                <p:cNvPr id="2334" name="Google Shape;2334;p151"/>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cxnSp>
              <p:nvCxnSpPr>
                <p:cNvPr id="2335" name="Google Shape;2335;p151"/>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cxnSp>
            <p:cxnSp>
              <p:nvCxnSpPr>
                <p:cNvPr id="2336" name="Google Shape;2336;p151"/>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cxnSp>
          </p:grpSp>
        </p:grpSp>
        <p:grpSp>
          <p:nvGrpSpPr>
            <p:cNvPr id="2337" name="Google Shape;2337;p151"/>
            <p:cNvGrpSpPr/>
            <p:nvPr/>
          </p:nvGrpSpPr>
          <p:grpSpPr>
            <a:xfrm>
              <a:off x="7611025" y="2888734"/>
              <a:ext cx="552418" cy="519116"/>
              <a:chOff x="8131740" y="4009316"/>
              <a:chExt cx="552418" cy="692154"/>
            </a:xfrm>
          </p:grpSpPr>
          <p:grpSp>
            <p:nvGrpSpPr>
              <p:cNvPr id="2338" name="Google Shape;2338;p151"/>
              <p:cNvGrpSpPr/>
              <p:nvPr/>
            </p:nvGrpSpPr>
            <p:grpSpPr>
              <a:xfrm>
                <a:off x="8131740" y="4009316"/>
                <a:ext cx="551675" cy="228589"/>
                <a:chOff x="7660968" y="1751777"/>
                <a:chExt cx="1040700" cy="450600"/>
              </a:xfrm>
            </p:grpSpPr>
            <p:sp>
              <p:nvSpPr>
                <p:cNvPr id="2339" name="Google Shape;2339;p151"/>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cxnSp>
              <p:nvCxnSpPr>
                <p:cNvPr id="2340" name="Google Shape;2340;p151"/>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cxnSp>
            <p:cxnSp>
              <p:nvCxnSpPr>
                <p:cNvPr id="2341" name="Google Shape;2341;p151"/>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cxnSp>
          </p:grpSp>
          <p:grpSp>
            <p:nvGrpSpPr>
              <p:cNvPr id="2342" name="Google Shape;2342;p151"/>
              <p:cNvGrpSpPr/>
              <p:nvPr/>
            </p:nvGrpSpPr>
            <p:grpSpPr>
              <a:xfrm>
                <a:off x="8132483" y="4472881"/>
                <a:ext cx="551675" cy="228589"/>
                <a:chOff x="7660968" y="1751777"/>
                <a:chExt cx="1040700" cy="450600"/>
              </a:xfrm>
            </p:grpSpPr>
            <p:sp>
              <p:nvSpPr>
                <p:cNvPr id="2343" name="Google Shape;2343;p151"/>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cxnSp>
              <p:nvCxnSpPr>
                <p:cNvPr id="2344" name="Google Shape;2344;p151"/>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cxnSp>
            <p:cxnSp>
              <p:nvCxnSpPr>
                <p:cNvPr id="2345" name="Google Shape;2345;p151"/>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cxnSp>
          </p:grpSp>
        </p:grpSp>
      </p:grpSp>
      <p:grpSp>
        <p:nvGrpSpPr>
          <p:cNvPr id="2346" name="Google Shape;2346;p151"/>
          <p:cNvGrpSpPr/>
          <p:nvPr/>
        </p:nvGrpSpPr>
        <p:grpSpPr>
          <a:xfrm>
            <a:off x="1194116" y="2522344"/>
            <a:ext cx="1124480" cy="1626817"/>
            <a:chOff x="3140099" y="1954364"/>
            <a:chExt cx="1124480" cy="1626817"/>
          </a:xfrm>
        </p:grpSpPr>
        <p:grpSp>
          <p:nvGrpSpPr>
            <p:cNvPr id="2347" name="Google Shape;2347;p151"/>
            <p:cNvGrpSpPr/>
            <p:nvPr/>
          </p:nvGrpSpPr>
          <p:grpSpPr>
            <a:xfrm>
              <a:off x="3140099" y="1954364"/>
              <a:ext cx="1124480" cy="1626817"/>
              <a:chOff x="1485649" y="3204985"/>
              <a:chExt cx="1124480" cy="2169089"/>
            </a:xfrm>
          </p:grpSpPr>
          <p:sp>
            <p:nvSpPr>
              <p:cNvPr id="2348" name="Google Shape;2348;p151"/>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81625" tIns="40800" rIns="81625" bIns="40800"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sz="2500" b="0" i="0" u="none" strike="noStrike" cap="none">
                  <a:solidFill>
                    <a:schemeClr val="dk1"/>
                  </a:solidFill>
                  <a:latin typeface="Arial"/>
                  <a:ea typeface="Arial"/>
                  <a:cs typeface="Arial"/>
                  <a:sym typeface="Arial"/>
                </a:endParaRPr>
              </a:p>
            </p:txBody>
          </p:sp>
          <p:sp>
            <p:nvSpPr>
              <p:cNvPr id="2349" name="Google Shape;2349;p151"/>
              <p:cNvSpPr/>
              <p:nvPr/>
            </p:nvSpPr>
            <p:spPr>
              <a:xfrm>
                <a:off x="1485649" y="3204985"/>
                <a:ext cx="1124400" cy="2157600"/>
              </a:xfrm>
              <a:prstGeom prst="rect">
                <a:avLst/>
              </a:prstGeom>
              <a:solidFill>
                <a:schemeClr val="lt1">
                  <a:alpha val="69410"/>
                </a:schemeClr>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dk1"/>
                  </a:solidFill>
                  <a:latin typeface="Arial"/>
                  <a:ea typeface="Arial"/>
                  <a:cs typeface="Arial"/>
                  <a:sym typeface="Arial"/>
                </a:endParaRPr>
              </a:p>
            </p:txBody>
          </p:sp>
        </p:grpSp>
        <p:grpSp>
          <p:nvGrpSpPr>
            <p:cNvPr id="2350" name="Google Shape;2350;p151"/>
            <p:cNvGrpSpPr/>
            <p:nvPr/>
          </p:nvGrpSpPr>
          <p:grpSpPr>
            <a:xfrm>
              <a:off x="3233752" y="2042277"/>
              <a:ext cx="909363" cy="1479767"/>
              <a:chOff x="2449931" y="225721"/>
              <a:chExt cx="909363" cy="1973023"/>
            </a:xfrm>
          </p:grpSpPr>
          <p:sp>
            <p:nvSpPr>
              <p:cNvPr id="2351" name="Google Shape;2351;p151"/>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352" name="Google Shape;2352;p151"/>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353" name="Google Shape;2353;p151"/>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354" name="Google Shape;2354;p151"/>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355" name="Google Shape;2355;p151"/>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356" name="Google Shape;2356;p151"/>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357" name="Google Shape;2357;p151"/>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358" name="Google Shape;2358;p151"/>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359" name="Google Shape;2359;p151"/>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360" name="Google Shape;2360;p151"/>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361" name="Google Shape;2361;p151"/>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sp>
            <p:nvSpPr>
              <p:cNvPr id="2362" name="Google Shape;2362;p151"/>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chemeClr val="lt1"/>
                  </a:solidFill>
                  <a:latin typeface="Arial"/>
                  <a:ea typeface="Arial"/>
                  <a:cs typeface="Arial"/>
                  <a:sym typeface="Arial"/>
                </a:endParaRPr>
              </a:p>
            </p:txBody>
          </p:sp>
        </p:grpSp>
      </p:grpSp>
      <p:sp>
        <p:nvSpPr>
          <p:cNvPr id="2363" name="Google Shape;2363;p151"/>
          <p:cNvSpPr/>
          <p:nvPr/>
        </p:nvSpPr>
        <p:spPr>
          <a:xfrm rot="-5400000">
            <a:off x="545200" y="1964425"/>
            <a:ext cx="228600" cy="701400"/>
          </a:xfrm>
          <a:prstGeom prst="rightBrace">
            <a:avLst>
              <a:gd name="adj1" fmla="val 23408"/>
              <a:gd name="adj2" fmla="val 50000"/>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364" name="Google Shape;2364;p151"/>
          <p:cNvSpPr txBox="1"/>
          <p:nvPr/>
        </p:nvSpPr>
        <p:spPr>
          <a:xfrm>
            <a:off x="8107647" y="1685200"/>
            <a:ext cx="9936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00"/>
              <a:buFont typeface="Arial"/>
              <a:buNone/>
            </a:pPr>
            <a:r>
              <a:rPr lang="en-US" b="1"/>
              <a:t>Deparser</a:t>
            </a:r>
            <a:endParaRPr b="1"/>
          </a:p>
        </p:txBody>
      </p:sp>
      <p:sp>
        <p:nvSpPr>
          <p:cNvPr id="2365" name="Google Shape;2365;p151"/>
          <p:cNvSpPr txBox="1"/>
          <p:nvPr/>
        </p:nvSpPr>
        <p:spPr>
          <a:xfrm>
            <a:off x="1335225" y="1685200"/>
            <a:ext cx="23022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00"/>
              <a:buFont typeface="Arial"/>
              <a:buNone/>
            </a:pPr>
            <a:r>
              <a:rPr lang="en-US" b="1" dirty="0"/>
              <a:t>Checksum Verification / </a:t>
            </a:r>
            <a:r>
              <a:rPr lang="en-US" b="1" i="0" u="none" strike="noStrike" cap="none" dirty="0">
                <a:solidFill>
                  <a:srgbClr val="FF0000"/>
                </a:solidFill>
              </a:rPr>
              <a:t>Ingress</a:t>
            </a:r>
            <a:r>
              <a:rPr lang="en-US" b="1" i="0" u="none" strike="noStrike" cap="none" dirty="0">
                <a:solidFill>
                  <a:srgbClr val="000000"/>
                </a:solidFill>
              </a:rPr>
              <a:t> </a:t>
            </a:r>
            <a:r>
              <a:rPr lang="en-US" b="1" dirty="0"/>
              <a:t>Match-Action</a:t>
            </a:r>
            <a:endParaRPr b="1" dirty="0"/>
          </a:p>
        </p:txBody>
      </p:sp>
      <p:grpSp>
        <p:nvGrpSpPr>
          <p:cNvPr id="2366" name="Google Shape;2366;p151"/>
          <p:cNvGrpSpPr/>
          <p:nvPr/>
        </p:nvGrpSpPr>
        <p:grpSpPr>
          <a:xfrm>
            <a:off x="308802" y="2497706"/>
            <a:ext cx="722700" cy="1616700"/>
            <a:chOff x="663977" y="2864081"/>
            <a:chExt cx="722700" cy="1616700"/>
          </a:xfrm>
        </p:grpSpPr>
        <p:sp>
          <p:nvSpPr>
            <p:cNvPr id="2367" name="Google Shape;2367;p151"/>
            <p:cNvSpPr/>
            <p:nvPr/>
          </p:nvSpPr>
          <p:spPr>
            <a:xfrm>
              <a:off x="663977" y="2864081"/>
              <a:ext cx="722700" cy="1616700"/>
            </a:xfrm>
            <a:prstGeom prst="rect">
              <a:avLst/>
            </a:prstGeom>
            <a:solidFill>
              <a:srgbClr val="FBD4B4"/>
            </a:solidFill>
            <a:ln w="9525" cap="flat" cmpd="sng">
              <a:solidFill>
                <a:srgbClr val="000000"/>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116600" tIns="0" rIns="116600" bIns="58300" anchor="ctr" anchorCtr="0">
              <a:noAutofit/>
            </a:bodyPr>
            <a:lstStyle/>
            <a:p>
              <a:pPr marL="0" marR="0" lvl="0" indent="0" algn="ctr" rtl="0">
                <a:lnSpc>
                  <a:spcPct val="95000"/>
                </a:lnSpc>
                <a:spcBef>
                  <a:spcPts val="0"/>
                </a:spcBef>
                <a:spcAft>
                  <a:spcPts val="0"/>
                </a:spcAft>
                <a:buClr>
                  <a:srgbClr val="000000"/>
                </a:buClr>
                <a:buSzPts val="375"/>
                <a:buFont typeface="Arial"/>
                <a:buNone/>
              </a:pPr>
              <a:r>
                <a:rPr lang="en-US" sz="1500" b="0" i="0" u="none" strike="noStrike" cap="none">
                  <a:solidFill>
                    <a:srgbClr val="000000"/>
                  </a:solidFill>
                  <a:latin typeface="Arial"/>
                  <a:ea typeface="Arial"/>
                  <a:cs typeface="Arial"/>
                  <a:sym typeface="Arial"/>
                </a:rPr>
                <a:t> </a:t>
              </a:r>
              <a:endParaRPr/>
            </a:p>
          </p:txBody>
        </p:sp>
        <p:sp>
          <p:nvSpPr>
            <p:cNvPr id="2368" name="Google Shape;2368;p151"/>
            <p:cNvSpPr/>
            <p:nvPr/>
          </p:nvSpPr>
          <p:spPr>
            <a:xfrm>
              <a:off x="734117" y="3021306"/>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69" name="Google Shape;2369;p151"/>
            <p:cNvSpPr/>
            <p:nvPr/>
          </p:nvSpPr>
          <p:spPr>
            <a:xfrm>
              <a:off x="754672" y="349710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70" name="Google Shape;2370;p151"/>
            <p:cNvSpPr/>
            <p:nvPr/>
          </p:nvSpPr>
          <p:spPr>
            <a:xfrm>
              <a:off x="1039956" y="3305169"/>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71" name="Google Shape;2371;p151"/>
            <p:cNvSpPr/>
            <p:nvPr/>
          </p:nvSpPr>
          <p:spPr>
            <a:xfrm>
              <a:off x="737477" y="388292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72" name="Google Shape;2372;p151"/>
            <p:cNvSpPr/>
            <p:nvPr/>
          </p:nvSpPr>
          <p:spPr>
            <a:xfrm>
              <a:off x="1066044" y="4103540"/>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2373" name="Google Shape;2373;p151"/>
            <p:cNvCxnSpPr>
              <a:stCxn id="2368" idx="0"/>
              <a:endCxn id="2370" idx="0"/>
            </p:cNvCxnSpPr>
            <p:nvPr/>
          </p:nvCxnSpPr>
          <p:spPr>
            <a:xfrm rot="-5400000" flipH="1">
              <a:off x="859367" y="3010356"/>
              <a:ext cx="283800" cy="305700"/>
            </a:xfrm>
            <a:prstGeom prst="curvedConnector5">
              <a:avLst>
                <a:gd name="adj1" fmla="val -32657"/>
                <a:gd name="adj2" fmla="val 115285"/>
                <a:gd name="adj3" fmla="val 91502"/>
              </a:avLst>
            </a:prstGeom>
            <a:noFill/>
            <a:ln w="12700" cap="flat" cmpd="sng">
              <a:solidFill>
                <a:srgbClr val="FF0000"/>
              </a:solidFill>
              <a:prstDash val="solid"/>
              <a:round/>
              <a:headEnd type="none" w="sm" len="sm"/>
              <a:tailEnd type="triangle" w="lg" len="lg"/>
            </a:ln>
          </p:spPr>
        </p:cxnSp>
        <p:cxnSp>
          <p:nvCxnSpPr>
            <p:cNvPr id="2374" name="Google Shape;2374;p151"/>
            <p:cNvCxnSpPr>
              <a:stCxn id="2368" idx="4"/>
              <a:endCxn id="2369" idx="0"/>
            </p:cNvCxnSpPr>
            <p:nvPr/>
          </p:nvCxnSpPr>
          <p:spPr>
            <a:xfrm rot="-5400000" flipH="1">
              <a:off x="738617" y="3366606"/>
              <a:ext cx="240300" cy="20700"/>
            </a:xfrm>
            <a:prstGeom prst="curvedConnector3">
              <a:avLst>
                <a:gd name="adj1" fmla="val 50000"/>
              </a:avLst>
            </a:prstGeom>
            <a:noFill/>
            <a:ln w="12700" cap="flat" cmpd="sng">
              <a:solidFill>
                <a:srgbClr val="FF0000"/>
              </a:solidFill>
              <a:prstDash val="solid"/>
              <a:round/>
              <a:headEnd type="none" w="sm" len="sm"/>
              <a:tailEnd type="triangle" w="lg" len="lg"/>
            </a:ln>
          </p:spPr>
        </p:cxnSp>
        <p:cxnSp>
          <p:nvCxnSpPr>
            <p:cNvPr id="2375" name="Google Shape;2375;p151"/>
            <p:cNvCxnSpPr>
              <a:stCxn id="2370" idx="4"/>
              <a:endCxn id="2370" idx="6"/>
            </p:cNvCxnSpPr>
            <p:nvPr/>
          </p:nvCxnSpPr>
          <p:spPr>
            <a:xfrm rot="-5400000">
              <a:off x="1152606" y="3424719"/>
              <a:ext cx="117600" cy="114300"/>
            </a:xfrm>
            <a:prstGeom prst="curvedConnector4">
              <a:avLst>
                <a:gd name="adj1" fmla="val -201972"/>
                <a:gd name="adj2" fmla="val 183984"/>
              </a:avLst>
            </a:prstGeom>
            <a:noFill/>
            <a:ln w="12700" cap="flat" cmpd="sng">
              <a:solidFill>
                <a:srgbClr val="FF0000"/>
              </a:solidFill>
              <a:prstDash val="solid"/>
              <a:round/>
              <a:headEnd type="none" w="sm" len="sm"/>
              <a:tailEnd type="triangle" w="lg" len="lg"/>
            </a:ln>
          </p:spPr>
        </p:cxnSp>
        <p:cxnSp>
          <p:nvCxnSpPr>
            <p:cNvPr id="2376" name="Google Shape;2376;p151"/>
            <p:cNvCxnSpPr>
              <a:stCxn id="2370" idx="3"/>
              <a:endCxn id="2371" idx="6"/>
            </p:cNvCxnSpPr>
            <p:nvPr/>
          </p:nvCxnSpPr>
          <p:spPr>
            <a:xfrm rot="5400000">
              <a:off x="772534" y="3699681"/>
              <a:ext cx="494400" cy="107400"/>
            </a:xfrm>
            <a:prstGeom prst="curvedConnector2">
              <a:avLst/>
            </a:prstGeom>
            <a:noFill/>
            <a:ln w="12700" cap="flat" cmpd="sng">
              <a:solidFill>
                <a:srgbClr val="FF0000"/>
              </a:solidFill>
              <a:prstDash val="solid"/>
              <a:round/>
              <a:headEnd type="none" w="sm" len="sm"/>
              <a:tailEnd type="triangle" w="lg" len="lg"/>
            </a:ln>
          </p:spPr>
        </p:cxnSp>
        <p:cxnSp>
          <p:nvCxnSpPr>
            <p:cNvPr id="2377" name="Google Shape;2377;p151"/>
            <p:cNvCxnSpPr>
              <a:stCxn id="2369" idx="6"/>
              <a:endCxn id="2372" idx="0"/>
            </p:cNvCxnSpPr>
            <p:nvPr/>
          </p:nvCxnSpPr>
          <p:spPr>
            <a:xfrm>
              <a:off x="983272" y="3614854"/>
              <a:ext cx="197100" cy="488700"/>
            </a:xfrm>
            <a:prstGeom prst="curvedConnector2">
              <a:avLst/>
            </a:prstGeom>
            <a:noFill/>
            <a:ln w="12700" cap="flat" cmpd="sng">
              <a:solidFill>
                <a:srgbClr val="FF0000"/>
              </a:solidFill>
              <a:prstDash val="solid"/>
              <a:round/>
              <a:headEnd type="none" w="sm" len="sm"/>
              <a:tailEnd type="triangle" w="lg" len="lg"/>
            </a:ln>
          </p:spPr>
        </p:cxnSp>
        <p:cxnSp>
          <p:nvCxnSpPr>
            <p:cNvPr id="2378" name="Google Shape;2378;p151"/>
            <p:cNvCxnSpPr>
              <a:stCxn id="2372" idx="4"/>
              <a:endCxn id="2371" idx="4"/>
            </p:cNvCxnSpPr>
            <p:nvPr/>
          </p:nvCxnSpPr>
          <p:spPr>
            <a:xfrm rot="5400000" flipH="1">
              <a:off x="905844" y="4064540"/>
              <a:ext cx="220500" cy="328500"/>
            </a:xfrm>
            <a:prstGeom prst="curvedConnector3">
              <a:avLst>
                <a:gd name="adj1" fmla="val -42136"/>
              </a:avLst>
            </a:prstGeom>
            <a:noFill/>
            <a:ln w="12700" cap="flat" cmpd="sng">
              <a:solidFill>
                <a:srgbClr val="FF0000"/>
              </a:solidFill>
              <a:prstDash val="solid"/>
              <a:round/>
              <a:headEnd type="none" w="sm" len="sm"/>
              <a:tailEnd type="triangle" w="lg" len="lg"/>
            </a:ln>
          </p:spPr>
        </p:cxnSp>
      </p:grpSp>
      <p:sp>
        <p:nvSpPr>
          <p:cNvPr id="2379" name="Google Shape;2379;p151"/>
          <p:cNvSpPr txBox="1"/>
          <p:nvPr/>
        </p:nvSpPr>
        <p:spPr>
          <a:xfrm>
            <a:off x="253901" y="1685200"/>
            <a:ext cx="8112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00"/>
              <a:buFont typeface="Arial"/>
              <a:buNone/>
            </a:pPr>
            <a:r>
              <a:rPr lang="en-US" b="1"/>
              <a:t>Parser</a:t>
            </a:r>
            <a:endParaRPr b="1"/>
          </a:p>
        </p:txBody>
      </p:sp>
      <p:sp>
        <p:nvSpPr>
          <p:cNvPr id="2380" name="Google Shape;2380;p151"/>
          <p:cNvSpPr txBox="1"/>
          <p:nvPr/>
        </p:nvSpPr>
        <p:spPr>
          <a:xfrm>
            <a:off x="5654375" y="1685200"/>
            <a:ext cx="23022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00"/>
              <a:buFont typeface="Arial"/>
              <a:buNone/>
            </a:pPr>
            <a:r>
              <a:rPr lang="en-US" b="1" dirty="0"/>
              <a:t>Checksum Update / </a:t>
            </a:r>
            <a:r>
              <a:rPr lang="en-US" b="1" dirty="0">
                <a:solidFill>
                  <a:srgbClr val="FF0000"/>
                </a:solidFill>
              </a:rPr>
              <a:t>E</a:t>
            </a:r>
            <a:r>
              <a:rPr lang="en-US" b="1" i="0" u="none" strike="noStrike" cap="none" dirty="0">
                <a:solidFill>
                  <a:srgbClr val="FF0000"/>
                </a:solidFill>
              </a:rPr>
              <a:t>gress</a:t>
            </a:r>
            <a:r>
              <a:rPr lang="en-US" b="1" i="0" u="none" strike="noStrike" cap="none" dirty="0">
                <a:solidFill>
                  <a:srgbClr val="000000"/>
                </a:solidFill>
              </a:rPr>
              <a:t> </a:t>
            </a:r>
            <a:r>
              <a:rPr lang="en-US" b="1" dirty="0"/>
              <a:t>Match-Action</a:t>
            </a:r>
            <a:endParaRPr b="1" dirty="0"/>
          </a:p>
        </p:txBody>
      </p:sp>
      <p:sp>
        <p:nvSpPr>
          <p:cNvPr id="2381" name="Google Shape;2381;p151"/>
          <p:cNvSpPr/>
          <p:nvPr/>
        </p:nvSpPr>
        <p:spPr>
          <a:xfrm rot="-5400000">
            <a:off x="2306475" y="1086800"/>
            <a:ext cx="228600" cy="2403300"/>
          </a:xfrm>
          <a:prstGeom prst="rightBrace">
            <a:avLst>
              <a:gd name="adj1" fmla="val 23408"/>
              <a:gd name="adj2" fmla="val 50000"/>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382" name="Google Shape;2382;p151"/>
          <p:cNvSpPr/>
          <p:nvPr/>
        </p:nvSpPr>
        <p:spPr>
          <a:xfrm rot="-5400000">
            <a:off x="6674325" y="1075925"/>
            <a:ext cx="228600" cy="2422200"/>
          </a:xfrm>
          <a:prstGeom prst="rightBrace">
            <a:avLst>
              <a:gd name="adj1" fmla="val 23408"/>
              <a:gd name="adj2" fmla="val 50000"/>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383" name="Google Shape;2383;p151"/>
          <p:cNvSpPr/>
          <p:nvPr/>
        </p:nvSpPr>
        <p:spPr>
          <a:xfrm rot="-5400000">
            <a:off x="8490138" y="1936325"/>
            <a:ext cx="228600" cy="701400"/>
          </a:xfrm>
          <a:prstGeom prst="rightBrace">
            <a:avLst>
              <a:gd name="adj1" fmla="val 23408"/>
              <a:gd name="adj2" fmla="val 50000"/>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88"/>
        <p:cNvGrpSpPr/>
        <p:nvPr/>
      </p:nvGrpSpPr>
      <p:grpSpPr>
        <a:xfrm>
          <a:off x="0" y="0"/>
          <a:ext cx="0" cy="0"/>
          <a:chOff x="0" y="0"/>
          <a:chExt cx="0" cy="0"/>
        </a:xfrm>
      </p:grpSpPr>
      <p:sp>
        <p:nvSpPr>
          <p:cNvPr id="2389" name="Google Shape;2389;p152"/>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00"/>
              <a:buFont typeface="Arial"/>
              <a:buNone/>
            </a:pPr>
            <a:r>
              <a:rPr lang="en-US" sz="2700" b="1" i="0" u="none" strike="noStrike" cap="none">
                <a:solidFill>
                  <a:schemeClr val="dk1"/>
                </a:solidFill>
                <a:latin typeface="Arial"/>
                <a:ea typeface="Arial"/>
                <a:cs typeface="Arial"/>
                <a:sym typeface="Arial"/>
              </a:rPr>
              <a:t>V1Model Standard Metadata</a:t>
            </a:r>
            <a:endParaRPr sz="2700" b="1" i="0" u="none" strike="noStrike" cap="none">
              <a:solidFill>
                <a:schemeClr val="dk1"/>
              </a:solidFill>
              <a:latin typeface="Arial"/>
              <a:ea typeface="Arial"/>
              <a:cs typeface="Arial"/>
              <a:sym typeface="Arial"/>
            </a:endParaRPr>
          </a:p>
        </p:txBody>
      </p:sp>
      <p:sp>
        <p:nvSpPr>
          <p:cNvPr id="2390" name="Google Shape;2390;p152"/>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88888"/>
              </a:buClr>
              <a:buSzPts val="206"/>
              <a:buFont typeface="Arial"/>
              <a:buNone/>
            </a:pPr>
            <a:fld id="{00000000-1234-1234-1234-123412341234}" type="slidenum">
              <a:rPr lang="en-US" sz="1400" b="0" i="0" u="none" strike="noStrike" cap="none">
                <a:solidFill>
                  <a:srgbClr val="000000"/>
                </a:solidFill>
                <a:latin typeface="Arial"/>
                <a:ea typeface="Arial"/>
                <a:cs typeface="Arial"/>
                <a:sym typeface="Arial"/>
              </a:rPr>
              <a:t>25</a:t>
            </a:fld>
            <a:endParaRPr sz="825" b="0" i="0" u="none" strike="noStrike" cap="none">
              <a:solidFill>
                <a:srgbClr val="888888"/>
              </a:solidFill>
              <a:latin typeface="Arial"/>
              <a:ea typeface="Arial"/>
              <a:cs typeface="Arial"/>
              <a:sym typeface="Arial"/>
            </a:endParaRPr>
          </a:p>
        </p:txBody>
      </p:sp>
      <p:sp>
        <p:nvSpPr>
          <p:cNvPr id="2391" name="Google Shape;2391;p152"/>
          <p:cNvSpPr txBox="1"/>
          <p:nvPr/>
        </p:nvSpPr>
        <p:spPr>
          <a:xfrm>
            <a:off x="152400" y="742950"/>
            <a:ext cx="4164900"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300" b="0" i="0" u="none" strike="noStrike" cap="none">
                <a:solidFill>
                  <a:srgbClr val="0000FF"/>
                </a:solidFill>
                <a:latin typeface="Consolas"/>
                <a:ea typeface="Consolas"/>
                <a:cs typeface="Consolas"/>
                <a:sym typeface="Consolas"/>
              </a:rPr>
              <a:t>struct</a:t>
            </a:r>
            <a:r>
              <a:rPr lang="en-US" sz="1300" b="0" i="0" u="none" strike="noStrike" cap="none">
                <a:solidFill>
                  <a:srgbClr val="000000"/>
                </a:solidFill>
                <a:latin typeface="Consolas"/>
                <a:ea typeface="Consolas"/>
                <a:cs typeface="Consolas"/>
                <a:sym typeface="Consolas"/>
              </a:rPr>
              <a:t> standard_metadata_t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300" b="1" i="0" u="none" strike="noStrike" cap="none">
                <a:solidFill>
                  <a:srgbClr val="000000"/>
                </a:solidFill>
                <a:latin typeface="Consolas"/>
                <a:ea typeface="Consolas"/>
                <a:cs typeface="Consolas"/>
                <a:sym typeface="Consolas"/>
              </a:rPr>
              <a:t>   bit&lt;9&gt;  ingress_port;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300" b="1" i="0" u="none" strike="noStrike" cap="none">
                <a:solidFill>
                  <a:srgbClr val="000000"/>
                </a:solidFill>
                <a:latin typeface="Consolas"/>
                <a:ea typeface="Consolas"/>
                <a:cs typeface="Consolas"/>
                <a:sym typeface="Consolas"/>
              </a:rPr>
              <a:t>   bit&lt;9&gt;  egress_spec;</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300" b="1" i="0" u="none" strike="noStrike" cap="none">
                <a:solidFill>
                  <a:srgbClr val="000000"/>
                </a:solidFill>
                <a:latin typeface="Consolas"/>
                <a:ea typeface="Consolas"/>
                <a:cs typeface="Consolas"/>
                <a:sym typeface="Consolas"/>
              </a:rPr>
              <a:t>   bit&lt;9&gt;  egress_port;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300" b="0" i="0" u="none" strike="noStrike" cap="none">
                <a:solidFill>
                  <a:srgbClr val="000000"/>
                </a:solidFill>
                <a:latin typeface="Consolas"/>
                <a:ea typeface="Consolas"/>
                <a:cs typeface="Consolas"/>
                <a:sym typeface="Consolas"/>
              </a:rPr>
              <a:t>   bit&lt;32&gt; clone_spec;</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300" b="0" i="0" u="none" strike="noStrike" cap="none">
                <a:solidFill>
                  <a:srgbClr val="000000"/>
                </a:solidFill>
                <a:latin typeface="Consolas"/>
                <a:ea typeface="Consolas"/>
                <a:cs typeface="Consolas"/>
                <a:sym typeface="Consolas"/>
              </a:rPr>
              <a:t>   bit&lt;32&gt; instance_type;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300" b="0" i="0" u="none" strike="noStrike" cap="none">
                <a:solidFill>
                  <a:srgbClr val="000000"/>
                </a:solidFill>
                <a:latin typeface="Consolas"/>
                <a:ea typeface="Consolas"/>
                <a:cs typeface="Consolas"/>
                <a:sym typeface="Consolas"/>
              </a:rPr>
              <a:t>   bit&lt;1&gt;  drop;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300" b="0" i="0" u="none" strike="noStrike" cap="none">
                <a:solidFill>
                  <a:srgbClr val="000000"/>
                </a:solidFill>
                <a:latin typeface="Consolas"/>
                <a:ea typeface="Consolas"/>
                <a:cs typeface="Consolas"/>
                <a:sym typeface="Consolas"/>
              </a:rPr>
              <a:t>   bit&lt;16&gt; recirculate_port;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300" b="0" i="0" u="none" strike="noStrike" cap="none">
                <a:solidFill>
                  <a:srgbClr val="000000"/>
                </a:solidFill>
                <a:latin typeface="Consolas"/>
                <a:ea typeface="Consolas"/>
                <a:cs typeface="Consolas"/>
                <a:sym typeface="Consolas"/>
              </a:rPr>
              <a:t>   bit&lt;32&gt; packet_length;</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300" b="0" i="0" u="none" strike="noStrike" cap="none">
                <a:solidFill>
                  <a:srgbClr val="000000"/>
                </a:solidFill>
                <a:latin typeface="Consolas"/>
                <a:ea typeface="Consolas"/>
                <a:cs typeface="Consolas"/>
                <a:sym typeface="Consolas"/>
              </a:rPr>
              <a:t>   bit&lt;32&gt; enq_timestamp;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300" b="0" i="0" u="none" strike="noStrike" cap="none">
                <a:solidFill>
                  <a:srgbClr val="000000"/>
                </a:solidFill>
                <a:latin typeface="Consolas"/>
                <a:ea typeface="Consolas"/>
                <a:cs typeface="Consolas"/>
                <a:sym typeface="Consolas"/>
              </a:rPr>
              <a:t>   bit&lt;19&gt; enq_qdepth;</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300" b="0" i="0" u="none" strike="noStrike" cap="none">
                <a:solidFill>
                  <a:srgbClr val="000000"/>
                </a:solidFill>
                <a:latin typeface="Consolas"/>
                <a:ea typeface="Consolas"/>
                <a:cs typeface="Consolas"/>
                <a:sym typeface="Consolas"/>
              </a:rPr>
              <a:t>   bit&lt;32&gt; deq_timedelta;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300" b="0" i="0" u="none" strike="noStrike" cap="none">
                <a:solidFill>
                  <a:srgbClr val="000000"/>
                </a:solidFill>
                <a:latin typeface="Consolas"/>
                <a:ea typeface="Consolas"/>
                <a:cs typeface="Consolas"/>
                <a:sym typeface="Consolas"/>
              </a:rPr>
              <a:t>   bit&lt;19&gt; deq_qdepth;</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300" b="0" i="0" u="none" strike="noStrike" cap="none">
                <a:solidFill>
                  <a:srgbClr val="000000"/>
                </a:solidFill>
                <a:latin typeface="Consolas"/>
                <a:ea typeface="Consolas"/>
                <a:cs typeface="Consolas"/>
                <a:sym typeface="Consolas"/>
              </a:rPr>
              <a:t>   bit&lt;48&gt; ingress_global_timestamp;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300" b="0" i="0" u="none" strike="noStrike" cap="none">
                <a:solidFill>
                  <a:srgbClr val="000000"/>
                </a:solidFill>
                <a:latin typeface="Consolas"/>
                <a:ea typeface="Consolas"/>
                <a:cs typeface="Consolas"/>
                <a:sym typeface="Consolas"/>
              </a:rPr>
              <a:t>   bit&lt;32&gt; lf_field_list;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300" b="0" i="0" u="none" strike="noStrike" cap="none">
                <a:solidFill>
                  <a:srgbClr val="000000"/>
                </a:solidFill>
                <a:latin typeface="Consolas"/>
                <a:ea typeface="Consolas"/>
                <a:cs typeface="Consolas"/>
                <a:sym typeface="Consolas"/>
              </a:rPr>
              <a:t>   bit&lt;16&gt; mcast_grp;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300" b="0" i="0" u="none" strike="noStrike" cap="none">
                <a:solidFill>
                  <a:srgbClr val="000000"/>
                </a:solidFill>
                <a:latin typeface="Consolas"/>
                <a:ea typeface="Consolas"/>
                <a:cs typeface="Consolas"/>
                <a:sym typeface="Consolas"/>
              </a:rPr>
              <a:t>   bit&lt;1&gt;  resubmit_flag;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300" b="0" i="0" u="none" strike="noStrike" cap="none">
                <a:solidFill>
                  <a:srgbClr val="000000"/>
                </a:solidFill>
                <a:latin typeface="Consolas"/>
                <a:ea typeface="Consolas"/>
                <a:cs typeface="Consolas"/>
                <a:sym typeface="Consolas"/>
              </a:rPr>
              <a:t>   bit&lt;16&gt; egress_rid;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300" b="0" i="0" u="none" strike="noStrike" cap="none">
                <a:solidFill>
                  <a:srgbClr val="000000"/>
                </a:solidFill>
                <a:latin typeface="Consolas"/>
                <a:ea typeface="Consolas"/>
                <a:cs typeface="Consolas"/>
                <a:sym typeface="Consolas"/>
              </a:rPr>
              <a:t>   bit&lt;1&gt;  checksum_error;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300" b="0" i="0" u="none" strike="noStrike" cap="none">
                <a:solidFill>
                  <a:srgbClr val="000000"/>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endParaRPr sz="1300" b="0" i="0" u="none" strike="noStrike" cap="none">
              <a:solidFill>
                <a:srgbClr val="000000"/>
              </a:solidFill>
              <a:latin typeface="Consolas"/>
              <a:ea typeface="Consolas"/>
              <a:cs typeface="Consolas"/>
              <a:sym typeface="Consolas"/>
            </a:endParaRPr>
          </a:p>
        </p:txBody>
      </p:sp>
      <p:sp>
        <p:nvSpPr>
          <p:cNvPr id="2392" name="Google Shape;2392;p152"/>
          <p:cNvSpPr txBox="1"/>
          <p:nvPr/>
        </p:nvSpPr>
        <p:spPr>
          <a:xfrm>
            <a:off x="4808725" y="742950"/>
            <a:ext cx="4030500" cy="4114800"/>
          </a:xfrm>
          <a:prstGeom prst="rect">
            <a:avLst/>
          </a:prstGeom>
          <a:noFill/>
          <a:ln>
            <a:noFill/>
          </a:ln>
        </p:spPr>
        <p:txBody>
          <a:bodyPr spcFirstLastPara="1" wrap="square" lIns="91425" tIns="45700" rIns="91425" bIns="45700" anchor="t" anchorCtr="0">
            <a:noAutofit/>
          </a:bodyPr>
          <a:lstStyle/>
          <a:p>
            <a:pPr marL="285750" marR="0" lvl="0" indent="-247650" algn="l" rtl="0">
              <a:lnSpc>
                <a:spcPct val="150000"/>
              </a:lnSpc>
              <a:spcBef>
                <a:spcPts val="0"/>
              </a:spcBef>
              <a:spcAft>
                <a:spcPts val="0"/>
              </a:spcAft>
              <a:buClr>
                <a:srgbClr val="000000"/>
              </a:buClr>
              <a:buSzPts val="1800"/>
              <a:buFont typeface="Arial"/>
              <a:buChar char="•"/>
            </a:pPr>
            <a:r>
              <a:rPr lang="en-US" sz="1800" b="1" i="0" u="none" strike="noStrike" cap="none" dirty="0" err="1">
                <a:solidFill>
                  <a:srgbClr val="000000"/>
                </a:solidFill>
                <a:latin typeface="Consolas"/>
                <a:ea typeface="Consolas"/>
                <a:cs typeface="Consolas"/>
                <a:sym typeface="Consolas"/>
              </a:rPr>
              <a:t>ingress_port</a:t>
            </a:r>
            <a:r>
              <a:rPr lang="en-US" sz="1800" b="0" i="0" u="none" strike="noStrike" cap="none" dirty="0">
                <a:solidFill>
                  <a:srgbClr val="000000"/>
                </a:solidFill>
                <a:latin typeface="Arial"/>
                <a:ea typeface="Arial"/>
                <a:cs typeface="Arial"/>
                <a:sym typeface="Arial"/>
              </a:rPr>
              <a:t> - the port on which the packet arrived</a:t>
            </a:r>
            <a:endParaRPr sz="1400" b="0" i="0" u="none" strike="noStrike" cap="none" dirty="0">
              <a:solidFill>
                <a:srgbClr val="000000"/>
              </a:solidFill>
              <a:latin typeface="Arial"/>
              <a:ea typeface="Arial"/>
              <a:cs typeface="Arial"/>
              <a:sym typeface="Arial"/>
            </a:endParaRPr>
          </a:p>
          <a:p>
            <a:pPr marL="285750" marR="0" lvl="0" indent="-247650" algn="l" rtl="0">
              <a:lnSpc>
                <a:spcPct val="150000"/>
              </a:lnSpc>
              <a:spcBef>
                <a:spcPts val="0"/>
              </a:spcBef>
              <a:spcAft>
                <a:spcPts val="0"/>
              </a:spcAft>
              <a:buClr>
                <a:srgbClr val="000000"/>
              </a:buClr>
              <a:buSzPts val="1800"/>
              <a:buFont typeface="Arial"/>
              <a:buChar char="•"/>
            </a:pPr>
            <a:r>
              <a:rPr lang="en-US" sz="1800" b="1" i="0" u="none" strike="noStrike" cap="none" dirty="0" err="1">
                <a:solidFill>
                  <a:srgbClr val="000000"/>
                </a:solidFill>
                <a:latin typeface="Consolas"/>
                <a:ea typeface="Consolas"/>
                <a:cs typeface="Consolas"/>
                <a:sym typeface="Consolas"/>
              </a:rPr>
              <a:t>egress_spec</a:t>
            </a:r>
            <a:r>
              <a:rPr lang="en-US" sz="1800" b="0" i="0" u="none" strike="noStrike" cap="none" dirty="0">
                <a:solidFill>
                  <a:srgbClr val="000000"/>
                </a:solidFill>
                <a:latin typeface="Arial"/>
                <a:ea typeface="Arial"/>
                <a:cs typeface="Arial"/>
                <a:sym typeface="Arial"/>
              </a:rPr>
              <a:t> - the port to which the </a:t>
            </a:r>
            <a:r>
              <a:rPr lang="en-US" sz="1800" b="0" i="0" u="none" strike="noStrike" cap="none" dirty="0">
                <a:solidFill>
                  <a:srgbClr val="FF0000"/>
                </a:solidFill>
                <a:latin typeface="Arial"/>
                <a:ea typeface="Arial"/>
                <a:cs typeface="Arial"/>
                <a:sym typeface="Arial"/>
              </a:rPr>
              <a:t>packet</a:t>
            </a:r>
            <a:r>
              <a:rPr lang="en-US" sz="1800" b="0" i="0" u="none" strike="noStrike" cap="none" dirty="0">
                <a:solidFill>
                  <a:srgbClr val="000000"/>
                </a:solidFill>
                <a:latin typeface="Arial"/>
                <a:ea typeface="Arial"/>
                <a:cs typeface="Arial"/>
                <a:sym typeface="Arial"/>
              </a:rPr>
              <a:t> </a:t>
            </a:r>
            <a:r>
              <a:rPr lang="en-US" sz="1800" b="0" i="0" u="none" strike="noStrike" cap="none" dirty="0">
                <a:solidFill>
                  <a:srgbClr val="FF0000"/>
                </a:solidFill>
                <a:latin typeface="Arial"/>
                <a:ea typeface="Arial"/>
                <a:cs typeface="Arial"/>
                <a:sym typeface="Arial"/>
              </a:rPr>
              <a:t>should be sent to</a:t>
            </a:r>
            <a:endParaRPr sz="1400" b="0" i="0" u="none" strike="noStrike" cap="none" dirty="0">
              <a:solidFill>
                <a:srgbClr val="FF0000"/>
              </a:solidFill>
              <a:latin typeface="Arial"/>
              <a:ea typeface="Arial"/>
              <a:cs typeface="Arial"/>
              <a:sym typeface="Arial"/>
            </a:endParaRPr>
          </a:p>
          <a:p>
            <a:pPr marL="285750" marR="0" lvl="0" indent="-247650" algn="l" rtl="0">
              <a:lnSpc>
                <a:spcPct val="150000"/>
              </a:lnSpc>
              <a:spcBef>
                <a:spcPts val="0"/>
              </a:spcBef>
              <a:spcAft>
                <a:spcPts val="0"/>
              </a:spcAft>
              <a:buClr>
                <a:srgbClr val="000000"/>
              </a:buClr>
              <a:buSzPts val="1800"/>
              <a:buFont typeface="Arial"/>
              <a:buChar char="•"/>
            </a:pPr>
            <a:r>
              <a:rPr lang="en-US" sz="1800" b="1" i="0" u="none" strike="noStrike" cap="none" dirty="0" err="1">
                <a:solidFill>
                  <a:srgbClr val="000000"/>
                </a:solidFill>
                <a:latin typeface="Consolas"/>
                <a:ea typeface="Consolas"/>
                <a:cs typeface="Consolas"/>
                <a:sym typeface="Consolas"/>
              </a:rPr>
              <a:t>egress_port</a:t>
            </a:r>
            <a:r>
              <a:rPr lang="en-US" sz="1800" b="0" i="0" u="none" strike="noStrike" cap="none" dirty="0">
                <a:solidFill>
                  <a:srgbClr val="000000"/>
                </a:solidFill>
                <a:latin typeface="Arial"/>
                <a:ea typeface="Arial"/>
                <a:cs typeface="Arial"/>
                <a:sym typeface="Arial"/>
              </a:rPr>
              <a:t> - the port that the packet </a:t>
            </a:r>
            <a:r>
              <a:rPr lang="en-US" sz="1800" b="0" i="0" u="none" strike="noStrike" cap="none" dirty="0">
                <a:solidFill>
                  <a:srgbClr val="FF0000"/>
                </a:solidFill>
                <a:latin typeface="Arial"/>
                <a:ea typeface="Arial"/>
                <a:cs typeface="Arial"/>
                <a:sym typeface="Arial"/>
              </a:rPr>
              <a:t>will be sent out of (read only in egress pipeline)</a:t>
            </a:r>
            <a:endParaRPr sz="1400" b="0" i="0" u="none" strike="noStrike" cap="none" dirty="0">
              <a:solidFill>
                <a:srgbClr val="FF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96"/>
        <p:cNvGrpSpPr/>
        <p:nvPr/>
      </p:nvGrpSpPr>
      <p:grpSpPr>
        <a:xfrm>
          <a:off x="0" y="0"/>
          <a:ext cx="0" cy="0"/>
          <a:chOff x="0" y="0"/>
          <a:chExt cx="0" cy="0"/>
        </a:xfrm>
      </p:grpSpPr>
      <p:sp>
        <p:nvSpPr>
          <p:cNvPr id="2397" name="Google Shape;2397;p153"/>
          <p:cNvSpPr txBox="1">
            <a:spLocks noGrp="1"/>
          </p:cNvSpPr>
          <p:nvPr>
            <p:ph type="title"/>
          </p:nvPr>
        </p:nvSpPr>
        <p:spPr>
          <a:xfrm>
            <a:off x="152400" y="58850"/>
            <a:ext cx="8686800" cy="47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P4</a:t>
            </a:r>
            <a:r>
              <a:rPr lang="en-US" sz="2430" b="1" i="0" u="none" strike="noStrike" cap="none" baseline="-25000">
                <a:solidFill>
                  <a:schemeClr val="dk1"/>
                </a:solidFill>
                <a:latin typeface="Arial"/>
                <a:ea typeface="Arial"/>
                <a:cs typeface="Arial"/>
                <a:sym typeface="Arial"/>
              </a:rPr>
              <a:t>16</a:t>
            </a:r>
            <a:r>
              <a:rPr lang="en-US" sz="2430" b="1" i="0" u="none" strike="noStrike" cap="none">
                <a:solidFill>
                  <a:schemeClr val="dk1"/>
                </a:solidFill>
                <a:latin typeface="Arial"/>
                <a:ea typeface="Arial"/>
                <a:cs typeface="Arial"/>
                <a:sym typeface="Arial"/>
              </a:rPr>
              <a:t> Program Template (V1Model)</a:t>
            </a:r>
            <a:endParaRPr sz="2700" b="1" i="0" u="none" strike="noStrike" cap="none">
              <a:solidFill>
                <a:schemeClr val="dk1"/>
              </a:solidFill>
              <a:latin typeface="Arial"/>
              <a:ea typeface="Arial"/>
              <a:cs typeface="Arial"/>
              <a:sym typeface="Arial"/>
            </a:endParaRPr>
          </a:p>
        </p:txBody>
      </p:sp>
      <p:sp>
        <p:nvSpPr>
          <p:cNvPr id="2398" name="Google Shape;2398;p153"/>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26</a:t>
            </a:fld>
            <a:endParaRPr sz="825" b="0" i="0" u="none" strike="noStrike" cap="none">
              <a:solidFill>
                <a:srgbClr val="888888"/>
              </a:solidFill>
              <a:latin typeface="Arial"/>
              <a:ea typeface="Arial"/>
              <a:cs typeface="Arial"/>
              <a:sym typeface="Arial"/>
            </a:endParaRPr>
          </a:p>
        </p:txBody>
      </p:sp>
      <p:sp>
        <p:nvSpPr>
          <p:cNvPr id="2399" name="Google Shape;2399;p153"/>
          <p:cNvSpPr txBox="1"/>
          <p:nvPr/>
        </p:nvSpPr>
        <p:spPr>
          <a:xfrm>
            <a:off x="152400" y="742950"/>
            <a:ext cx="4164766"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744B8"/>
              </a:buClr>
              <a:buSzPts val="250"/>
              <a:buFont typeface="Consolas"/>
              <a:buNone/>
            </a:pPr>
            <a:r>
              <a:rPr lang="en-US" sz="1000" b="0" i="0" u="none" strike="noStrike" cap="none">
                <a:solidFill>
                  <a:srgbClr val="0744B8"/>
                </a:solidFill>
                <a:latin typeface="Consolas"/>
                <a:ea typeface="Consolas"/>
                <a:cs typeface="Consolas"/>
                <a:sym typeface="Consolas"/>
              </a:rPr>
              <a:t>#include </a:t>
            </a:r>
            <a:r>
              <a:rPr lang="en-US" sz="1000" b="0" i="0" u="none" strike="noStrike" cap="none">
                <a:solidFill>
                  <a:schemeClr val="dk1"/>
                </a:solidFill>
                <a:latin typeface="Consolas"/>
                <a:ea typeface="Consolas"/>
                <a:cs typeface="Consolas"/>
                <a:sym typeface="Consolas"/>
              </a:rPr>
              <a:t>&lt;</a:t>
            </a:r>
            <a:r>
              <a:rPr lang="en-US" sz="1000" b="0" i="0" u="none" strike="noStrike" cap="none">
                <a:solidFill>
                  <a:srgbClr val="00B050"/>
                </a:solidFill>
                <a:latin typeface="Consolas"/>
                <a:ea typeface="Consolas"/>
                <a:cs typeface="Consolas"/>
                <a:sym typeface="Consolas"/>
              </a:rPr>
              <a:t>core.p4</a:t>
            </a:r>
            <a:r>
              <a:rPr lang="en-US" sz="1000" b="0" i="0" u="none" strike="noStrike" cap="none">
                <a:solidFill>
                  <a:schemeClr val="dk1"/>
                </a:solidFill>
                <a:latin typeface="Consolas"/>
                <a:ea typeface="Consolas"/>
                <a:cs typeface="Consolas"/>
                <a:sym typeface="Consolas"/>
              </a:rPr>
              <a:t>&gt;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744B8"/>
              </a:buClr>
              <a:buSzPts val="250"/>
              <a:buFont typeface="Consolas"/>
              <a:buNone/>
            </a:pPr>
            <a:r>
              <a:rPr lang="en-US" sz="1000" b="0" i="0" u="none" strike="noStrike" cap="none">
                <a:solidFill>
                  <a:srgbClr val="0744B8"/>
                </a:solidFill>
                <a:latin typeface="Consolas"/>
                <a:ea typeface="Consolas"/>
                <a:cs typeface="Consolas"/>
                <a:sym typeface="Consolas"/>
              </a:rPr>
              <a:t>#include</a:t>
            </a:r>
            <a:r>
              <a:rPr lang="en-US" sz="1000" b="0" i="0" u="none" strike="noStrike" cap="none">
                <a:solidFill>
                  <a:schemeClr val="dk1"/>
                </a:solidFill>
                <a:latin typeface="Consolas"/>
                <a:ea typeface="Consolas"/>
                <a:cs typeface="Consolas"/>
                <a:sym typeface="Consolas"/>
              </a:rPr>
              <a:t> &lt;</a:t>
            </a:r>
            <a:r>
              <a:rPr lang="en-US" sz="1000" b="0" i="0" u="none" strike="noStrike" cap="none">
                <a:solidFill>
                  <a:srgbClr val="00B050"/>
                </a:solidFill>
                <a:latin typeface="Consolas"/>
                <a:ea typeface="Consolas"/>
                <a:cs typeface="Consolas"/>
                <a:sym typeface="Consolas"/>
              </a:rPr>
              <a:t>v1model.p4</a:t>
            </a:r>
            <a:r>
              <a:rPr lang="en-US" sz="1000" b="0" i="0" u="none" strike="noStrike" cap="none">
                <a:solidFill>
                  <a:schemeClr val="dk1"/>
                </a:solidFill>
                <a:latin typeface="Consolas"/>
                <a:ea typeface="Consolas"/>
                <a:cs typeface="Consolas"/>
                <a:sym typeface="Consolas"/>
              </a:rPr>
              <a:t>&gt;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C00000"/>
              </a:buClr>
              <a:buSzPts val="250"/>
              <a:buFont typeface="Consolas"/>
              <a:buNone/>
            </a:pPr>
            <a:r>
              <a:rPr lang="en-US" sz="1000" b="0" i="0" u="none" strike="noStrike" cap="none">
                <a:solidFill>
                  <a:srgbClr val="C00000"/>
                </a:solidFill>
                <a:latin typeface="Consolas"/>
                <a:ea typeface="Consolas"/>
                <a:cs typeface="Consolas"/>
                <a:sym typeface="Consolas"/>
              </a:rPr>
              <a:t>/* HEADERS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744B8"/>
              </a:buClr>
              <a:buSzPts val="250"/>
              <a:buFont typeface="Consolas"/>
              <a:buNone/>
            </a:pPr>
            <a:r>
              <a:rPr lang="en-US" sz="1000" b="0" i="0" u="none" strike="noStrike" cap="none">
                <a:solidFill>
                  <a:srgbClr val="0744B8"/>
                </a:solidFill>
                <a:latin typeface="Consolas"/>
                <a:ea typeface="Consolas"/>
                <a:cs typeface="Consolas"/>
                <a:sym typeface="Consolas"/>
              </a:rPr>
              <a:t>struct </a:t>
            </a:r>
            <a:r>
              <a:rPr lang="en-US" sz="1000" b="0" i="0" u="none" strike="noStrike" cap="none">
                <a:solidFill>
                  <a:schemeClr val="dk1"/>
                </a:solidFill>
                <a:latin typeface="Consolas"/>
                <a:ea typeface="Consolas"/>
                <a:cs typeface="Consolas"/>
                <a:sym typeface="Consolas"/>
              </a:rPr>
              <a:t>metadata { ...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744B8"/>
              </a:buClr>
              <a:buSzPts val="250"/>
              <a:buFont typeface="Consolas"/>
              <a:buNone/>
            </a:pPr>
            <a:r>
              <a:rPr lang="en-US" sz="1000" b="0" i="0" u="none" strike="noStrike" cap="none">
                <a:solidFill>
                  <a:srgbClr val="0744B8"/>
                </a:solidFill>
                <a:latin typeface="Consolas"/>
                <a:ea typeface="Consolas"/>
                <a:cs typeface="Consolas"/>
                <a:sym typeface="Consolas"/>
              </a:rPr>
              <a:t>struct </a:t>
            </a:r>
            <a:r>
              <a:rPr lang="en-US" sz="1000" b="0" i="0" u="none" strike="noStrike" cap="none">
                <a:solidFill>
                  <a:schemeClr val="dk1"/>
                </a:solidFill>
                <a:latin typeface="Consolas"/>
                <a:ea typeface="Consolas"/>
                <a:cs typeface="Consolas"/>
                <a:sym typeface="Consolas"/>
              </a:rPr>
              <a:t>headers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  ethernet_t   ethernet;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  ipv4_t       ipv4;</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C00000"/>
              </a:buClr>
              <a:buSzPts val="250"/>
              <a:buFont typeface="Consolas"/>
              <a:buNone/>
            </a:pPr>
            <a:r>
              <a:rPr lang="en-US" sz="1000" b="0" i="0" u="none" strike="noStrike" cap="none">
                <a:solidFill>
                  <a:srgbClr val="C00000"/>
                </a:solidFill>
                <a:latin typeface="Consolas"/>
                <a:ea typeface="Consolas"/>
                <a:cs typeface="Consolas"/>
                <a:sym typeface="Consolas"/>
              </a:rPr>
              <a:t>/* PARSER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744B8"/>
              </a:buClr>
              <a:buSzPts val="250"/>
              <a:buFont typeface="Consolas"/>
              <a:buNone/>
            </a:pPr>
            <a:r>
              <a:rPr lang="en-US" sz="1000" b="0" i="0" u="none" strike="noStrike" cap="none">
                <a:solidFill>
                  <a:srgbClr val="0744B8"/>
                </a:solidFill>
                <a:latin typeface="Consolas"/>
                <a:ea typeface="Consolas"/>
                <a:cs typeface="Consolas"/>
                <a:sym typeface="Consolas"/>
              </a:rPr>
              <a:t>parser</a:t>
            </a:r>
            <a:r>
              <a:rPr lang="en-US" sz="1000" b="0" i="0" u="none" strike="noStrike" cap="none">
                <a:solidFill>
                  <a:schemeClr val="dk1"/>
                </a:solidFill>
                <a:latin typeface="Consolas"/>
                <a:ea typeface="Consolas"/>
                <a:cs typeface="Consolas"/>
                <a:sym typeface="Consolas"/>
              </a:rPr>
              <a:t> MyParser(packet_in packet,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	   </a:t>
            </a:r>
            <a:r>
              <a:rPr lang="en-US" sz="1000" b="0" i="0" u="none" strike="noStrike" cap="none">
                <a:solidFill>
                  <a:srgbClr val="0744B8"/>
                </a:solidFill>
                <a:latin typeface="Consolas"/>
                <a:ea typeface="Consolas"/>
                <a:cs typeface="Consolas"/>
                <a:sym typeface="Consolas"/>
              </a:rPr>
              <a:t>out</a:t>
            </a:r>
            <a:r>
              <a:rPr lang="en-US" sz="1000" b="0" i="0" u="none" strike="noStrike" cap="none">
                <a:solidFill>
                  <a:schemeClr val="dk1"/>
                </a:solidFill>
                <a:latin typeface="Consolas"/>
                <a:ea typeface="Consolas"/>
                <a:cs typeface="Consolas"/>
                <a:sym typeface="Consolas"/>
              </a:rPr>
              <a:t> headers hdr,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	   </a:t>
            </a:r>
            <a:r>
              <a:rPr lang="en-US" sz="1000" b="0" i="0" u="none" strike="noStrike" cap="none">
                <a:solidFill>
                  <a:srgbClr val="0744B8"/>
                </a:solidFill>
                <a:latin typeface="Consolas"/>
                <a:ea typeface="Consolas"/>
                <a:cs typeface="Consolas"/>
                <a:sym typeface="Consolas"/>
              </a:rPr>
              <a:t>inout</a:t>
            </a:r>
            <a:r>
              <a:rPr lang="en-US" sz="1000" b="0" i="0" u="none" strike="noStrike" cap="none">
                <a:solidFill>
                  <a:schemeClr val="dk1"/>
                </a:solidFill>
                <a:latin typeface="Consolas"/>
                <a:ea typeface="Consolas"/>
                <a:cs typeface="Consolas"/>
                <a:sym typeface="Consolas"/>
              </a:rPr>
              <a:t> metadata meta,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	   </a:t>
            </a:r>
            <a:r>
              <a:rPr lang="en-US" sz="1000" b="0" i="0" u="none" strike="noStrike" cap="none">
                <a:solidFill>
                  <a:srgbClr val="0744B8"/>
                </a:solidFill>
                <a:latin typeface="Consolas"/>
                <a:ea typeface="Consolas"/>
                <a:cs typeface="Consolas"/>
                <a:sym typeface="Consolas"/>
              </a:rPr>
              <a:t>inout</a:t>
            </a:r>
            <a:r>
              <a:rPr lang="en-US" sz="1000" b="0" i="0" u="none" strike="noStrike" cap="none">
                <a:solidFill>
                  <a:schemeClr val="dk1"/>
                </a:solidFill>
                <a:latin typeface="Consolas"/>
                <a:ea typeface="Consolas"/>
                <a:cs typeface="Consolas"/>
                <a:sym typeface="Consolas"/>
              </a:rPr>
              <a:t> standard_metadata_t smeta)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C00000"/>
              </a:buClr>
              <a:buSzPts val="250"/>
              <a:buFont typeface="Consolas"/>
              <a:buNone/>
            </a:pPr>
            <a:r>
              <a:rPr lang="en-US" sz="1000" b="0" i="0" u="none" strike="noStrike" cap="none">
                <a:solidFill>
                  <a:srgbClr val="C00000"/>
                </a:solidFill>
                <a:latin typeface="Consolas"/>
                <a:ea typeface="Consolas"/>
                <a:cs typeface="Consolas"/>
                <a:sym typeface="Consolas"/>
              </a:rPr>
              <a:t>/* CHECKSUM VERIFICATION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744B8"/>
              </a:buClr>
              <a:buSzPts val="250"/>
              <a:buFont typeface="Consolas"/>
              <a:buNone/>
            </a:pPr>
            <a:r>
              <a:rPr lang="en-US" sz="1000" b="0" i="0" u="none" strike="noStrike" cap="none">
                <a:solidFill>
                  <a:srgbClr val="0744B8"/>
                </a:solidFill>
                <a:latin typeface="Consolas"/>
                <a:ea typeface="Consolas"/>
                <a:cs typeface="Consolas"/>
                <a:sym typeface="Consolas"/>
              </a:rPr>
              <a:t>control</a:t>
            </a:r>
            <a:r>
              <a:rPr lang="en-US" sz="1000" b="0" i="0" u="none" strike="noStrike" cap="none">
                <a:solidFill>
                  <a:schemeClr val="dk1"/>
                </a:solidFill>
                <a:latin typeface="Consolas"/>
                <a:ea typeface="Consolas"/>
                <a:cs typeface="Consolas"/>
                <a:sym typeface="Consolas"/>
              </a:rPr>
              <a:t> MyVerifyChecksum(</a:t>
            </a:r>
            <a:r>
              <a:rPr lang="en-US" sz="1000" b="0" i="0" u="none" strike="noStrike" cap="none">
                <a:solidFill>
                  <a:srgbClr val="0000FF"/>
                </a:solidFill>
                <a:latin typeface="Consolas"/>
                <a:ea typeface="Consolas"/>
                <a:cs typeface="Consolas"/>
                <a:sym typeface="Consolas"/>
              </a:rPr>
              <a:t>in</a:t>
            </a:r>
            <a:r>
              <a:rPr lang="en-US" sz="1000" b="0" i="0" u="none" strike="noStrike" cap="none">
                <a:solidFill>
                  <a:schemeClr val="dk1"/>
                </a:solidFill>
                <a:latin typeface="Consolas"/>
                <a:ea typeface="Consolas"/>
                <a:cs typeface="Consolas"/>
                <a:sym typeface="Consolas"/>
              </a:rPr>
              <a:t> headers hdr,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                         </a:t>
            </a:r>
            <a:r>
              <a:rPr lang="en-US" sz="1000" b="0" i="0" u="none" strike="noStrike" cap="none">
                <a:solidFill>
                  <a:srgbClr val="0744B8"/>
                </a:solidFill>
                <a:latin typeface="Consolas"/>
                <a:ea typeface="Consolas"/>
                <a:cs typeface="Consolas"/>
                <a:sym typeface="Consolas"/>
              </a:rPr>
              <a:t>inout</a:t>
            </a:r>
            <a:r>
              <a:rPr lang="en-US" sz="1000" b="0" i="0" u="none" strike="noStrike" cap="none">
                <a:solidFill>
                  <a:schemeClr val="dk1"/>
                </a:solidFill>
                <a:latin typeface="Consolas"/>
                <a:ea typeface="Consolas"/>
                <a:cs typeface="Consolas"/>
                <a:sym typeface="Consolas"/>
              </a:rPr>
              <a:t> metadata meta)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C00000"/>
              </a:buClr>
              <a:buSzPts val="250"/>
              <a:buFont typeface="Consolas"/>
              <a:buNone/>
            </a:pPr>
            <a:r>
              <a:rPr lang="en-US" sz="1000" b="0" i="0" u="none" strike="noStrike" cap="none">
                <a:solidFill>
                  <a:srgbClr val="C00000"/>
                </a:solidFill>
                <a:latin typeface="Consolas"/>
                <a:ea typeface="Consolas"/>
                <a:cs typeface="Consolas"/>
                <a:sym typeface="Consolas"/>
              </a:rPr>
              <a:t>/* INGRESS PROCESSING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744B8"/>
              </a:buClr>
              <a:buSzPts val="250"/>
              <a:buFont typeface="Consolas"/>
              <a:buNone/>
            </a:pPr>
            <a:r>
              <a:rPr lang="en-US" sz="1000" b="0" i="0" u="none" strike="noStrike" cap="none">
                <a:solidFill>
                  <a:srgbClr val="0744B8"/>
                </a:solidFill>
                <a:latin typeface="Consolas"/>
                <a:ea typeface="Consolas"/>
                <a:cs typeface="Consolas"/>
                <a:sym typeface="Consolas"/>
              </a:rPr>
              <a:t>control</a:t>
            </a:r>
            <a:r>
              <a:rPr lang="en-US" sz="1000" b="0" i="0" u="none" strike="noStrike" cap="none">
                <a:solidFill>
                  <a:schemeClr val="dk1"/>
                </a:solidFill>
                <a:latin typeface="Consolas"/>
                <a:ea typeface="Consolas"/>
                <a:cs typeface="Consolas"/>
                <a:sym typeface="Consolas"/>
              </a:rPr>
              <a:t> MyIngress(</a:t>
            </a:r>
            <a:r>
              <a:rPr lang="en-US" sz="1000" b="0" i="0" u="none" strike="noStrike" cap="none">
                <a:solidFill>
                  <a:srgbClr val="0744B8"/>
                </a:solidFill>
                <a:latin typeface="Consolas"/>
                <a:ea typeface="Consolas"/>
                <a:cs typeface="Consolas"/>
                <a:sym typeface="Consolas"/>
              </a:rPr>
              <a:t>inout</a:t>
            </a:r>
            <a:r>
              <a:rPr lang="en-US" sz="1000" b="0" i="0" u="none" strike="noStrike" cap="none">
                <a:solidFill>
                  <a:schemeClr val="dk1"/>
                </a:solidFill>
                <a:latin typeface="Consolas"/>
                <a:ea typeface="Consolas"/>
                <a:cs typeface="Consolas"/>
                <a:sym typeface="Consolas"/>
              </a:rPr>
              <a:t> headers hdr,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                  </a:t>
            </a:r>
            <a:r>
              <a:rPr lang="en-US" sz="1000" b="0" i="0" u="none" strike="noStrike" cap="none">
                <a:solidFill>
                  <a:srgbClr val="0744B8"/>
                </a:solidFill>
                <a:latin typeface="Consolas"/>
                <a:ea typeface="Consolas"/>
                <a:cs typeface="Consolas"/>
                <a:sym typeface="Consolas"/>
              </a:rPr>
              <a:t>inout </a:t>
            </a:r>
            <a:r>
              <a:rPr lang="en-US" sz="1000" b="0" i="0" u="none" strike="noStrike" cap="none">
                <a:solidFill>
                  <a:schemeClr val="dk1"/>
                </a:solidFill>
                <a:latin typeface="Consolas"/>
                <a:ea typeface="Consolas"/>
                <a:cs typeface="Consolas"/>
                <a:sym typeface="Consolas"/>
              </a:rPr>
              <a:t>metadata meta,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                  </a:t>
            </a:r>
            <a:r>
              <a:rPr lang="en-US" sz="1000" b="0" i="0" u="none" strike="noStrike" cap="none">
                <a:solidFill>
                  <a:srgbClr val="0744B8"/>
                </a:solidFill>
                <a:latin typeface="Consolas"/>
                <a:ea typeface="Consolas"/>
                <a:cs typeface="Consolas"/>
                <a:sym typeface="Consolas"/>
              </a:rPr>
              <a:t>inout </a:t>
            </a:r>
            <a:r>
              <a:rPr lang="en-US" sz="1000" b="0" i="0" u="none" strike="noStrike" cap="none">
                <a:solidFill>
                  <a:schemeClr val="dk1"/>
                </a:solidFill>
                <a:latin typeface="Consolas"/>
                <a:ea typeface="Consolas"/>
                <a:cs typeface="Consolas"/>
                <a:sym typeface="Consolas"/>
              </a:rPr>
              <a:t>standard_metadata_t std_meta)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	</a:t>
            </a:r>
            <a:endParaRPr sz="1400" b="0" i="0" u="none" strike="noStrike" cap="none">
              <a:solidFill>
                <a:srgbClr val="000000"/>
              </a:solidFill>
              <a:latin typeface="Arial"/>
              <a:ea typeface="Arial"/>
              <a:cs typeface="Arial"/>
              <a:sym typeface="Arial"/>
            </a:endParaRPr>
          </a:p>
        </p:txBody>
      </p:sp>
      <p:sp>
        <p:nvSpPr>
          <p:cNvPr id="2400" name="Google Shape;2400;p153"/>
          <p:cNvSpPr txBox="1"/>
          <p:nvPr/>
        </p:nvSpPr>
        <p:spPr>
          <a:xfrm>
            <a:off x="4513289" y="742950"/>
            <a:ext cx="4417200"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C00000"/>
              </a:buClr>
              <a:buSzPts val="250"/>
              <a:buFont typeface="Consolas"/>
              <a:buNone/>
            </a:pPr>
            <a:r>
              <a:rPr lang="en-US" sz="1000" b="0" i="0" u="none" strike="noStrike" cap="none">
                <a:solidFill>
                  <a:srgbClr val="C00000"/>
                </a:solidFill>
                <a:latin typeface="Consolas"/>
                <a:ea typeface="Consolas"/>
                <a:cs typeface="Consolas"/>
                <a:sym typeface="Consolas"/>
              </a:rPr>
              <a:t>/* EGRESS PROCESSING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744B8"/>
              </a:buClr>
              <a:buSzPts val="250"/>
              <a:buFont typeface="Consolas"/>
              <a:buNone/>
            </a:pPr>
            <a:r>
              <a:rPr lang="en-US" sz="1000" b="0" i="0" u="none" strike="noStrike" cap="none">
                <a:solidFill>
                  <a:srgbClr val="0744B8"/>
                </a:solidFill>
                <a:latin typeface="Consolas"/>
                <a:ea typeface="Consolas"/>
                <a:cs typeface="Consolas"/>
                <a:sym typeface="Consolas"/>
              </a:rPr>
              <a:t>control</a:t>
            </a:r>
            <a:r>
              <a:rPr lang="en-US" sz="1000" b="0" i="0" u="none" strike="noStrike" cap="none">
                <a:solidFill>
                  <a:schemeClr val="dk1"/>
                </a:solidFill>
                <a:latin typeface="Consolas"/>
                <a:ea typeface="Consolas"/>
                <a:cs typeface="Consolas"/>
                <a:sym typeface="Consolas"/>
              </a:rPr>
              <a:t> MyEgress(</a:t>
            </a:r>
            <a:r>
              <a:rPr lang="en-US" sz="1000" b="0" i="0" u="none" strike="noStrike" cap="none">
                <a:solidFill>
                  <a:srgbClr val="0744B8"/>
                </a:solidFill>
                <a:latin typeface="Consolas"/>
                <a:ea typeface="Consolas"/>
                <a:cs typeface="Consolas"/>
                <a:sym typeface="Consolas"/>
              </a:rPr>
              <a:t>inout</a:t>
            </a:r>
            <a:r>
              <a:rPr lang="en-US" sz="1000" b="0" i="0" u="none" strike="noStrike" cap="none">
                <a:solidFill>
                  <a:schemeClr val="dk1"/>
                </a:solidFill>
                <a:latin typeface="Consolas"/>
                <a:ea typeface="Consolas"/>
                <a:cs typeface="Consolas"/>
                <a:sym typeface="Consolas"/>
              </a:rPr>
              <a:t> headers hdr,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                 </a:t>
            </a:r>
            <a:r>
              <a:rPr lang="en-US" sz="1000" b="0" i="0" u="none" strike="noStrike" cap="none">
                <a:solidFill>
                  <a:srgbClr val="0744B8"/>
                </a:solidFill>
                <a:latin typeface="Consolas"/>
                <a:ea typeface="Consolas"/>
                <a:cs typeface="Consolas"/>
                <a:sym typeface="Consolas"/>
              </a:rPr>
              <a:t>inout</a:t>
            </a:r>
            <a:r>
              <a:rPr lang="en-US" sz="1000" b="0" i="0" u="none" strike="noStrike" cap="none">
                <a:solidFill>
                  <a:schemeClr val="dk1"/>
                </a:solidFill>
                <a:latin typeface="Consolas"/>
                <a:ea typeface="Consolas"/>
                <a:cs typeface="Consolas"/>
                <a:sym typeface="Consolas"/>
              </a:rPr>
              <a:t> metadata meta,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                 </a:t>
            </a:r>
            <a:r>
              <a:rPr lang="en-US" sz="1000" b="0" i="0" u="none" strike="noStrike" cap="none">
                <a:solidFill>
                  <a:srgbClr val="0744B8"/>
                </a:solidFill>
                <a:latin typeface="Consolas"/>
                <a:ea typeface="Consolas"/>
                <a:cs typeface="Consolas"/>
                <a:sym typeface="Consolas"/>
              </a:rPr>
              <a:t>inout </a:t>
            </a:r>
            <a:r>
              <a:rPr lang="en-US" sz="1000" b="0" i="0" u="none" strike="noStrike" cap="none">
                <a:solidFill>
                  <a:schemeClr val="dk1"/>
                </a:solidFill>
                <a:latin typeface="Consolas"/>
                <a:ea typeface="Consolas"/>
                <a:cs typeface="Consolas"/>
                <a:sym typeface="Consolas"/>
              </a:rPr>
              <a:t>standard_metadata_t std_meta)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C00000"/>
              </a:buClr>
              <a:buSzPts val="250"/>
              <a:buFont typeface="Consolas"/>
              <a:buNone/>
            </a:pPr>
            <a:r>
              <a:rPr lang="en-US" sz="1000" b="0" i="0" u="none" strike="noStrike" cap="none">
                <a:solidFill>
                  <a:srgbClr val="C00000"/>
                </a:solidFill>
                <a:latin typeface="Consolas"/>
                <a:ea typeface="Consolas"/>
                <a:cs typeface="Consolas"/>
                <a:sym typeface="Consolas"/>
              </a:rPr>
              <a:t>/* CHECKSUM UPDATE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744B8"/>
              </a:buClr>
              <a:buSzPts val="250"/>
              <a:buFont typeface="Consolas"/>
              <a:buNone/>
            </a:pPr>
            <a:r>
              <a:rPr lang="en-US" sz="1000" b="0" i="0" u="none" strike="noStrike" cap="none">
                <a:solidFill>
                  <a:srgbClr val="0744B8"/>
                </a:solidFill>
                <a:latin typeface="Consolas"/>
                <a:ea typeface="Consolas"/>
                <a:cs typeface="Consolas"/>
                <a:sym typeface="Consolas"/>
              </a:rPr>
              <a:t>control</a:t>
            </a:r>
            <a:r>
              <a:rPr lang="en-US" sz="1000" b="0" i="0" u="none" strike="noStrike" cap="none">
                <a:solidFill>
                  <a:schemeClr val="dk1"/>
                </a:solidFill>
                <a:latin typeface="Consolas"/>
                <a:ea typeface="Consolas"/>
                <a:cs typeface="Consolas"/>
                <a:sym typeface="Consolas"/>
              </a:rPr>
              <a:t> MyComputeChecksum(</a:t>
            </a:r>
            <a:r>
              <a:rPr lang="en-US" sz="1000" b="0" i="0" u="none" strike="noStrike" cap="none">
                <a:solidFill>
                  <a:srgbClr val="0744B8"/>
                </a:solidFill>
                <a:latin typeface="Consolas"/>
                <a:ea typeface="Consolas"/>
                <a:cs typeface="Consolas"/>
                <a:sym typeface="Consolas"/>
              </a:rPr>
              <a:t>inout</a:t>
            </a:r>
            <a:r>
              <a:rPr lang="en-US" sz="1000" b="0" i="0" u="none" strike="noStrike" cap="none">
                <a:solidFill>
                  <a:schemeClr val="dk1"/>
                </a:solidFill>
                <a:latin typeface="Consolas"/>
                <a:ea typeface="Consolas"/>
                <a:cs typeface="Consolas"/>
                <a:sym typeface="Consolas"/>
              </a:rPr>
              <a:t> headers hdr,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                          </a:t>
            </a:r>
            <a:r>
              <a:rPr lang="en-US" sz="1000" b="0" i="0" u="none" strike="noStrike" cap="none">
                <a:solidFill>
                  <a:srgbClr val="0744B8"/>
                </a:solidFill>
                <a:latin typeface="Consolas"/>
                <a:ea typeface="Consolas"/>
                <a:cs typeface="Consolas"/>
                <a:sym typeface="Consolas"/>
              </a:rPr>
              <a:t>inout </a:t>
            </a:r>
            <a:r>
              <a:rPr lang="en-US" sz="1000" b="0" i="0" u="none" strike="noStrike" cap="none">
                <a:solidFill>
                  <a:schemeClr val="dk1"/>
                </a:solidFill>
                <a:latin typeface="Consolas"/>
                <a:ea typeface="Consolas"/>
                <a:cs typeface="Consolas"/>
                <a:sym typeface="Consolas"/>
              </a:rPr>
              <a:t>metadata meta)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C00000"/>
              </a:buClr>
              <a:buSzPts val="250"/>
              <a:buFont typeface="Consolas"/>
              <a:buNone/>
            </a:pPr>
            <a:r>
              <a:rPr lang="en-US" sz="1000" b="0" i="0" u="none" strike="noStrike" cap="none">
                <a:solidFill>
                  <a:srgbClr val="C00000"/>
                </a:solidFill>
                <a:latin typeface="Consolas"/>
                <a:ea typeface="Consolas"/>
                <a:cs typeface="Consolas"/>
                <a:sym typeface="Consolas"/>
              </a:rPr>
              <a:t>/* DEPARSER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744B8"/>
              </a:buClr>
              <a:buSzPts val="250"/>
              <a:buFont typeface="Consolas"/>
              <a:buNone/>
            </a:pPr>
            <a:r>
              <a:rPr lang="en-US" sz="1000" b="0" i="0" u="none" strike="noStrike" cap="none">
                <a:solidFill>
                  <a:srgbClr val="0744B8"/>
                </a:solidFill>
                <a:latin typeface="Consolas"/>
                <a:ea typeface="Consolas"/>
                <a:cs typeface="Consolas"/>
                <a:sym typeface="Consolas"/>
              </a:rPr>
              <a:t>control </a:t>
            </a:r>
            <a:r>
              <a:rPr lang="en-US" sz="1000" b="0" i="0" u="none" strike="noStrike" cap="none">
                <a:solidFill>
                  <a:schemeClr val="dk1"/>
                </a:solidFill>
                <a:latin typeface="Consolas"/>
                <a:ea typeface="Consolas"/>
                <a:cs typeface="Consolas"/>
                <a:sym typeface="Consolas"/>
              </a:rPr>
              <a:t>MyDeparser(</a:t>
            </a:r>
            <a:r>
              <a:rPr lang="en-US" sz="1000" b="0" i="0" u="none" strike="noStrike" cap="none">
                <a:solidFill>
                  <a:srgbClr val="0744B8"/>
                </a:solidFill>
                <a:latin typeface="Consolas"/>
                <a:ea typeface="Consolas"/>
                <a:cs typeface="Consolas"/>
                <a:sym typeface="Consolas"/>
              </a:rPr>
              <a:t>inout</a:t>
            </a:r>
            <a:r>
              <a:rPr lang="en-US" sz="1000" b="0" i="0" u="none" strike="noStrike" cap="none">
                <a:solidFill>
                  <a:schemeClr val="dk1"/>
                </a:solidFill>
                <a:latin typeface="Consolas"/>
                <a:ea typeface="Consolas"/>
                <a:cs typeface="Consolas"/>
                <a:sym typeface="Consolas"/>
              </a:rPr>
              <a:t> headers hdr,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                   </a:t>
            </a:r>
            <a:r>
              <a:rPr lang="en-US" sz="1000" b="0" i="0" u="none" strike="noStrike" cap="none">
                <a:solidFill>
                  <a:srgbClr val="0744B8"/>
                </a:solidFill>
                <a:latin typeface="Consolas"/>
                <a:ea typeface="Consolas"/>
                <a:cs typeface="Consolas"/>
                <a:sym typeface="Consolas"/>
              </a:rPr>
              <a:t>inout</a:t>
            </a:r>
            <a:r>
              <a:rPr lang="en-US" sz="1000" b="0" i="0" u="none" strike="noStrike" cap="none">
                <a:solidFill>
                  <a:schemeClr val="dk1"/>
                </a:solidFill>
                <a:latin typeface="Consolas"/>
                <a:ea typeface="Consolas"/>
                <a:cs typeface="Consolas"/>
                <a:sym typeface="Consolas"/>
              </a:rPr>
              <a:t> metadata meta)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C00000"/>
              </a:buClr>
              <a:buSzPts val="250"/>
              <a:buFont typeface="Consolas"/>
              <a:buNone/>
            </a:pPr>
            <a:r>
              <a:rPr lang="en-US" sz="1000" b="0" i="0" u="none" strike="noStrike" cap="none">
                <a:solidFill>
                  <a:srgbClr val="C00000"/>
                </a:solidFill>
                <a:latin typeface="Consolas"/>
                <a:ea typeface="Consolas"/>
                <a:cs typeface="Consolas"/>
                <a:sym typeface="Consolas"/>
              </a:rPr>
              <a:t>/* SWITCH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V1Switch(</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  MyParser(),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  MyVerifyChecksum(),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  MyIngress(),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  MyEgress(),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  MyComputeChecksum(),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  MyDeparser()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 main;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50"/>
              <a:buFont typeface="Consolas"/>
              <a:buNone/>
            </a:pPr>
            <a:r>
              <a:rPr lang="en-US" sz="1000" b="0" i="0" u="none" strike="noStrike" cap="none">
                <a:solidFill>
                  <a:schemeClr val="dk1"/>
                </a:solidFill>
                <a:latin typeface="Consolas"/>
                <a:ea typeface="Consolas"/>
                <a:cs typeface="Consolas"/>
                <a:sym typeface="Consolas"/>
              </a:rPr>
              <a:t>	</a:t>
            </a:r>
            <a:endParaRPr sz="1400" b="0" i="0" u="none" strike="noStrike" cap="none">
              <a:solidFill>
                <a:srgbClr val="000000"/>
              </a:solidFill>
              <a:latin typeface="Arial"/>
              <a:ea typeface="Arial"/>
              <a:cs typeface="Arial"/>
              <a:sym typeface="Arial"/>
            </a:endParaRPr>
          </a:p>
        </p:txBody>
      </p:sp>
      <p:sp>
        <p:nvSpPr>
          <p:cNvPr id="2401" name="Google Shape;2401;p153"/>
          <p:cNvSpPr/>
          <p:nvPr/>
        </p:nvSpPr>
        <p:spPr>
          <a:xfrm>
            <a:off x="152400" y="785350"/>
            <a:ext cx="1362900" cy="159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2" name="Google Shape;2402;p153"/>
          <p:cNvSpPr/>
          <p:nvPr/>
        </p:nvSpPr>
        <p:spPr>
          <a:xfrm>
            <a:off x="152400" y="937750"/>
            <a:ext cx="1528800" cy="159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3" name="Google Shape;2403;p153"/>
          <p:cNvSpPr/>
          <p:nvPr/>
        </p:nvSpPr>
        <p:spPr>
          <a:xfrm>
            <a:off x="152400" y="1090150"/>
            <a:ext cx="1772400" cy="9231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4" name="Google Shape;2404;p153"/>
          <p:cNvSpPr/>
          <p:nvPr/>
        </p:nvSpPr>
        <p:spPr>
          <a:xfrm>
            <a:off x="152400" y="2013250"/>
            <a:ext cx="3622158" cy="1061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5" name="Google Shape;2405;p153"/>
          <p:cNvSpPr/>
          <p:nvPr/>
        </p:nvSpPr>
        <p:spPr>
          <a:xfrm>
            <a:off x="152400" y="3074950"/>
            <a:ext cx="3331800" cy="763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6" name="Google Shape;2406;p153"/>
          <p:cNvSpPr/>
          <p:nvPr/>
        </p:nvSpPr>
        <p:spPr>
          <a:xfrm>
            <a:off x="152400" y="3838150"/>
            <a:ext cx="3907200" cy="9231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7" name="Google Shape;2407;p153"/>
          <p:cNvSpPr/>
          <p:nvPr/>
        </p:nvSpPr>
        <p:spPr>
          <a:xfrm>
            <a:off x="4513300" y="785350"/>
            <a:ext cx="3836700" cy="9231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8" name="Google Shape;2408;p153"/>
          <p:cNvSpPr/>
          <p:nvPr/>
        </p:nvSpPr>
        <p:spPr>
          <a:xfrm>
            <a:off x="4513300" y="1708450"/>
            <a:ext cx="3416400" cy="763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9" name="Google Shape;2409;p153"/>
          <p:cNvSpPr/>
          <p:nvPr/>
        </p:nvSpPr>
        <p:spPr>
          <a:xfrm>
            <a:off x="4513300" y="2471650"/>
            <a:ext cx="2951700" cy="763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0" name="Google Shape;2410;p153"/>
          <p:cNvSpPr/>
          <p:nvPr/>
        </p:nvSpPr>
        <p:spPr>
          <a:xfrm>
            <a:off x="4513300" y="3234850"/>
            <a:ext cx="1624500" cy="14109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01"/>
                                        </p:tgtEl>
                                        <p:attrNameLst>
                                          <p:attrName>style.visibility</p:attrName>
                                        </p:attrNameLst>
                                      </p:cBhvr>
                                      <p:to>
                                        <p:strVal val="visible"/>
                                      </p:to>
                                    </p:set>
                                    <p:animEffect transition="in" filter="fade">
                                      <p:cBhvr>
                                        <p:cTn id="7" dur="1000"/>
                                        <p:tgtEl>
                                          <p:spTgt spid="240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1"/>
                                          </p:stCondLst>
                                        </p:cTn>
                                        <p:tgtEl>
                                          <p:spTgt spid="2401"/>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2402"/>
                                        </p:tgtEl>
                                        <p:attrNameLst>
                                          <p:attrName>style.visibility</p:attrName>
                                        </p:attrNameLst>
                                      </p:cBhvr>
                                      <p:to>
                                        <p:strVal val="visible"/>
                                      </p:to>
                                    </p:set>
                                    <p:animEffect transition="in" filter="fade">
                                      <p:cBhvr>
                                        <p:cTn id="14" dur="1000"/>
                                        <p:tgtEl>
                                          <p:spTgt spid="240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1"/>
                                          </p:stCondLst>
                                        </p:cTn>
                                        <p:tgtEl>
                                          <p:spTgt spid="2402"/>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2403"/>
                                        </p:tgtEl>
                                        <p:attrNameLst>
                                          <p:attrName>style.visibility</p:attrName>
                                        </p:attrNameLst>
                                      </p:cBhvr>
                                      <p:to>
                                        <p:strVal val="visible"/>
                                      </p:to>
                                    </p:set>
                                    <p:animEffect transition="in" filter="fade">
                                      <p:cBhvr>
                                        <p:cTn id="21" dur="1000"/>
                                        <p:tgtEl>
                                          <p:spTgt spid="2403"/>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1"/>
                                          </p:stCondLst>
                                        </p:cTn>
                                        <p:tgtEl>
                                          <p:spTgt spid="2403"/>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2404"/>
                                        </p:tgtEl>
                                        <p:attrNameLst>
                                          <p:attrName>style.visibility</p:attrName>
                                        </p:attrNameLst>
                                      </p:cBhvr>
                                      <p:to>
                                        <p:strVal val="visible"/>
                                      </p:to>
                                    </p:set>
                                    <p:animEffect transition="in" filter="fade">
                                      <p:cBhvr>
                                        <p:cTn id="28" dur="1000"/>
                                        <p:tgtEl>
                                          <p:spTgt spid="2404"/>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1"/>
                                          </p:stCondLst>
                                        </p:cTn>
                                        <p:tgtEl>
                                          <p:spTgt spid="240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2405"/>
                                        </p:tgtEl>
                                        <p:attrNameLst>
                                          <p:attrName>style.visibility</p:attrName>
                                        </p:attrNameLst>
                                      </p:cBhvr>
                                      <p:to>
                                        <p:strVal val="visible"/>
                                      </p:to>
                                    </p:set>
                                    <p:animEffect transition="in" filter="fade">
                                      <p:cBhvr>
                                        <p:cTn id="35" dur="1000"/>
                                        <p:tgtEl>
                                          <p:spTgt spid="2405"/>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1"/>
                                          </p:stCondLst>
                                        </p:cTn>
                                        <p:tgtEl>
                                          <p:spTgt spid="2405"/>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2406"/>
                                        </p:tgtEl>
                                        <p:attrNameLst>
                                          <p:attrName>style.visibility</p:attrName>
                                        </p:attrNameLst>
                                      </p:cBhvr>
                                      <p:to>
                                        <p:strVal val="visible"/>
                                      </p:to>
                                    </p:set>
                                    <p:animEffect transition="in" filter="fade">
                                      <p:cBhvr>
                                        <p:cTn id="42" dur="1000"/>
                                        <p:tgtEl>
                                          <p:spTgt spid="2406"/>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1"/>
                                          </p:stCondLst>
                                        </p:cTn>
                                        <p:tgtEl>
                                          <p:spTgt spid="2406"/>
                                        </p:tgtEl>
                                        <p:attrNameLst>
                                          <p:attrName>style.visibility</p:attrName>
                                        </p:attrNameLst>
                                      </p:cBhvr>
                                      <p:to>
                                        <p:strVal val="hidden"/>
                                      </p:to>
                                    </p:set>
                                  </p:childTnLst>
                                </p:cTn>
                              </p:par>
                              <p:par>
                                <p:cTn id="47" presetID="10" presetClass="entr" presetSubtype="0" fill="hold" nodeType="withEffect">
                                  <p:stCondLst>
                                    <p:cond delay="0"/>
                                  </p:stCondLst>
                                  <p:childTnLst>
                                    <p:set>
                                      <p:cBhvr>
                                        <p:cTn id="48" dur="1" fill="hold">
                                          <p:stCondLst>
                                            <p:cond delay="0"/>
                                          </p:stCondLst>
                                        </p:cTn>
                                        <p:tgtEl>
                                          <p:spTgt spid="2407"/>
                                        </p:tgtEl>
                                        <p:attrNameLst>
                                          <p:attrName>style.visibility</p:attrName>
                                        </p:attrNameLst>
                                      </p:cBhvr>
                                      <p:to>
                                        <p:strVal val="visible"/>
                                      </p:to>
                                    </p:set>
                                    <p:animEffect transition="in" filter="fade">
                                      <p:cBhvr>
                                        <p:cTn id="49" dur="1000"/>
                                        <p:tgtEl>
                                          <p:spTgt spid="2407"/>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1"/>
                                          </p:stCondLst>
                                        </p:cTn>
                                        <p:tgtEl>
                                          <p:spTgt spid="2407"/>
                                        </p:tgtEl>
                                        <p:attrNameLst>
                                          <p:attrName>style.visibility</p:attrName>
                                        </p:attrNameLst>
                                      </p:cBhvr>
                                      <p:to>
                                        <p:strVal val="hidden"/>
                                      </p:to>
                                    </p:set>
                                  </p:childTnLst>
                                </p:cTn>
                              </p:par>
                              <p:par>
                                <p:cTn id="54" presetID="10" presetClass="entr" presetSubtype="0" fill="hold" nodeType="withEffect">
                                  <p:stCondLst>
                                    <p:cond delay="0"/>
                                  </p:stCondLst>
                                  <p:childTnLst>
                                    <p:set>
                                      <p:cBhvr>
                                        <p:cTn id="55" dur="1" fill="hold">
                                          <p:stCondLst>
                                            <p:cond delay="0"/>
                                          </p:stCondLst>
                                        </p:cTn>
                                        <p:tgtEl>
                                          <p:spTgt spid="2408"/>
                                        </p:tgtEl>
                                        <p:attrNameLst>
                                          <p:attrName>style.visibility</p:attrName>
                                        </p:attrNameLst>
                                      </p:cBhvr>
                                      <p:to>
                                        <p:strVal val="visible"/>
                                      </p:to>
                                    </p:set>
                                    <p:animEffect transition="in" filter="fade">
                                      <p:cBhvr>
                                        <p:cTn id="56" dur="1000"/>
                                        <p:tgtEl>
                                          <p:spTgt spid="2408"/>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1"/>
                                          </p:stCondLst>
                                        </p:cTn>
                                        <p:tgtEl>
                                          <p:spTgt spid="2408"/>
                                        </p:tgtEl>
                                        <p:attrNameLst>
                                          <p:attrName>style.visibility</p:attrName>
                                        </p:attrNameLst>
                                      </p:cBhvr>
                                      <p:to>
                                        <p:strVal val="hidden"/>
                                      </p:to>
                                    </p:set>
                                  </p:childTnLst>
                                </p:cTn>
                              </p:par>
                              <p:par>
                                <p:cTn id="61" presetID="10" presetClass="entr" presetSubtype="0" fill="hold" nodeType="withEffect">
                                  <p:stCondLst>
                                    <p:cond delay="0"/>
                                  </p:stCondLst>
                                  <p:childTnLst>
                                    <p:set>
                                      <p:cBhvr>
                                        <p:cTn id="62" dur="1" fill="hold">
                                          <p:stCondLst>
                                            <p:cond delay="0"/>
                                          </p:stCondLst>
                                        </p:cTn>
                                        <p:tgtEl>
                                          <p:spTgt spid="2409"/>
                                        </p:tgtEl>
                                        <p:attrNameLst>
                                          <p:attrName>style.visibility</p:attrName>
                                        </p:attrNameLst>
                                      </p:cBhvr>
                                      <p:to>
                                        <p:strVal val="visible"/>
                                      </p:to>
                                    </p:set>
                                    <p:animEffect transition="in" filter="fade">
                                      <p:cBhvr>
                                        <p:cTn id="63" dur="1000"/>
                                        <p:tgtEl>
                                          <p:spTgt spid="2409"/>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nodeType="clickEffect">
                                  <p:stCondLst>
                                    <p:cond delay="0"/>
                                  </p:stCondLst>
                                  <p:childTnLst>
                                    <p:set>
                                      <p:cBhvr>
                                        <p:cTn id="67" dur="1" fill="hold">
                                          <p:stCondLst>
                                            <p:cond delay="1"/>
                                          </p:stCondLst>
                                        </p:cTn>
                                        <p:tgtEl>
                                          <p:spTgt spid="2409"/>
                                        </p:tgtEl>
                                        <p:attrNameLst>
                                          <p:attrName>style.visibility</p:attrName>
                                        </p:attrNameLst>
                                      </p:cBhvr>
                                      <p:to>
                                        <p:strVal val="hidden"/>
                                      </p:to>
                                    </p:set>
                                  </p:childTnLst>
                                </p:cTn>
                              </p:par>
                              <p:par>
                                <p:cTn id="68" presetID="10" presetClass="entr" presetSubtype="0" fill="hold" nodeType="withEffect">
                                  <p:stCondLst>
                                    <p:cond delay="0"/>
                                  </p:stCondLst>
                                  <p:childTnLst>
                                    <p:set>
                                      <p:cBhvr>
                                        <p:cTn id="69" dur="1" fill="hold">
                                          <p:stCondLst>
                                            <p:cond delay="0"/>
                                          </p:stCondLst>
                                        </p:cTn>
                                        <p:tgtEl>
                                          <p:spTgt spid="2410"/>
                                        </p:tgtEl>
                                        <p:attrNameLst>
                                          <p:attrName>style.visibility</p:attrName>
                                        </p:attrNameLst>
                                      </p:cBhvr>
                                      <p:to>
                                        <p:strVal val="visible"/>
                                      </p:to>
                                    </p:set>
                                    <p:animEffect transition="in" filter="fade">
                                      <p:cBhvr>
                                        <p:cTn id="70" dur="1000"/>
                                        <p:tgtEl>
                                          <p:spTgt spid="2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15"/>
        <p:cNvGrpSpPr/>
        <p:nvPr/>
      </p:nvGrpSpPr>
      <p:grpSpPr>
        <a:xfrm>
          <a:off x="0" y="0"/>
          <a:ext cx="0" cy="0"/>
          <a:chOff x="0" y="0"/>
          <a:chExt cx="0" cy="0"/>
        </a:xfrm>
      </p:grpSpPr>
      <p:sp>
        <p:nvSpPr>
          <p:cNvPr id="2416" name="Google Shape;2416;p154"/>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88888"/>
              </a:buClr>
              <a:buSzPts val="206"/>
              <a:buFont typeface="Arial"/>
              <a:buNone/>
            </a:pPr>
            <a:fld id="{00000000-1234-1234-1234-123412341234}" type="slidenum">
              <a:rPr lang="en-US" sz="1400" b="0" i="0" u="none" strike="noStrike" cap="none">
                <a:solidFill>
                  <a:srgbClr val="000000"/>
                </a:solidFill>
                <a:latin typeface="Arial"/>
                <a:ea typeface="Arial"/>
                <a:cs typeface="Arial"/>
                <a:sym typeface="Arial"/>
              </a:rPr>
              <a:t>27</a:t>
            </a:fld>
            <a:endParaRPr sz="825" b="0" i="0" u="none" strike="noStrike" cap="none">
              <a:solidFill>
                <a:srgbClr val="888888"/>
              </a:solidFill>
              <a:latin typeface="Arial"/>
              <a:ea typeface="Arial"/>
              <a:cs typeface="Arial"/>
              <a:sym typeface="Arial"/>
            </a:endParaRPr>
          </a:p>
        </p:txBody>
      </p:sp>
      <p:sp>
        <p:nvSpPr>
          <p:cNvPr id="2417" name="Google Shape;2417;p154"/>
          <p:cNvSpPr txBox="1">
            <a:spLocks noGrp="1"/>
          </p:cNvSpPr>
          <p:nvPr>
            <p:ph type="title"/>
          </p:nvPr>
        </p:nvSpPr>
        <p:spPr>
          <a:xfrm>
            <a:off x="152400" y="58850"/>
            <a:ext cx="8686800" cy="47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P4</a:t>
            </a:r>
            <a:r>
              <a:rPr lang="en-US" sz="2430" b="1" i="0" u="none" strike="noStrike" cap="none" baseline="-25000">
                <a:solidFill>
                  <a:schemeClr val="dk1"/>
                </a:solidFill>
                <a:latin typeface="Arial"/>
                <a:ea typeface="Arial"/>
                <a:cs typeface="Arial"/>
                <a:sym typeface="Arial"/>
              </a:rPr>
              <a:t>16</a:t>
            </a:r>
            <a:r>
              <a:rPr lang="en-US" sz="2430" b="1" i="0" u="none" strike="noStrike" cap="none">
                <a:solidFill>
                  <a:schemeClr val="dk1"/>
                </a:solidFill>
                <a:latin typeface="Arial"/>
                <a:ea typeface="Arial"/>
                <a:cs typeface="Arial"/>
                <a:sym typeface="Arial"/>
              </a:rPr>
              <a:t> Hello World (V1Model)</a:t>
            </a:r>
            <a:endParaRPr sz="2700" b="1" i="0" u="none" strike="noStrike" cap="none">
              <a:solidFill>
                <a:schemeClr val="dk1"/>
              </a:solidFill>
              <a:latin typeface="Arial"/>
              <a:ea typeface="Arial"/>
              <a:cs typeface="Arial"/>
              <a:sym typeface="Arial"/>
            </a:endParaRPr>
          </a:p>
        </p:txBody>
      </p:sp>
      <p:sp>
        <p:nvSpPr>
          <p:cNvPr id="2418" name="Google Shape;2418;p154"/>
          <p:cNvSpPr txBox="1"/>
          <p:nvPr/>
        </p:nvSpPr>
        <p:spPr>
          <a:xfrm>
            <a:off x="152400" y="742950"/>
            <a:ext cx="4164900" cy="4114800"/>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FF"/>
              </a:buClr>
              <a:buSzPts val="1000"/>
              <a:buFont typeface="Consolas"/>
              <a:buNone/>
            </a:pPr>
            <a:r>
              <a:rPr lang="en-US" sz="1000" b="0" i="0" u="none" strike="noStrike" cap="none" dirty="0">
                <a:solidFill>
                  <a:srgbClr val="0000FF"/>
                </a:solidFill>
                <a:latin typeface="Consolas"/>
                <a:ea typeface="Consolas"/>
                <a:cs typeface="Consolas"/>
                <a:sym typeface="Consolas"/>
              </a:rPr>
              <a:t>#include</a:t>
            </a:r>
            <a:r>
              <a:rPr lang="en-US" sz="1000" b="0" i="0" u="none" strike="noStrike" cap="none" dirty="0">
                <a:solidFill>
                  <a:srgbClr val="000000"/>
                </a:solidFill>
                <a:latin typeface="Consolas"/>
                <a:ea typeface="Consolas"/>
                <a:cs typeface="Consolas"/>
                <a:sym typeface="Consolas"/>
              </a:rPr>
              <a:t> &lt;</a:t>
            </a:r>
            <a:r>
              <a:rPr lang="en-US" sz="1000" b="0" i="0" u="none" strike="noStrike" cap="none" dirty="0">
                <a:solidFill>
                  <a:srgbClr val="008000"/>
                </a:solidFill>
                <a:latin typeface="Consolas"/>
                <a:ea typeface="Consolas"/>
                <a:cs typeface="Consolas"/>
                <a:sym typeface="Consolas"/>
              </a:rPr>
              <a:t>core.p4</a:t>
            </a:r>
            <a:r>
              <a:rPr lang="en-US" sz="1000" b="0" i="0" u="none" strike="noStrike" cap="none" dirty="0">
                <a:solidFill>
                  <a:srgbClr val="000000"/>
                </a:solidFill>
                <a:latin typeface="Consolas"/>
                <a:ea typeface="Consolas"/>
                <a:cs typeface="Consolas"/>
                <a:sym typeface="Consolas"/>
              </a:rPr>
              <a:t>&gt;</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FF"/>
              </a:buClr>
              <a:buSzPts val="1000"/>
              <a:buFont typeface="Consolas"/>
              <a:buNone/>
            </a:pPr>
            <a:r>
              <a:rPr lang="en-US" sz="1000" b="0" i="0" u="none" strike="noStrike" cap="none" dirty="0">
                <a:solidFill>
                  <a:srgbClr val="0000FF"/>
                </a:solidFill>
                <a:latin typeface="Consolas"/>
                <a:ea typeface="Consolas"/>
                <a:cs typeface="Consolas"/>
                <a:sym typeface="Consolas"/>
              </a:rPr>
              <a:t>#include</a:t>
            </a:r>
            <a:r>
              <a:rPr lang="en-US" sz="1000" b="0" i="0" u="none" strike="noStrike" cap="none" dirty="0">
                <a:solidFill>
                  <a:srgbClr val="000000"/>
                </a:solidFill>
                <a:latin typeface="Consolas"/>
                <a:ea typeface="Consolas"/>
                <a:cs typeface="Consolas"/>
                <a:sym typeface="Consolas"/>
              </a:rPr>
              <a:t> &lt;</a:t>
            </a:r>
            <a:r>
              <a:rPr lang="en-US" sz="1000" b="0" i="0" u="none" strike="noStrike" cap="none" dirty="0">
                <a:solidFill>
                  <a:srgbClr val="008000"/>
                </a:solidFill>
                <a:latin typeface="Consolas"/>
                <a:ea typeface="Consolas"/>
                <a:cs typeface="Consolas"/>
                <a:sym typeface="Consolas"/>
              </a:rPr>
              <a:t>v1model.p4</a:t>
            </a:r>
            <a:r>
              <a:rPr lang="en-US" sz="1000" b="0" i="0" u="none" strike="noStrike" cap="none" dirty="0">
                <a:solidFill>
                  <a:srgbClr val="000000"/>
                </a:solidFill>
                <a:latin typeface="Consolas"/>
                <a:ea typeface="Consolas"/>
                <a:cs typeface="Consolas"/>
                <a:sym typeface="Consolas"/>
              </a:rPr>
              <a:t>&gt;</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FF"/>
              </a:buClr>
              <a:buSzPts val="1000"/>
              <a:buFont typeface="Consolas"/>
              <a:buNone/>
            </a:pPr>
            <a:r>
              <a:rPr lang="en-US" sz="1000" b="0" i="0" u="none" strike="noStrike" cap="none" dirty="0">
                <a:solidFill>
                  <a:srgbClr val="0000FF"/>
                </a:solidFill>
                <a:latin typeface="Consolas"/>
                <a:ea typeface="Consolas"/>
                <a:cs typeface="Consolas"/>
                <a:sym typeface="Consolas"/>
              </a:rPr>
              <a:t>struct</a:t>
            </a:r>
            <a:r>
              <a:rPr lang="en-US" sz="1000" b="0" i="0" u="none" strike="noStrike" cap="none" dirty="0">
                <a:solidFill>
                  <a:srgbClr val="000000"/>
                </a:solidFill>
                <a:latin typeface="Consolas"/>
                <a:ea typeface="Consolas"/>
                <a:cs typeface="Consolas"/>
                <a:sym typeface="Consolas"/>
              </a:rPr>
              <a:t> metadata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FF"/>
              </a:buClr>
              <a:buSzPts val="1000"/>
              <a:buFont typeface="Consolas"/>
              <a:buNone/>
            </a:pPr>
            <a:r>
              <a:rPr lang="en-US" sz="1000" b="0" i="0" u="none" strike="noStrike" cap="none" dirty="0">
                <a:solidFill>
                  <a:srgbClr val="0000FF"/>
                </a:solidFill>
                <a:latin typeface="Consolas"/>
                <a:ea typeface="Consolas"/>
                <a:cs typeface="Consolas"/>
                <a:sym typeface="Consolas"/>
              </a:rPr>
              <a:t>struct</a:t>
            </a:r>
            <a:r>
              <a:rPr lang="en-US" sz="1000" b="0" i="0" u="none" strike="noStrike" cap="none" dirty="0">
                <a:solidFill>
                  <a:srgbClr val="000000"/>
                </a:solidFill>
                <a:latin typeface="Consolas"/>
                <a:ea typeface="Consolas"/>
                <a:cs typeface="Consolas"/>
                <a:sym typeface="Consolas"/>
              </a:rPr>
              <a:t> headers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dirty="0">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FF"/>
              </a:buClr>
              <a:buSzPts val="1000"/>
              <a:buFont typeface="Consolas"/>
              <a:buNone/>
            </a:pPr>
            <a:r>
              <a:rPr lang="en-US" sz="1000" b="0" i="0" u="none" strike="noStrike" cap="none" dirty="0">
                <a:solidFill>
                  <a:srgbClr val="0000FF"/>
                </a:solidFill>
                <a:latin typeface="Consolas"/>
                <a:ea typeface="Consolas"/>
                <a:cs typeface="Consolas"/>
                <a:sym typeface="Consolas"/>
              </a:rPr>
              <a:t>parser</a:t>
            </a:r>
            <a:r>
              <a:rPr lang="en-US" sz="1000" b="0" i="0" u="none" strike="noStrike" cap="none" dirty="0">
                <a:solidFill>
                  <a:srgbClr val="000000"/>
                </a:solidFill>
                <a:latin typeface="Consolas"/>
                <a:ea typeface="Consolas"/>
                <a:cs typeface="Consolas"/>
                <a:sym typeface="Consolas"/>
              </a:rPr>
              <a:t> </a:t>
            </a:r>
            <a:r>
              <a:rPr lang="en-US" sz="1000" b="0" i="0" u="none" strike="noStrike" cap="none" dirty="0" err="1">
                <a:solidFill>
                  <a:srgbClr val="000000"/>
                </a:solidFill>
                <a:latin typeface="Consolas"/>
                <a:ea typeface="Consolas"/>
                <a:cs typeface="Consolas"/>
                <a:sym typeface="Consolas"/>
              </a:rPr>
              <a:t>MyParser</a:t>
            </a:r>
            <a:r>
              <a:rPr lang="en-US" sz="1000" b="0" i="0" u="none" strike="noStrike" cap="none" dirty="0">
                <a:solidFill>
                  <a:srgbClr val="000000"/>
                </a:solidFill>
                <a:latin typeface="Consolas"/>
                <a:ea typeface="Consolas"/>
                <a:cs typeface="Consolas"/>
                <a:sym typeface="Consolas"/>
              </a:rPr>
              <a:t>(</a:t>
            </a:r>
            <a:r>
              <a:rPr lang="en-US" sz="1000" b="0" i="0" u="none" strike="noStrike" cap="none" dirty="0" err="1">
                <a:solidFill>
                  <a:srgbClr val="000000"/>
                </a:solidFill>
                <a:latin typeface="Consolas"/>
                <a:ea typeface="Consolas"/>
                <a:cs typeface="Consolas"/>
                <a:sym typeface="Consolas"/>
              </a:rPr>
              <a:t>packet_in</a:t>
            </a:r>
            <a:r>
              <a:rPr lang="en-US" sz="1000" b="0" i="0" u="none" strike="noStrike" cap="none" dirty="0">
                <a:solidFill>
                  <a:srgbClr val="000000"/>
                </a:solidFill>
                <a:latin typeface="Consolas"/>
                <a:ea typeface="Consolas"/>
                <a:cs typeface="Consolas"/>
                <a:sym typeface="Consolas"/>
              </a:rPr>
              <a:t> packet,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dirty="0">
                <a:solidFill>
                  <a:srgbClr val="000000"/>
                </a:solidFill>
                <a:latin typeface="Consolas"/>
                <a:ea typeface="Consolas"/>
                <a:cs typeface="Consolas"/>
                <a:sym typeface="Consolas"/>
              </a:rPr>
              <a:t>   </a:t>
            </a:r>
            <a:r>
              <a:rPr lang="en-US" sz="1000" b="0" i="0" u="none" strike="noStrike" cap="none" dirty="0">
                <a:solidFill>
                  <a:srgbClr val="0000FF"/>
                </a:solidFill>
                <a:latin typeface="Consolas"/>
                <a:ea typeface="Consolas"/>
                <a:cs typeface="Consolas"/>
                <a:sym typeface="Consolas"/>
              </a:rPr>
              <a:t>out</a:t>
            </a:r>
            <a:r>
              <a:rPr lang="en-US" sz="1000" b="0" i="0" u="none" strike="noStrike" cap="none" dirty="0">
                <a:solidFill>
                  <a:srgbClr val="000000"/>
                </a:solidFill>
                <a:latin typeface="Consolas"/>
                <a:ea typeface="Consolas"/>
                <a:cs typeface="Consolas"/>
                <a:sym typeface="Consolas"/>
              </a:rPr>
              <a:t> headers </a:t>
            </a:r>
            <a:r>
              <a:rPr lang="en-US" sz="1000" b="0" i="0" u="none" strike="noStrike" cap="none" dirty="0" err="1">
                <a:solidFill>
                  <a:srgbClr val="000000"/>
                </a:solidFill>
                <a:latin typeface="Consolas"/>
                <a:ea typeface="Consolas"/>
                <a:cs typeface="Consolas"/>
                <a:sym typeface="Consolas"/>
              </a:rPr>
              <a:t>hdr</a:t>
            </a:r>
            <a:r>
              <a:rPr lang="en-US" sz="1000" b="0" i="0" u="none" strike="noStrike" cap="none" dirty="0">
                <a:solidFill>
                  <a:srgbClr val="000000"/>
                </a:solidFill>
                <a:latin typeface="Consolas"/>
                <a:ea typeface="Consolas"/>
                <a:cs typeface="Consolas"/>
                <a:sym typeface="Consolas"/>
              </a:rPr>
              <a:t>,</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dirty="0">
                <a:solidFill>
                  <a:srgbClr val="000000"/>
                </a:solidFill>
                <a:latin typeface="Consolas"/>
                <a:ea typeface="Consolas"/>
                <a:cs typeface="Consolas"/>
                <a:sym typeface="Consolas"/>
              </a:rPr>
              <a:t>   </a:t>
            </a:r>
            <a:r>
              <a:rPr lang="en-US" sz="1000" b="0" i="0" u="none" strike="noStrike" cap="none" dirty="0" err="1">
                <a:solidFill>
                  <a:srgbClr val="0000FF"/>
                </a:solidFill>
                <a:latin typeface="Consolas"/>
                <a:ea typeface="Consolas"/>
                <a:cs typeface="Consolas"/>
                <a:sym typeface="Consolas"/>
              </a:rPr>
              <a:t>inout</a:t>
            </a:r>
            <a:r>
              <a:rPr lang="en-US" sz="1000" b="0" i="0" u="none" strike="noStrike" cap="none" dirty="0">
                <a:solidFill>
                  <a:srgbClr val="000000"/>
                </a:solidFill>
                <a:latin typeface="Consolas"/>
                <a:ea typeface="Consolas"/>
                <a:cs typeface="Consolas"/>
                <a:sym typeface="Consolas"/>
              </a:rPr>
              <a:t> metadata meta,</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dirty="0">
                <a:solidFill>
                  <a:srgbClr val="000000"/>
                </a:solidFill>
                <a:latin typeface="Consolas"/>
                <a:ea typeface="Consolas"/>
                <a:cs typeface="Consolas"/>
                <a:sym typeface="Consolas"/>
              </a:rPr>
              <a:t>   </a:t>
            </a:r>
            <a:r>
              <a:rPr lang="en-US" sz="1000" b="0" i="0" u="none" strike="noStrike" cap="none" dirty="0" err="1">
                <a:solidFill>
                  <a:srgbClr val="0000FF"/>
                </a:solidFill>
                <a:latin typeface="Consolas"/>
                <a:ea typeface="Consolas"/>
                <a:cs typeface="Consolas"/>
                <a:sym typeface="Consolas"/>
              </a:rPr>
              <a:t>inout</a:t>
            </a:r>
            <a:r>
              <a:rPr lang="en-US" sz="1000" b="0" i="0" u="none" strike="noStrike" cap="none" dirty="0">
                <a:solidFill>
                  <a:srgbClr val="000000"/>
                </a:solidFill>
                <a:latin typeface="Consolas"/>
                <a:ea typeface="Consolas"/>
                <a:cs typeface="Consolas"/>
                <a:sym typeface="Consolas"/>
              </a:rPr>
              <a:t> </a:t>
            </a:r>
            <a:r>
              <a:rPr lang="en-US" sz="1000" b="0" i="0" u="none" strike="noStrike" cap="none" dirty="0" err="1">
                <a:solidFill>
                  <a:srgbClr val="000000"/>
                </a:solidFill>
                <a:latin typeface="Consolas"/>
                <a:ea typeface="Consolas"/>
                <a:cs typeface="Consolas"/>
                <a:sym typeface="Consolas"/>
              </a:rPr>
              <a:t>standard_metadata_t</a:t>
            </a:r>
            <a:r>
              <a:rPr lang="en-US" sz="1000" b="0" i="0" u="none" strike="noStrike" cap="none" dirty="0">
                <a:solidFill>
                  <a:srgbClr val="000000"/>
                </a:solidFill>
                <a:latin typeface="Consolas"/>
                <a:ea typeface="Consolas"/>
                <a:cs typeface="Consolas"/>
                <a:sym typeface="Consolas"/>
              </a:rPr>
              <a:t> </a:t>
            </a:r>
            <a:r>
              <a:rPr lang="en-US" sz="1000" b="0" i="0" u="none" strike="noStrike" cap="none" dirty="0" err="1">
                <a:solidFill>
                  <a:srgbClr val="000000"/>
                </a:solidFill>
                <a:latin typeface="Consolas"/>
                <a:ea typeface="Consolas"/>
                <a:cs typeface="Consolas"/>
                <a:sym typeface="Consolas"/>
              </a:rPr>
              <a:t>standard_metadata</a:t>
            </a:r>
            <a:r>
              <a:rPr lang="en-US" sz="1000" b="0" i="0" u="none" strike="noStrike" cap="none" dirty="0">
                <a:solidFill>
                  <a:srgbClr val="000000"/>
                </a:solidFill>
                <a:latin typeface="Consolas"/>
                <a:ea typeface="Consolas"/>
                <a:cs typeface="Consolas"/>
                <a:sym typeface="Consolas"/>
              </a:rPr>
              <a:t>)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dirty="0">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dirty="0">
                <a:solidFill>
                  <a:srgbClr val="000000"/>
                </a:solidFill>
                <a:latin typeface="Consolas"/>
                <a:ea typeface="Consolas"/>
                <a:cs typeface="Consolas"/>
                <a:sym typeface="Consolas"/>
              </a:rPr>
              <a:t>    </a:t>
            </a:r>
            <a:r>
              <a:rPr lang="en-US" sz="1000" b="0" i="0" u="none" strike="noStrike" cap="none" dirty="0">
                <a:solidFill>
                  <a:srgbClr val="0000FF"/>
                </a:solidFill>
                <a:latin typeface="Consolas"/>
                <a:ea typeface="Consolas"/>
                <a:cs typeface="Consolas"/>
                <a:sym typeface="Consolas"/>
              </a:rPr>
              <a:t>state</a:t>
            </a:r>
            <a:r>
              <a:rPr lang="en-US" sz="1000" b="0" i="0" u="none" strike="noStrike" cap="none" dirty="0">
                <a:solidFill>
                  <a:srgbClr val="000000"/>
                </a:solidFill>
                <a:latin typeface="Consolas"/>
                <a:ea typeface="Consolas"/>
                <a:cs typeface="Consolas"/>
                <a:sym typeface="Consolas"/>
              </a:rPr>
              <a:t> start { </a:t>
            </a:r>
            <a:r>
              <a:rPr lang="en-US" sz="1000" b="0" i="0" u="none" strike="noStrike" cap="none" dirty="0">
                <a:solidFill>
                  <a:srgbClr val="0000FF"/>
                </a:solidFill>
                <a:latin typeface="Consolas"/>
                <a:ea typeface="Consolas"/>
                <a:cs typeface="Consolas"/>
                <a:sym typeface="Consolas"/>
              </a:rPr>
              <a:t>transition</a:t>
            </a:r>
            <a:r>
              <a:rPr lang="en-US" sz="1000" b="0" i="0" u="none" strike="noStrike" cap="none" dirty="0">
                <a:solidFill>
                  <a:srgbClr val="000000"/>
                </a:solidFill>
                <a:latin typeface="Consolas"/>
                <a:ea typeface="Consolas"/>
                <a:cs typeface="Consolas"/>
                <a:sym typeface="Consolas"/>
              </a:rPr>
              <a:t> accept;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dirty="0">
                <a:solidFill>
                  <a:srgbClr val="000000"/>
                </a:solidFill>
                <a:latin typeface="Consolas"/>
                <a:ea typeface="Consolas"/>
                <a:cs typeface="Consolas"/>
                <a:sym typeface="Consolas"/>
              </a:rPr>
              <a:t>}</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dirty="0">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FF"/>
              </a:buClr>
              <a:buSzPts val="1000"/>
              <a:buFont typeface="Consolas"/>
              <a:buNone/>
            </a:pPr>
            <a:r>
              <a:rPr lang="en-US" sz="1000" b="0" i="0" u="none" strike="noStrike" cap="none" dirty="0">
                <a:solidFill>
                  <a:srgbClr val="0000FF"/>
                </a:solidFill>
                <a:latin typeface="Consolas"/>
                <a:ea typeface="Consolas"/>
                <a:cs typeface="Consolas"/>
                <a:sym typeface="Consolas"/>
              </a:rPr>
              <a:t>control</a:t>
            </a:r>
            <a:r>
              <a:rPr lang="en-US" sz="1000" b="0" i="0" u="none" strike="noStrike" cap="none" dirty="0">
                <a:solidFill>
                  <a:srgbClr val="000000"/>
                </a:solidFill>
                <a:latin typeface="Consolas"/>
                <a:ea typeface="Consolas"/>
                <a:cs typeface="Consolas"/>
                <a:sym typeface="Consolas"/>
              </a:rPr>
              <a:t> </a:t>
            </a:r>
            <a:r>
              <a:rPr lang="en-US" sz="1000" b="0" i="0" u="none" strike="noStrike" cap="none" dirty="0" err="1">
                <a:solidFill>
                  <a:srgbClr val="000000"/>
                </a:solidFill>
                <a:latin typeface="Consolas"/>
                <a:ea typeface="Consolas"/>
                <a:cs typeface="Consolas"/>
                <a:sym typeface="Consolas"/>
              </a:rPr>
              <a:t>MyVerifyChecksum</a:t>
            </a:r>
            <a:r>
              <a:rPr lang="en-US" sz="1000" b="0" i="0" u="none" strike="noStrike" cap="none" dirty="0">
                <a:solidFill>
                  <a:srgbClr val="000000"/>
                </a:solidFill>
                <a:latin typeface="Consolas"/>
                <a:ea typeface="Consolas"/>
                <a:cs typeface="Consolas"/>
                <a:sym typeface="Consolas"/>
              </a:rPr>
              <a:t>(</a:t>
            </a:r>
            <a:r>
              <a:rPr lang="en-US" sz="1000" b="0" i="0" u="none" strike="noStrike" cap="none" dirty="0" err="1">
                <a:solidFill>
                  <a:srgbClr val="0000FF"/>
                </a:solidFill>
                <a:latin typeface="Consolas"/>
                <a:ea typeface="Consolas"/>
                <a:cs typeface="Consolas"/>
                <a:sym typeface="Consolas"/>
              </a:rPr>
              <a:t>inout</a:t>
            </a:r>
            <a:r>
              <a:rPr lang="en-US" sz="1000" b="0" i="0" u="none" strike="noStrike" cap="none" dirty="0">
                <a:solidFill>
                  <a:srgbClr val="000000"/>
                </a:solidFill>
                <a:latin typeface="Consolas"/>
                <a:ea typeface="Consolas"/>
                <a:cs typeface="Consolas"/>
                <a:sym typeface="Consolas"/>
              </a:rPr>
              <a:t> headers </a:t>
            </a:r>
            <a:r>
              <a:rPr lang="en-US" sz="1000" b="0" i="0" u="none" strike="noStrike" cap="none" dirty="0" err="1">
                <a:solidFill>
                  <a:srgbClr val="000000"/>
                </a:solidFill>
                <a:latin typeface="Consolas"/>
                <a:ea typeface="Consolas"/>
                <a:cs typeface="Consolas"/>
                <a:sym typeface="Consolas"/>
              </a:rPr>
              <a:t>hdr</a:t>
            </a:r>
            <a:r>
              <a:rPr lang="en-US" sz="1000" b="0" i="0" u="none" strike="noStrike" cap="none" dirty="0">
                <a:solidFill>
                  <a:srgbClr val="000000"/>
                </a:solidFill>
                <a:latin typeface="Consolas"/>
                <a:ea typeface="Consolas"/>
                <a:cs typeface="Consolas"/>
                <a:sym typeface="Consolas"/>
              </a:rPr>
              <a:t>, </a:t>
            </a:r>
            <a:r>
              <a:rPr lang="en-US" sz="1000" b="0" i="0" u="none" strike="noStrike" cap="none" dirty="0" err="1">
                <a:solidFill>
                  <a:srgbClr val="0000FF"/>
                </a:solidFill>
                <a:latin typeface="Consolas"/>
                <a:ea typeface="Consolas"/>
                <a:cs typeface="Consolas"/>
                <a:sym typeface="Consolas"/>
              </a:rPr>
              <a:t>inout</a:t>
            </a:r>
            <a:r>
              <a:rPr lang="en-US" sz="1000" b="0" i="0" u="none" strike="noStrike" cap="none" dirty="0">
                <a:solidFill>
                  <a:srgbClr val="000000"/>
                </a:solidFill>
                <a:latin typeface="Consolas"/>
                <a:ea typeface="Consolas"/>
                <a:cs typeface="Consolas"/>
                <a:sym typeface="Consolas"/>
              </a:rPr>
              <a:t> metadata meta) {   apply {  }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dirty="0">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FF"/>
              </a:buClr>
              <a:buSzPts val="1000"/>
              <a:buFont typeface="Consolas"/>
              <a:buNone/>
            </a:pPr>
            <a:r>
              <a:rPr lang="en-US" sz="1000" b="0" i="0" u="none" strike="noStrike" cap="none" dirty="0">
                <a:solidFill>
                  <a:srgbClr val="0000FF"/>
                </a:solidFill>
                <a:latin typeface="Consolas"/>
                <a:ea typeface="Consolas"/>
                <a:cs typeface="Consolas"/>
                <a:sym typeface="Consolas"/>
              </a:rPr>
              <a:t>control</a:t>
            </a:r>
            <a:r>
              <a:rPr lang="en-US" sz="1000" b="0" i="0" u="none" strike="noStrike" cap="none" dirty="0">
                <a:solidFill>
                  <a:srgbClr val="000000"/>
                </a:solidFill>
                <a:latin typeface="Consolas"/>
                <a:ea typeface="Consolas"/>
                <a:cs typeface="Consolas"/>
                <a:sym typeface="Consolas"/>
              </a:rPr>
              <a:t> </a:t>
            </a:r>
            <a:r>
              <a:rPr lang="en-US" sz="1000" b="0" i="0" u="none" strike="noStrike" cap="none" dirty="0" err="1">
                <a:solidFill>
                  <a:srgbClr val="000000"/>
                </a:solidFill>
                <a:latin typeface="Consolas"/>
                <a:ea typeface="Consolas"/>
                <a:cs typeface="Consolas"/>
                <a:sym typeface="Consolas"/>
              </a:rPr>
              <a:t>MyIngress</a:t>
            </a:r>
            <a:r>
              <a:rPr lang="en-US" sz="1000" b="0" i="0" u="none" strike="noStrike" cap="none" dirty="0">
                <a:solidFill>
                  <a:srgbClr val="000000"/>
                </a:solidFill>
                <a:latin typeface="Consolas"/>
                <a:ea typeface="Consolas"/>
                <a:cs typeface="Consolas"/>
                <a:sym typeface="Consolas"/>
              </a:rPr>
              <a:t>(</a:t>
            </a:r>
            <a:r>
              <a:rPr lang="en-US" sz="1000" b="0" i="0" u="none" strike="noStrike" cap="none" dirty="0" err="1">
                <a:solidFill>
                  <a:srgbClr val="0000FF"/>
                </a:solidFill>
                <a:latin typeface="Consolas"/>
                <a:ea typeface="Consolas"/>
                <a:cs typeface="Consolas"/>
                <a:sym typeface="Consolas"/>
              </a:rPr>
              <a:t>inout</a:t>
            </a:r>
            <a:r>
              <a:rPr lang="en-US" sz="1000" b="0" i="0" u="none" strike="noStrike" cap="none" dirty="0">
                <a:solidFill>
                  <a:srgbClr val="000000"/>
                </a:solidFill>
                <a:latin typeface="Consolas"/>
                <a:ea typeface="Consolas"/>
                <a:cs typeface="Consolas"/>
                <a:sym typeface="Consolas"/>
              </a:rPr>
              <a:t> headers </a:t>
            </a:r>
            <a:r>
              <a:rPr lang="en-US" sz="1000" b="0" i="0" u="none" strike="noStrike" cap="none" dirty="0" err="1">
                <a:solidFill>
                  <a:srgbClr val="000000"/>
                </a:solidFill>
                <a:latin typeface="Consolas"/>
                <a:ea typeface="Consolas"/>
                <a:cs typeface="Consolas"/>
                <a:sym typeface="Consolas"/>
              </a:rPr>
              <a:t>hdr</a:t>
            </a:r>
            <a:r>
              <a:rPr lang="en-US" sz="1000" b="0" i="0" u="none" strike="noStrike" cap="none" dirty="0">
                <a:solidFill>
                  <a:srgbClr val="000000"/>
                </a:solidFill>
                <a:latin typeface="Consolas"/>
                <a:ea typeface="Consolas"/>
                <a:cs typeface="Consolas"/>
                <a:sym typeface="Consolas"/>
              </a:rPr>
              <a:t>,</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dirty="0">
                <a:solidFill>
                  <a:srgbClr val="000000"/>
                </a:solidFill>
                <a:latin typeface="Consolas"/>
                <a:ea typeface="Consolas"/>
                <a:cs typeface="Consolas"/>
                <a:sym typeface="Consolas"/>
              </a:rPr>
              <a:t>   </a:t>
            </a:r>
            <a:r>
              <a:rPr lang="en-US" sz="1000" b="0" i="0" u="none" strike="noStrike" cap="none" dirty="0" err="1">
                <a:solidFill>
                  <a:srgbClr val="0000FF"/>
                </a:solidFill>
                <a:latin typeface="Consolas"/>
                <a:ea typeface="Consolas"/>
                <a:cs typeface="Consolas"/>
                <a:sym typeface="Consolas"/>
              </a:rPr>
              <a:t>inout</a:t>
            </a:r>
            <a:r>
              <a:rPr lang="en-US" sz="1000" b="0" i="0" u="none" strike="noStrike" cap="none" dirty="0">
                <a:solidFill>
                  <a:srgbClr val="000000"/>
                </a:solidFill>
                <a:latin typeface="Consolas"/>
                <a:ea typeface="Consolas"/>
                <a:cs typeface="Consolas"/>
                <a:sym typeface="Consolas"/>
              </a:rPr>
              <a:t> metadata meta,</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dirty="0">
                <a:solidFill>
                  <a:srgbClr val="000000"/>
                </a:solidFill>
                <a:latin typeface="Consolas"/>
                <a:ea typeface="Consolas"/>
                <a:cs typeface="Consolas"/>
                <a:sym typeface="Consolas"/>
              </a:rPr>
              <a:t>   </a:t>
            </a:r>
            <a:r>
              <a:rPr lang="en-US" sz="1000" b="0" i="0" u="none" strike="noStrike" cap="none" dirty="0" err="1">
                <a:solidFill>
                  <a:srgbClr val="0000FF"/>
                </a:solidFill>
                <a:latin typeface="Consolas"/>
                <a:ea typeface="Consolas"/>
                <a:cs typeface="Consolas"/>
                <a:sym typeface="Consolas"/>
              </a:rPr>
              <a:t>inout</a:t>
            </a:r>
            <a:r>
              <a:rPr lang="en-US" sz="1000" b="0" i="0" u="none" strike="noStrike" cap="none" dirty="0">
                <a:solidFill>
                  <a:srgbClr val="000000"/>
                </a:solidFill>
                <a:latin typeface="Consolas"/>
                <a:ea typeface="Consolas"/>
                <a:cs typeface="Consolas"/>
                <a:sym typeface="Consolas"/>
              </a:rPr>
              <a:t> </a:t>
            </a:r>
            <a:r>
              <a:rPr lang="en-US" sz="1000" b="0" i="0" u="none" strike="noStrike" cap="none" dirty="0" err="1">
                <a:solidFill>
                  <a:srgbClr val="000000"/>
                </a:solidFill>
                <a:latin typeface="Consolas"/>
                <a:ea typeface="Consolas"/>
                <a:cs typeface="Consolas"/>
                <a:sym typeface="Consolas"/>
              </a:rPr>
              <a:t>standard_metadata_t</a:t>
            </a:r>
            <a:r>
              <a:rPr lang="en-US" sz="1000" b="0" i="0" u="none" strike="noStrike" cap="none" dirty="0">
                <a:solidFill>
                  <a:srgbClr val="000000"/>
                </a:solidFill>
                <a:latin typeface="Consolas"/>
                <a:ea typeface="Consolas"/>
                <a:cs typeface="Consolas"/>
                <a:sym typeface="Consolas"/>
              </a:rPr>
              <a:t> </a:t>
            </a:r>
            <a:r>
              <a:rPr lang="en-US" sz="1000" b="0" i="0" u="none" strike="noStrike" cap="none" dirty="0" err="1">
                <a:solidFill>
                  <a:srgbClr val="000000"/>
                </a:solidFill>
                <a:latin typeface="Consolas"/>
                <a:ea typeface="Consolas"/>
                <a:cs typeface="Consolas"/>
                <a:sym typeface="Consolas"/>
              </a:rPr>
              <a:t>standard_metadata</a:t>
            </a:r>
            <a:r>
              <a:rPr lang="en-US" sz="1000" b="0" i="0" u="none" strike="noStrike" cap="none" dirty="0">
                <a:solidFill>
                  <a:srgbClr val="000000"/>
                </a:solidFill>
                <a:latin typeface="Consolas"/>
                <a:ea typeface="Consolas"/>
                <a:cs typeface="Consolas"/>
                <a:sym typeface="Consolas"/>
              </a:rPr>
              <a:t>)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FF"/>
              </a:buClr>
              <a:buSzPts val="1000"/>
              <a:buFont typeface="Consolas"/>
              <a:buNone/>
            </a:pPr>
            <a:r>
              <a:rPr lang="en-US" sz="1000" b="0" i="0" u="none" strike="noStrike" cap="none" dirty="0">
                <a:solidFill>
                  <a:srgbClr val="0000FF"/>
                </a:solidFill>
                <a:latin typeface="Consolas"/>
                <a:ea typeface="Consolas"/>
                <a:cs typeface="Consolas"/>
                <a:sym typeface="Consolas"/>
              </a:rPr>
              <a:t>apply</a:t>
            </a:r>
            <a:r>
              <a:rPr lang="en-US" sz="1000" b="0" i="0" u="none" strike="noStrike" cap="none" dirty="0">
                <a:solidFill>
                  <a:srgbClr val="000000"/>
                </a:solidFill>
                <a:latin typeface="Consolas"/>
                <a:ea typeface="Consolas"/>
                <a:cs typeface="Consolas"/>
                <a:sym typeface="Consolas"/>
              </a:rPr>
              <a:t>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dirty="0">
                <a:solidFill>
                  <a:srgbClr val="000000"/>
                </a:solidFill>
                <a:latin typeface="Consolas"/>
                <a:ea typeface="Consolas"/>
                <a:cs typeface="Consolas"/>
                <a:sym typeface="Consolas"/>
              </a:rPr>
              <a:t>        </a:t>
            </a:r>
            <a:r>
              <a:rPr lang="en-US" sz="1000" b="0" i="0" u="none" strike="noStrike" cap="none" dirty="0">
                <a:solidFill>
                  <a:srgbClr val="0000FF"/>
                </a:solidFill>
                <a:latin typeface="Consolas"/>
                <a:ea typeface="Consolas"/>
                <a:cs typeface="Consolas"/>
                <a:sym typeface="Consolas"/>
              </a:rPr>
              <a:t>if</a:t>
            </a:r>
            <a:r>
              <a:rPr lang="en-US" sz="1000" b="0" i="0" u="none" strike="noStrike" cap="none" dirty="0">
                <a:solidFill>
                  <a:srgbClr val="000000"/>
                </a:solidFill>
                <a:latin typeface="Consolas"/>
                <a:ea typeface="Consolas"/>
                <a:cs typeface="Consolas"/>
                <a:sym typeface="Consolas"/>
              </a:rPr>
              <a:t> (</a:t>
            </a:r>
            <a:r>
              <a:rPr lang="en-US" sz="1000" b="0" i="0" u="none" strike="noStrike" cap="none" dirty="0" err="1">
                <a:solidFill>
                  <a:srgbClr val="000000"/>
                </a:solidFill>
                <a:latin typeface="Consolas"/>
                <a:ea typeface="Consolas"/>
                <a:cs typeface="Consolas"/>
                <a:sym typeface="Consolas"/>
              </a:rPr>
              <a:t>standard_metadata.ingress_port</a:t>
            </a:r>
            <a:r>
              <a:rPr lang="en-US" sz="1000" b="0" i="0" u="none" strike="noStrike" cap="none" dirty="0">
                <a:solidFill>
                  <a:srgbClr val="000000"/>
                </a:solidFill>
                <a:latin typeface="Consolas"/>
                <a:ea typeface="Consolas"/>
                <a:cs typeface="Consolas"/>
                <a:sym typeface="Consolas"/>
              </a:rPr>
              <a:t> == 1)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dirty="0">
                <a:solidFill>
                  <a:srgbClr val="000000"/>
                </a:solidFill>
                <a:latin typeface="Consolas"/>
                <a:ea typeface="Consolas"/>
                <a:cs typeface="Consolas"/>
                <a:sym typeface="Consolas"/>
              </a:rPr>
              <a:t>            </a:t>
            </a:r>
            <a:r>
              <a:rPr lang="en-US" sz="1000" b="0" i="0" u="none" strike="noStrike" cap="none" dirty="0" err="1">
                <a:solidFill>
                  <a:srgbClr val="000000"/>
                </a:solidFill>
                <a:latin typeface="Consolas"/>
                <a:ea typeface="Consolas"/>
                <a:cs typeface="Consolas"/>
                <a:sym typeface="Consolas"/>
              </a:rPr>
              <a:t>standard_metadata.egress_spec</a:t>
            </a:r>
            <a:r>
              <a:rPr lang="en-US" sz="1000" b="0" i="0" u="none" strike="noStrike" cap="none" dirty="0">
                <a:solidFill>
                  <a:srgbClr val="000000"/>
                </a:solidFill>
                <a:latin typeface="Consolas"/>
                <a:ea typeface="Consolas"/>
                <a:cs typeface="Consolas"/>
                <a:sym typeface="Consolas"/>
              </a:rPr>
              <a:t> = 2;</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dirty="0">
                <a:solidFill>
                  <a:srgbClr val="000000"/>
                </a:solidFill>
                <a:latin typeface="Consolas"/>
                <a:ea typeface="Consolas"/>
                <a:cs typeface="Consolas"/>
                <a:sym typeface="Consolas"/>
              </a:rPr>
              <a:t>        } </a:t>
            </a:r>
            <a:r>
              <a:rPr lang="en-US" sz="1000" b="0" i="0" u="none" strike="noStrike" cap="none" dirty="0">
                <a:solidFill>
                  <a:srgbClr val="0000FF"/>
                </a:solidFill>
                <a:latin typeface="Consolas"/>
                <a:ea typeface="Consolas"/>
                <a:cs typeface="Consolas"/>
                <a:sym typeface="Consolas"/>
              </a:rPr>
              <a:t>else</a:t>
            </a:r>
            <a:r>
              <a:rPr lang="en-US" sz="1000" b="0" i="0" u="none" strike="noStrike" cap="none" dirty="0">
                <a:solidFill>
                  <a:srgbClr val="000000"/>
                </a:solidFill>
                <a:latin typeface="Consolas"/>
                <a:ea typeface="Consolas"/>
                <a:cs typeface="Consolas"/>
                <a:sym typeface="Consolas"/>
              </a:rPr>
              <a:t> </a:t>
            </a:r>
            <a:r>
              <a:rPr lang="en-US" sz="1000" b="0" i="0" u="none" strike="noStrike" cap="none" dirty="0">
                <a:solidFill>
                  <a:srgbClr val="0000FF"/>
                </a:solidFill>
                <a:latin typeface="Consolas"/>
                <a:ea typeface="Consolas"/>
                <a:cs typeface="Consolas"/>
                <a:sym typeface="Consolas"/>
              </a:rPr>
              <a:t>if</a:t>
            </a:r>
            <a:r>
              <a:rPr lang="en-US" sz="1000" b="0" i="0" u="none" strike="noStrike" cap="none" dirty="0">
                <a:solidFill>
                  <a:srgbClr val="000000"/>
                </a:solidFill>
                <a:latin typeface="Consolas"/>
                <a:ea typeface="Consolas"/>
                <a:cs typeface="Consolas"/>
                <a:sym typeface="Consolas"/>
              </a:rPr>
              <a:t> (</a:t>
            </a:r>
            <a:r>
              <a:rPr lang="en-US" sz="1000" b="0" i="0" u="none" strike="noStrike" cap="none" dirty="0" err="1">
                <a:solidFill>
                  <a:srgbClr val="000000"/>
                </a:solidFill>
                <a:latin typeface="Consolas"/>
                <a:ea typeface="Consolas"/>
                <a:cs typeface="Consolas"/>
                <a:sym typeface="Consolas"/>
              </a:rPr>
              <a:t>standard_metadata.ingress_port</a:t>
            </a:r>
            <a:r>
              <a:rPr lang="en-US" sz="1000" b="0" i="0" u="none" strike="noStrike" cap="none" dirty="0">
                <a:solidFill>
                  <a:srgbClr val="000000"/>
                </a:solidFill>
                <a:latin typeface="Consolas"/>
                <a:ea typeface="Consolas"/>
                <a:cs typeface="Consolas"/>
                <a:sym typeface="Consolas"/>
              </a:rPr>
              <a:t> == 2)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dirty="0">
                <a:solidFill>
                  <a:srgbClr val="000000"/>
                </a:solidFill>
                <a:latin typeface="Consolas"/>
                <a:ea typeface="Consolas"/>
                <a:cs typeface="Consolas"/>
                <a:sym typeface="Consolas"/>
              </a:rPr>
              <a:t>            </a:t>
            </a:r>
            <a:r>
              <a:rPr lang="en-US" sz="1000" b="0" i="0" u="none" strike="noStrike" cap="none" dirty="0" err="1">
                <a:solidFill>
                  <a:srgbClr val="000000"/>
                </a:solidFill>
                <a:latin typeface="Consolas"/>
                <a:ea typeface="Consolas"/>
                <a:cs typeface="Consolas"/>
                <a:sym typeface="Consolas"/>
              </a:rPr>
              <a:t>standard_metadata.egress_spec</a:t>
            </a:r>
            <a:r>
              <a:rPr lang="en-US" sz="1000" b="0" i="0" u="none" strike="noStrike" cap="none" dirty="0">
                <a:solidFill>
                  <a:srgbClr val="000000"/>
                </a:solidFill>
                <a:latin typeface="Consolas"/>
                <a:ea typeface="Consolas"/>
                <a:cs typeface="Consolas"/>
                <a:sym typeface="Consolas"/>
              </a:rPr>
              <a:t> = 1;</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dirty="0">
                <a:solidFill>
                  <a:srgbClr val="000000"/>
                </a:solidFill>
                <a:latin typeface="Consolas"/>
                <a:ea typeface="Consolas"/>
                <a:cs typeface="Consolas"/>
                <a:sym typeface="Consolas"/>
              </a:rPr>
              <a:t>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dirty="0">
                <a:solidFill>
                  <a:srgbClr val="000000"/>
                </a:solidFill>
                <a:latin typeface="Consolas"/>
                <a:ea typeface="Consolas"/>
                <a:cs typeface="Consolas"/>
                <a:sym typeface="Consolas"/>
              </a:rPr>
              <a:t>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dirty="0">
                <a:solidFill>
                  <a:srgbClr val="000000"/>
                </a:solidFill>
                <a:latin typeface="Consolas"/>
                <a:ea typeface="Consolas"/>
                <a:cs typeface="Consolas"/>
                <a:sym typeface="Consolas"/>
              </a:rPr>
              <a:t>}</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dirty="0">
              <a:solidFill>
                <a:srgbClr val="000000"/>
              </a:solidFill>
              <a:latin typeface="Consolas"/>
              <a:ea typeface="Consolas"/>
              <a:cs typeface="Consolas"/>
              <a:sym typeface="Consolas"/>
            </a:endParaRPr>
          </a:p>
        </p:txBody>
      </p:sp>
      <p:sp>
        <p:nvSpPr>
          <p:cNvPr id="2419" name="Google Shape;2419;p154"/>
          <p:cNvSpPr txBox="1"/>
          <p:nvPr/>
        </p:nvSpPr>
        <p:spPr>
          <a:xfrm>
            <a:off x="4437089" y="742950"/>
            <a:ext cx="4417200" cy="4114800"/>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FF"/>
              </a:buClr>
              <a:buSzPts val="1000"/>
              <a:buFont typeface="Consolas"/>
              <a:buNone/>
            </a:pPr>
            <a:r>
              <a:rPr lang="en-US" sz="1000" b="0" i="0" u="none" strike="noStrike" cap="none">
                <a:solidFill>
                  <a:srgbClr val="0000FF"/>
                </a:solidFill>
                <a:latin typeface="Consolas"/>
                <a:ea typeface="Consolas"/>
                <a:cs typeface="Consolas"/>
                <a:sym typeface="Consolas"/>
              </a:rPr>
              <a:t>control</a:t>
            </a:r>
            <a:r>
              <a:rPr lang="en-US" sz="1000" b="0" i="0" u="none" strike="noStrike" cap="none">
                <a:solidFill>
                  <a:srgbClr val="000000"/>
                </a:solidFill>
                <a:latin typeface="Consolas"/>
                <a:ea typeface="Consolas"/>
                <a:cs typeface="Consolas"/>
                <a:sym typeface="Consolas"/>
              </a:rPr>
              <a:t> MyEgress(</a:t>
            </a:r>
            <a:r>
              <a:rPr lang="en-US" sz="1000" b="0" i="0" u="none" strike="noStrike" cap="none">
                <a:solidFill>
                  <a:srgbClr val="0000FF"/>
                </a:solidFill>
                <a:latin typeface="Consolas"/>
                <a:ea typeface="Consolas"/>
                <a:cs typeface="Consolas"/>
                <a:sym typeface="Consolas"/>
              </a:rPr>
              <a:t>inout</a:t>
            </a:r>
            <a:r>
              <a:rPr lang="en-US" sz="1000" b="0" i="0" u="none" strike="noStrike" cap="none">
                <a:solidFill>
                  <a:srgbClr val="000000"/>
                </a:solidFill>
                <a:latin typeface="Consolas"/>
                <a:ea typeface="Consolas"/>
                <a:cs typeface="Consolas"/>
                <a:sym typeface="Consolas"/>
              </a:rPr>
              <a:t> headers hdr,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a:t>
            </a:r>
            <a:r>
              <a:rPr lang="en-US" sz="1000" b="0" i="0" u="none" strike="noStrike" cap="none">
                <a:solidFill>
                  <a:srgbClr val="0000FF"/>
                </a:solidFill>
                <a:latin typeface="Consolas"/>
                <a:ea typeface="Consolas"/>
                <a:cs typeface="Consolas"/>
                <a:sym typeface="Consolas"/>
              </a:rPr>
              <a:t>inout</a:t>
            </a:r>
            <a:r>
              <a:rPr lang="en-US" sz="1000" b="0" i="0" u="none" strike="noStrike" cap="none">
                <a:solidFill>
                  <a:srgbClr val="000000"/>
                </a:solidFill>
                <a:latin typeface="Consolas"/>
                <a:ea typeface="Consolas"/>
                <a:cs typeface="Consolas"/>
                <a:sym typeface="Consolas"/>
              </a:rPr>
              <a:t> metadata meta,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a:t>
            </a:r>
            <a:r>
              <a:rPr lang="en-US" sz="1000" b="0" i="0" u="none" strike="noStrike" cap="none">
                <a:solidFill>
                  <a:srgbClr val="0000FF"/>
                </a:solidFill>
                <a:latin typeface="Consolas"/>
                <a:ea typeface="Consolas"/>
                <a:cs typeface="Consolas"/>
                <a:sym typeface="Consolas"/>
              </a:rPr>
              <a:t>inout</a:t>
            </a:r>
            <a:r>
              <a:rPr lang="en-US" sz="1000" b="0" i="0" u="none" strike="noStrike" cap="none">
                <a:solidFill>
                  <a:srgbClr val="000000"/>
                </a:solidFill>
                <a:latin typeface="Consolas"/>
                <a:ea typeface="Consolas"/>
                <a:cs typeface="Consolas"/>
                <a:sym typeface="Consolas"/>
              </a:rPr>
              <a:t> standard_metadata_t standard_metadata)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a:t>
            </a:r>
            <a:r>
              <a:rPr lang="en-US" sz="1000" b="0" i="0" u="none" strike="noStrike" cap="none">
                <a:solidFill>
                  <a:srgbClr val="0000FF"/>
                </a:solidFill>
                <a:latin typeface="Consolas"/>
                <a:ea typeface="Consolas"/>
                <a:cs typeface="Consolas"/>
                <a:sym typeface="Consolas"/>
              </a:rPr>
              <a:t>apply</a:t>
            </a:r>
            <a:r>
              <a:rPr lang="en-US" sz="1000" b="0" i="0" u="none" strike="noStrike" cap="none">
                <a:solidFill>
                  <a:srgbClr val="000000"/>
                </a:solidFill>
                <a:latin typeface="Consolas"/>
                <a:ea typeface="Consolas"/>
                <a:cs typeface="Consolas"/>
                <a:sym typeface="Consolas"/>
              </a:rPr>
              <a: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FF"/>
              </a:buClr>
              <a:buSzPts val="1000"/>
              <a:buFont typeface="Consolas"/>
              <a:buNone/>
            </a:pPr>
            <a:r>
              <a:rPr lang="en-US" sz="1000" b="0" i="0" u="none" strike="noStrike" cap="none">
                <a:solidFill>
                  <a:srgbClr val="0000FF"/>
                </a:solidFill>
                <a:latin typeface="Consolas"/>
                <a:ea typeface="Consolas"/>
                <a:cs typeface="Consolas"/>
                <a:sym typeface="Consolas"/>
              </a:rPr>
              <a:t>control</a:t>
            </a:r>
            <a:r>
              <a:rPr lang="en-US" sz="1000" b="0" i="0" u="none" strike="noStrike" cap="none">
                <a:solidFill>
                  <a:srgbClr val="000000"/>
                </a:solidFill>
                <a:latin typeface="Consolas"/>
                <a:ea typeface="Consolas"/>
                <a:cs typeface="Consolas"/>
                <a:sym typeface="Consolas"/>
              </a:rPr>
              <a:t> MyComputeChecksum(</a:t>
            </a:r>
            <a:r>
              <a:rPr lang="en-US" sz="1000" b="0" i="0" u="none" strike="noStrike" cap="none">
                <a:solidFill>
                  <a:srgbClr val="0000FF"/>
                </a:solidFill>
                <a:latin typeface="Consolas"/>
                <a:ea typeface="Consolas"/>
                <a:cs typeface="Consolas"/>
                <a:sym typeface="Consolas"/>
              </a:rPr>
              <a:t>inout</a:t>
            </a:r>
            <a:r>
              <a:rPr lang="en-US" sz="1000" b="0" i="0" u="none" strike="noStrike" cap="none">
                <a:solidFill>
                  <a:srgbClr val="000000"/>
                </a:solidFill>
                <a:latin typeface="Consolas"/>
                <a:ea typeface="Consolas"/>
                <a:cs typeface="Consolas"/>
                <a:sym typeface="Consolas"/>
              </a:rPr>
              <a:t> headers hdr, </a:t>
            </a:r>
            <a:r>
              <a:rPr lang="en-US" sz="1000" b="0" i="0" u="none" strike="noStrike" cap="none">
                <a:solidFill>
                  <a:srgbClr val="0000FF"/>
                </a:solidFill>
                <a:latin typeface="Consolas"/>
                <a:ea typeface="Consolas"/>
                <a:cs typeface="Consolas"/>
                <a:sym typeface="Consolas"/>
              </a:rPr>
              <a:t>inout</a:t>
            </a:r>
            <a:r>
              <a:rPr lang="en-US" sz="1000" b="0" i="0" u="none" strike="noStrike" cap="none">
                <a:solidFill>
                  <a:srgbClr val="000000"/>
                </a:solidFill>
                <a:latin typeface="Consolas"/>
                <a:ea typeface="Consolas"/>
                <a:cs typeface="Consolas"/>
                <a:sym typeface="Consolas"/>
              </a:rPr>
              <a:t> metadata meta)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a:t>
            </a:r>
            <a:r>
              <a:rPr lang="en-US" sz="1000" b="0" i="0" u="none" strike="noStrike" cap="none">
                <a:solidFill>
                  <a:srgbClr val="0000FF"/>
                </a:solidFill>
                <a:latin typeface="Consolas"/>
                <a:ea typeface="Consolas"/>
                <a:cs typeface="Consolas"/>
                <a:sym typeface="Consolas"/>
              </a:rPr>
              <a:t>apply</a:t>
            </a:r>
            <a:r>
              <a:rPr lang="en-US" sz="1000" b="0" i="0" u="none" strike="noStrike" cap="none">
                <a:solidFill>
                  <a:srgbClr val="000000"/>
                </a:solidFill>
                <a:latin typeface="Consolas"/>
                <a:ea typeface="Consolas"/>
                <a:cs typeface="Consolas"/>
                <a:sym typeface="Consolas"/>
              </a:rPr>
              <a: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FF"/>
              </a:buClr>
              <a:buSzPts val="1000"/>
              <a:buFont typeface="Consolas"/>
              <a:buNone/>
            </a:pPr>
            <a:r>
              <a:rPr lang="en-US" sz="1000" b="0" i="0" u="none" strike="noStrike" cap="none">
                <a:solidFill>
                  <a:srgbClr val="0000FF"/>
                </a:solidFill>
                <a:latin typeface="Consolas"/>
                <a:ea typeface="Consolas"/>
                <a:cs typeface="Consolas"/>
                <a:sym typeface="Consolas"/>
              </a:rPr>
              <a:t>control</a:t>
            </a:r>
            <a:r>
              <a:rPr lang="en-US" sz="1000" b="0" i="0" u="none" strike="noStrike" cap="none">
                <a:solidFill>
                  <a:srgbClr val="000000"/>
                </a:solidFill>
                <a:latin typeface="Consolas"/>
                <a:ea typeface="Consolas"/>
                <a:cs typeface="Consolas"/>
                <a:sym typeface="Consolas"/>
              </a:rPr>
              <a:t> MyDeparser(packet_out packet, </a:t>
            </a:r>
            <a:r>
              <a:rPr lang="en-US" sz="1000" b="0" i="0" u="none" strike="noStrike" cap="none">
                <a:solidFill>
                  <a:srgbClr val="0000FF"/>
                </a:solidFill>
                <a:latin typeface="Consolas"/>
                <a:ea typeface="Consolas"/>
                <a:cs typeface="Consolas"/>
                <a:sym typeface="Consolas"/>
              </a:rPr>
              <a:t>in</a:t>
            </a:r>
            <a:r>
              <a:rPr lang="en-US" sz="1000" b="0" i="0" u="none" strike="noStrike" cap="none">
                <a:solidFill>
                  <a:srgbClr val="000000"/>
                </a:solidFill>
                <a:latin typeface="Consolas"/>
                <a:ea typeface="Consolas"/>
                <a:cs typeface="Consolas"/>
                <a:sym typeface="Consolas"/>
              </a:rPr>
              <a:t> headers hdr)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a:t>
            </a:r>
            <a:r>
              <a:rPr lang="en-US" sz="1000" b="0" i="0" u="none" strike="noStrike" cap="none">
                <a:solidFill>
                  <a:srgbClr val="0000FF"/>
                </a:solidFill>
                <a:latin typeface="Consolas"/>
                <a:ea typeface="Consolas"/>
                <a:cs typeface="Consolas"/>
                <a:sym typeface="Consolas"/>
              </a:rPr>
              <a:t>apply</a:t>
            </a:r>
            <a:r>
              <a:rPr lang="en-US" sz="1000" b="0" i="0" u="none" strike="noStrike" cap="none">
                <a:solidFill>
                  <a:srgbClr val="000000"/>
                </a:solidFill>
                <a:latin typeface="Consolas"/>
                <a:ea typeface="Consolas"/>
                <a:cs typeface="Consolas"/>
                <a:sym typeface="Consolas"/>
              </a:rPr>
              <a: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V1Switch(</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MyParser(),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MyVerifyChecksum(),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MyIngress(),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MyEgress(),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MyComputeChecksum(),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MyDeparser()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main;</a:t>
            </a:r>
            <a:endParaRPr sz="1400" b="0" i="0" u="none" strike="noStrike" cap="none">
              <a:solidFill>
                <a:srgbClr val="000000"/>
              </a:solidFill>
              <a:latin typeface="Arial"/>
              <a:ea typeface="Arial"/>
              <a:cs typeface="Arial"/>
              <a:sym typeface="Arial"/>
            </a:endParaRPr>
          </a:p>
        </p:txBody>
      </p:sp>
      <p:sp>
        <p:nvSpPr>
          <p:cNvPr id="2420" name="Google Shape;2420;p154"/>
          <p:cNvSpPr/>
          <p:nvPr/>
        </p:nvSpPr>
        <p:spPr>
          <a:xfrm>
            <a:off x="711175" y="3812325"/>
            <a:ext cx="3472500" cy="815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25"/>
        <p:cNvGrpSpPr/>
        <p:nvPr/>
      </p:nvGrpSpPr>
      <p:grpSpPr>
        <a:xfrm>
          <a:off x="0" y="0"/>
          <a:ext cx="0" cy="0"/>
          <a:chOff x="0" y="0"/>
          <a:chExt cx="0" cy="0"/>
        </a:xfrm>
      </p:grpSpPr>
      <p:sp>
        <p:nvSpPr>
          <p:cNvPr id="2426" name="Google Shape;2426;p155"/>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88888"/>
              </a:buClr>
              <a:buSzPts val="206"/>
              <a:buFont typeface="Arial"/>
              <a:buNone/>
            </a:pPr>
            <a:fld id="{00000000-1234-1234-1234-123412341234}" type="slidenum">
              <a:rPr lang="en-US" sz="1400" b="0" i="0" u="none" strike="noStrike" cap="none">
                <a:solidFill>
                  <a:srgbClr val="000000"/>
                </a:solidFill>
                <a:latin typeface="Arial"/>
                <a:ea typeface="Arial"/>
                <a:cs typeface="Arial"/>
                <a:sym typeface="Arial"/>
              </a:rPr>
              <a:t>28</a:t>
            </a:fld>
            <a:endParaRPr sz="825" b="0" i="0" u="none" strike="noStrike" cap="none">
              <a:solidFill>
                <a:srgbClr val="888888"/>
              </a:solidFill>
              <a:latin typeface="Arial"/>
              <a:ea typeface="Arial"/>
              <a:cs typeface="Arial"/>
              <a:sym typeface="Arial"/>
            </a:endParaRPr>
          </a:p>
        </p:txBody>
      </p:sp>
      <p:sp>
        <p:nvSpPr>
          <p:cNvPr id="2427" name="Google Shape;2427;p155"/>
          <p:cNvSpPr txBox="1">
            <a:spLocks noGrp="1"/>
          </p:cNvSpPr>
          <p:nvPr>
            <p:ph type="title"/>
          </p:nvPr>
        </p:nvSpPr>
        <p:spPr>
          <a:xfrm>
            <a:off x="152400" y="58850"/>
            <a:ext cx="8686800" cy="47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P4</a:t>
            </a:r>
            <a:r>
              <a:rPr lang="en-US" sz="2430" b="1" i="0" u="none" strike="noStrike" cap="none" baseline="-25000">
                <a:solidFill>
                  <a:schemeClr val="dk1"/>
                </a:solidFill>
                <a:latin typeface="Arial"/>
                <a:ea typeface="Arial"/>
                <a:cs typeface="Arial"/>
                <a:sym typeface="Arial"/>
              </a:rPr>
              <a:t>16</a:t>
            </a:r>
            <a:r>
              <a:rPr lang="en-US" sz="2430" b="1" i="0" u="none" strike="noStrike" cap="none">
                <a:solidFill>
                  <a:schemeClr val="dk1"/>
                </a:solidFill>
                <a:latin typeface="Arial"/>
                <a:ea typeface="Arial"/>
                <a:cs typeface="Arial"/>
                <a:sym typeface="Arial"/>
              </a:rPr>
              <a:t> Hello World (V1Model)</a:t>
            </a:r>
            <a:endParaRPr sz="2700" b="1" i="0" u="none" strike="noStrike" cap="none">
              <a:solidFill>
                <a:schemeClr val="dk1"/>
              </a:solidFill>
              <a:latin typeface="Arial"/>
              <a:ea typeface="Arial"/>
              <a:cs typeface="Arial"/>
              <a:sym typeface="Arial"/>
            </a:endParaRPr>
          </a:p>
        </p:txBody>
      </p:sp>
      <p:sp>
        <p:nvSpPr>
          <p:cNvPr id="2428" name="Google Shape;2428;p155"/>
          <p:cNvSpPr txBox="1"/>
          <p:nvPr/>
        </p:nvSpPr>
        <p:spPr>
          <a:xfrm>
            <a:off x="152400" y="742950"/>
            <a:ext cx="4164900" cy="4114800"/>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FF"/>
              </a:buClr>
              <a:buSzPts val="1000"/>
              <a:buFont typeface="Consolas"/>
              <a:buNone/>
            </a:pPr>
            <a:r>
              <a:rPr lang="en-US" sz="1000" b="0" i="0" u="none" strike="noStrike" cap="none">
                <a:solidFill>
                  <a:srgbClr val="0000FF"/>
                </a:solidFill>
                <a:latin typeface="Consolas"/>
                <a:ea typeface="Consolas"/>
                <a:cs typeface="Consolas"/>
                <a:sym typeface="Consolas"/>
              </a:rPr>
              <a:t>#include</a:t>
            </a:r>
            <a:r>
              <a:rPr lang="en-US" sz="1000" b="0" i="0" u="none" strike="noStrike" cap="none">
                <a:solidFill>
                  <a:srgbClr val="000000"/>
                </a:solidFill>
                <a:latin typeface="Consolas"/>
                <a:ea typeface="Consolas"/>
                <a:cs typeface="Consolas"/>
                <a:sym typeface="Consolas"/>
              </a:rPr>
              <a:t> &lt;</a:t>
            </a:r>
            <a:r>
              <a:rPr lang="en-US" sz="1000" b="0" i="0" u="none" strike="noStrike" cap="none">
                <a:solidFill>
                  <a:srgbClr val="008000"/>
                </a:solidFill>
                <a:latin typeface="Consolas"/>
                <a:ea typeface="Consolas"/>
                <a:cs typeface="Consolas"/>
                <a:sym typeface="Consolas"/>
              </a:rPr>
              <a:t>core.p4</a:t>
            </a:r>
            <a:r>
              <a:rPr lang="en-US" sz="1000" b="0" i="0" u="none" strike="noStrike" cap="none">
                <a:solidFill>
                  <a:srgbClr val="000000"/>
                </a:solidFill>
                <a:latin typeface="Consolas"/>
                <a:ea typeface="Consolas"/>
                <a:cs typeface="Consolas"/>
                <a:sym typeface="Consolas"/>
              </a:rPr>
              <a:t>&gt;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FF"/>
              </a:buClr>
              <a:buSzPts val="1000"/>
              <a:buFont typeface="Consolas"/>
              <a:buNone/>
            </a:pPr>
            <a:r>
              <a:rPr lang="en-US" sz="1000" b="0" i="0" u="none" strike="noStrike" cap="none">
                <a:solidFill>
                  <a:srgbClr val="0000FF"/>
                </a:solidFill>
                <a:latin typeface="Consolas"/>
                <a:ea typeface="Consolas"/>
                <a:cs typeface="Consolas"/>
                <a:sym typeface="Consolas"/>
              </a:rPr>
              <a:t>#include</a:t>
            </a:r>
            <a:r>
              <a:rPr lang="en-US" sz="1000" b="0" i="0" u="none" strike="noStrike" cap="none">
                <a:solidFill>
                  <a:srgbClr val="000000"/>
                </a:solidFill>
                <a:latin typeface="Consolas"/>
                <a:ea typeface="Consolas"/>
                <a:cs typeface="Consolas"/>
                <a:sym typeface="Consolas"/>
              </a:rPr>
              <a:t> &lt;</a:t>
            </a:r>
            <a:r>
              <a:rPr lang="en-US" sz="1000" b="0" i="0" u="none" strike="noStrike" cap="none">
                <a:solidFill>
                  <a:srgbClr val="008000"/>
                </a:solidFill>
                <a:latin typeface="Consolas"/>
                <a:ea typeface="Consolas"/>
                <a:cs typeface="Consolas"/>
                <a:sym typeface="Consolas"/>
              </a:rPr>
              <a:t>v1model.p4</a:t>
            </a:r>
            <a:r>
              <a:rPr lang="en-US" sz="1000" b="0" i="0" u="none" strike="noStrike" cap="none">
                <a:solidFill>
                  <a:srgbClr val="000000"/>
                </a:solidFill>
                <a:latin typeface="Consolas"/>
                <a:ea typeface="Consolas"/>
                <a:cs typeface="Consolas"/>
                <a:sym typeface="Consolas"/>
              </a:rPr>
              <a:t>&gt;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FF"/>
              </a:buClr>
              <a:buSzPts val="1000"/>
              <a:buFont typeface="Consolas"/>
              <a:buNone/>
            </a:pPr>
            <a:r>
              <a:rPr lang="en-US" sz="1000" b="0" i="0" u="none" strike="noStrike" cap="none">
                <a:solidFill>
                  <a:srgbClr val="0000FF"/>
                </a:solidFill>
                <a:latin typeface="Consolas"/>
                <a:ea typeface="Consolas"/>
                <a:cs typeface="Consolas"/>
                <a:sym typeface="Consolas"/>
              </a:rPr>
              <a:t>struct</a:t>
            </a:r>
            <a:r>
              <a:rPr lang="en-US" sz="1000" b="0" i="0" u="none" strike="noStrike" cap="none">
                <a:solidFill>
                  <a:srgbClr val="000000"/>
                </a:solidFill>
                <a:latin typeface="Consolas"/>
                <a:ea typeface="Consolas"/>
                <a:cs typeface="Consolas"/>
                <a:sym typeface="Consolas"/>
              </a:rPr>
              <a:t> metadata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FF"/>
              </a:buClr>
              <a:buSzPts val="1000"/>
              <a:buFont typeface="Consolas"/>
              <a:buNone/>
            </a:pPr>
            <a:r>
              <a:rPr lang="en-US" sz="1000" b="0" i="0" u="none" strike="noStrike" cap="none">
                <a:solidFill>
                  <a:srgbClr val="0000FF"/>
                </a:solidFill>
                <a:latin typeface="Consolas"/>
                <a:ea typeface="Consolas"/>
                <a:cs typeface="Consolas"/>
                <a:sym typeface="Consolas"/>
              </a:rPr>
              <a:t>struct</a:t>
            </a:r>
            <a:r>
              <a:rPr lang="en-US" sz="1000" b="0" i="0" u="none" strike="noStrike" cap="none">
                <a:solidFill>
                  <a:srgbClr val="000000"/>
                </a:solidFill>
                <a:latin typeface="Consolas"/>
                <a:ea typeface="Consolas"/>
                <a:cs typeface="Consolas"/>
                <a:sym typeface="Consolas"/>
              </a:rPr>
              <a:t> headers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FF"/>
              </a:buClr>
              <a:buSzPts val="1000"/>
              <a:buFont typeface="Consolas"/>
              <a:buNone/>
            </a:pPr>
            <a:r>
              <a:rPr lang="en-US" sz="1000" b="0" i="0" u="none" strike="noStrike" cap="none">
                <a:solidFill>
                  <a:srgbClr val="0000FF"/>
                </a:solidFill>
                <a:latin typeface="Consolas"/>
                <a:ea typeface="Consolas"/>
                <a:cs typeface="Consolas"/>
                <a:sym typeface="Consolas"/>
              </a:rPr>
              <a:t>parser</a:t>
            </a:r>
            <a:r>
              <a:rPr lang="en-US" sz="1000" b="0" i="0" u="none" strike="noStrike" cap="none">
                <a:solidFill>
                  <a:srgbClr val="000000"/>
                </a:solidFill>
                <a:latin typeface="Consolas"/>
                <a:ea typeface="Consolas"/>
                <a:cs typeface="Consolas"/>
                <a:sym typeface="Consolas"/>
              </a:rPr>
              <a:t> MyParser(packet_in packet, </a:t>
            </a:r>
            <a:r>
              <a:rPr lang="en-US" sz="1000" b="0" i="0" u="none" strike="noStrike" cap="none">
                <a:solidFill>
                  <a:srgbClr val="0000FF"/>
                </a:solidFill>
                <a:latin typeface="Consolas"/>
                <a:ea typeface="Consolas"/>
                <a:cs typeface="Consolas"/>
                <a:sym typeface="Consolas"/>
              </a:rPr>
              <a:t>out</a:t>
            </a:r>
            <a:r>
              <a:rPr lang="en-US" sz="1000" b="0" i="0" u="none" strike="noStrike" cap="none">
                <a:solidFill>
                  <a:srgbClr val="000000"/>
                </a:solidFill>
                <a:latin typeface="Consolas"/>
                <a:ea typeface="Consolas"/>
                <a:cs typeface="Consolas"/>
                <a:sym typeface="Consolas"/>
              </a:rPr>
              <a:t> headers hdr,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a:t>
            </a:r>
            <a:r>
              <a:rPr lang="en-US" sz="1000" b="0" i="0" u="none" strike="noStrike" cap="none">
                <a:solidFill>
                  <a:srgbClr val="0000FF"/>
                </a:solidFill>
                <a:latin typeface="Consolas"/>
                <a:ea typeface="Consolas"/>
                <a:cs typeface="Consolas"/>
                <a:sym typeface="Consolas"/>
              </a:rPr>
              <a:t>inout</a:t>
            </a:r>
            <a:r>
              <a:rPr lang="en-US" sz="1000" b="0" i="0" u="none" strike="noStrike" cap="none">
                <a:solidFill>
                  <a:srgbClr val="000000"/>
                </a:solidFill>
                <a:latin typeface="Consolas"/>
                <a:ea typeface="Consolas"/>
                <a:cs typeface="Consolas"/>
                <a:sym typeface="Consolas"/>
              </a:rPr>
              <a:t> metadata meta,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a:t>
            </a:r>
            <a:r>
              <a:rPr lang="en-US" sz="1000" b="0" i="0" u="none" strike="noStrike" cap="none">
                <a:solidFill>
                  <a:srgbClr val="0000FF"/>
                </a:solidFill>
                <a:latin typeface="Consolas"/>
                <a:ea typeface="Consolas"/>
                <a:cs typeface="Consolas"/>
                <a:sym typeface="Consolas"/>
              </a:rPr>
              <a:t>inout</a:t>
            </a:r>
            <a:r>
              <a:rPr lang="en-US" sz="1000" b="0" i="0" u="none" strike="noStrike" cap="none">
                <a:solidFill>
                  <a:srgbClr val="000000"/>
                </a:solidFill>
                <a:latin typeface="Consolas"/>
                <a:ea typeface="Consolas"/>
                <a:cs typeface="Consolas"/>
                <a:sym typeface="Consolas"/>
              </a:rPr>
              <a:t> standard_metadata_t standard_metadata)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a:t>
            </a:r>
            <a:r>
              <a:rPr lang="en-US" sz="1000" b="0" i="0" u="none" strike="noStrike" cap="none">
                <a:solidFill>
                  <a:srgbClr val="0000FF"/>
                </a:solidFill>
                <a:latin typeface="Consolas"/>
                <a:ea typeface="Consolas"/>
                <a:cs typeface="Consolas"/>
                <a:sym typeface="Consolas"/>
              </a:rPr>
              <a:t>state</a:t>
            </a:r>
            <a:r>
              <a:rPr lang="en-US" sz="1000" b="0" i="0" u="none" strike="noStrike" cap="none">
                <a:solidFill>
                  <a:srgbClr val="000000"/>
                </a:solidFill>
                <a:latin typeface="Consolas"/>
                <a:ea typeface="Consolas"/>
                <a:cs typeface="Consolas"/>
                <a:sym typeface="Consolas"/>
              </a:rPr>
              <a:t> start { transition accept;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FF"/>
              </a:buClr>
              <a:buSzPts val="1000"/>
              <a:buFont typeface="Consolas"/>
              <a:buNone/>
            </a:pPr>
            <a:r>
              <a:rPr lang="en-US" sz="1000" b="0" i="0" u="none" strike="noStrike" cap="none">
                <a:solidFill>
                  <a:srgbClr val="0000FF"/>
                </a:solidFill>
                <a:latin typeface="Consolas"/>
                <a:ea typeface="Consolas"/>
                <a:cs typeface="Consolas"/>
                <a:sym typeface="Consolas"/>
              </a:rPr>
              <a:t>control</a:t>
            </a:r>
            <a:r>
              <a:rPr lang="en-US" sz="1000" b="0" i="0" u="none" strike="noStrike" cap="none">
                <a:solidFill>
                  <a:srgbClr val="000000"/>
                </a:solidFill>
                <a:latin typeface="Consolas"/>
                <a:ea typeface="Consolas"/>
                <a:cs typeface="Consolas"/>
                <a:sym typeface="Consolas"/>
              </a:rPr>
              <a:t> MyIngress(</a:t>
            </a:r>
            <a:r>
              <a:rPr lang="en-US" sz="1000" b="0" i="0" u="none" strike="noStrike" cap="none">
                <a:solidFill>
                  <a:srgbClr val="0000FF"/>
                </a:solidFill>
                <a:latin typeface="Consolas"/>
                <a:ea typeface="Consolas"/>
                <a:cs typeface="Consolas"/>
                <a:sym typeface="Consolas"/>
              </a:rPr>
              <a:t>inout</a:t>
            </a:r>
            <a:r>
              <a:rPr lang="en-US" sz="1000" b="0" i="0" u="none" strike="noStrike" cap="none">
                <a:solidFill>
                  <a:srgbClr val="000000"/>
                </a:solidFill>
                <a:latin typeface="Consolas"/>
                <a:ea typeface="Consolas"/>
                <a:cs typeface="Consolas"/>
                <a:sym typeface="Consolas"/>
              </a:rPr>
              <a:t> headers hdr, </a:t>
            </a:r>
            <a:r>
              <a:rPr lang="en-US" sz="1000" b="0" i="0" u="none" strike="noStrike" cap="none">
                <a:solidFill>
                  <a:srgbClr val="0000FF"/>
                </a:solidFill>
                <a:latin typeface="Consolas"/>
                <a:ea typeface="Consolas"/>
                <a:cs typeface="Consolas"/>
                <a:sym typeface="Consolas"/>
              </a:rPr>
              <a:t>inout</a:t>
            </a:r>
            <a:r>
              <a:rPr lang="en-US" sz="1000" b="0" i="0" u="none" strike="noStrike" cap="none">
                <a:solidFill>
                  <a:srgbClr val="000000"/>
                </a:solidFill>
                <a:latin typeface="Consolas"/>
                <a:ea typeface="Consolas"/>
                <a:cs typeface="Consolas"/>
                <a:sym typeface="Consolas"/>
              </a:rPr>
              <a:t> metadata meta,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a:t>
            </a:r>
            <a:r>
              <a:rPr lang="en-US" sz="1000" b="0" i="0" u="none" strike="noStrike" cap="none">
                <a:solidFill>
                  <a:srgbClr val="0000FF"/>
                </a:solidFill>
                <a:latin typeface="Consolas"/>
                <a:ea typeface="Consolas"/>
                <a:cs typeface="Consolas"/>
                <a:sym typeface="Consolas"/>
              </a:rPr>
              <a:t>inout</a:t>
            </a:r>
            <a:r>
              <a:rPr lang="en-US" sz="1000" b="0" i="0" u="none" strike="noStrike" cap="none">
                <a:solidFill>
                  <a:srgbClr val="000000"/>
                </a:solidFill>
                <a:latin typeface="Consolas"/>
                <a:ea typeface="Consolas"/>
                <a:cs typeface="Consolas"/>
                <a:sym typeface="Consolas"/>
              </a:rPr>
              <a:t> standard_metadata_t standard_metadata)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a:t>
            </a:r>
            <a:r>
              <a:rPr lang="en-US" sz="1000" b="0" i="0" u="none" strike="noStrike" cap="none">
                <a:solidFill>
                  <a:srgbClr val="0000FF"/>
                </a:solidFill>
                <a:latin typeface="Consolas"/>
                <a:ea typeface="Consolas"/>
                <a:cs typeface="Consolas"/>
                <a:sym typeface="Consolas"/>
              </a:rPr>
              <a:t>action</a:t>
            </a:r>
            <a:r>
              <a:rPr lang="en-US" sz="1000" b="0" i="0" u="none" strike="noStrike" cap="none">
                <a:solidFill>
                  <a:srgbClr val="000000"/>
                </a:solidFill>
                <a:latin typeface="Consolas"/>
                <a:ea typeface="Consolas"/>
                <a:cs typeface="Consolas"/>
                <a:sym typeface="Consolas"/>
              </a:rPr>
              <a:t> set_egress_spec(bit&lt;9&gt; port)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standard_metadata.egress_spec = port;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a:t>
            </a:r>
            <a:r>
              <a:rPr lang="en-US" sz="1000" b="0" i="0" u="none" strike="noStrike" cap="none">
                <a:solidFill>
                  <a:srgbClr val="0000FF"/>
                </a:solidFill>
                <a:latin typeface="Consolas"/>
                <a:ea typeface="Consolas"/>
                <a:cs typeface="Consolas"/>
                <a:sym typeface="Consolas"/>
              </a:rPr>
              <a:t>table</a:t>
            </a:r>
            <a:r>
              <a:rPr lang="en-US" sz="1000" b="0" i="0" u="none" strike="noStrike" cap="none">
                <a:solidFill>
                  <a:srgbClr val="000000"/>
                </a:solidFill>
                <a:latin typeface="Consolas"/>
                <a:ea typeface="Consolas"/>
                <a:cs typeface="Consolas"/>
                <a:sym typeface="Consolas"/>
              </a:rPr>
              <a:t> forward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a:t>
            </a:r>
            <a:r>
              <a:rPr lang="en-US" sz="1000" b="0" i="0" u="none" strike="noStrike" cap="none">
                <a:solidFill>
                  <a:srgbClr val="0000FF"/>
                </a:solidFill>
                <a:latin typeface="Consolas"/>
                <a:ea typeface="Consolas"/>
                <a:cs typeface="Consolas"/>
                <a:sym typeface="Consolas"/>
              </a:rPr>
              <a:t>key</a:t>
            </a:r>
            <a:r>
              <a:rPr lang="en-US" sz="1000" b="0" i="0" u="none" strike="noStrike" cap="none">
                <a:solidFill>
                  <a:srgbClr val="000000"/>
                </a:solidFill>
                <a:latin typeface="Consolas"/>
                <a:ea typeface="Consolas"/>
                <a:cs typeface="Consolas"/>
                <a:sym typeface="Consolas"/>
              </a:rPr>
              <a:t> = { standard_metadata.ingress_port: exact;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a:t>
            </a:r>
            <a:r>
              <a:rPr lang="en-US" sz="1000" b="0" i="0" u="none" strike="noStrike" cap="none">
                <a:solidFill>
                  <a:srgbClr val="0000FF"/>
                </a:solidFill>
                <a:latin typeface="Consolas"/>
                <a:ea typeface="Consolas"/>
                <a:cs typeface="Consolas"/>
                <a:sym typeface="Consolas"/>
              </a:rPr>
              <a:t>actions</a:t>
            </a:r>
            <a:r>
              <a:rPr lang="en-US" sz="1000" b="0" i="0" u="none" strike="noStrike" cap="none">
                <a:solidFill>
                  <a:srgbClr val="000000"/>
                </a:solidFill>
                <a:latin typeface="Consolas"/>
                <a:ea typeface="Consolas"/>
                <a:cs typeface="Consolas"/>
                <a:sym typeface="Consolas"/>
              </a:rPr>
              <a: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set_egress_spec;</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NoAction;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a:t>
            </a:r>
            <a:r>
              <a:rPr lang="en-US" sz="1000" b="0" i="0" u="none" strike="noStrike" cap="none">
                <a:solidFill>
                  <a:srgbClr val="0000FF"/>
                </a:solidFill>
                <a:latin typeface="Consolas"/>
                <a:ea typeface="Consolas"/>
                <a:cs typeface="Consolas"/>
                <a:sym typeface="Consolas"/>
              </a:rPr>
              <a:t>size</a:t>
            </a:r>
            <a:r>
              <a:rPr lang="en-US" sz="1000" b="0" i="0" u="none" strike="noStrike" cap="none">
                <a:solidFill>
                  <a:srgbClr val="000000"/>
                </a:solidFill>
                <a:latin typeface="Consolas"/>
                <a:ea typeface="Consolas"/>
                <a:cs typeface="Consolas"/>
                <a:sym typeface="Consolas"/>
              </a:rPr>
              <a:t> = 1024;</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a:t>
            </a:r>
            <a:r>
              <a:rPr lang="en-US" sz="1000" b="0" i="0" u="none" strike="noStrike" cap="none">
                <a:solidFill>
                  <a:srgbClr val="0000FF"/>
                </a:solidFill>
                <a:latin typeface="Consolas"/>
                <a:ea typeface="Consolas"/>
                <a:cs typeface="Consolas"/>
                <a:sym typeface="Consolas"/>
              </a:rPr>
              <a:t>default_action</a:t>
            </a:r>
            <a:r>
              <a:rPr lang="en-US" sz="1000" b="0" i="0" u="none" strike="noStrike" cap="none">
                <a:solidFill>
                  <a:srgbClr val="000000"/>
                </a:solidFill>
                <a:latin typeface="Consolas"/>
                <a:ea typeface="Consolas"/>
                <a:cs typeface="Consolas"/>
                <a:sym typeface="Consolas"/>
              </a:rPr>
              <a:t> = NoAction();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a:t>
            </a:r>
            <a:r>
              <a:rPr lang="en-US" sz="1000" b="0" i="0" u="none" strike="noStrike" cap="none">
                <a:solidFill>
                  <a:srgbClr val="0000FF"/>
                </a:solidFill>
                <a:latin typeface="Consolas"/>
                <a:ea typeface="Consolas"/>
                <a:cs typeface="Consolas"/>
                <a:sym typeface="Consolas"/>
              </a:rPr>
              <a:t>apply</a:t>
            </a:r>
            <a:r>
              <a:rPr lang="en-US" sz="1000" b="0" i="0" u="none" strike="noStrike" cap="none">
                <a:solidFill>
                  <a:srgbClr val="000000"/>
                </a:solidFill>
                <a:latin typeface="Consolas"/>
                <a:ea typeface="Consolas"/>
                <a:cs typeface="Consolas"/>
                <a:sym typeface="Consolas"/>
              </a:rPr>
              <a:t> {   forward.apply();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p:txBody>
      </p:sp>
      <p:sp>
        <p:nvSpPr>
          <p:cNvPr id="2429" name="Google Shape;2429;p155"/>
          <p:cNvSpPr txBox="1"/>
          <p:nvPr/>
        </p:nvSpPr>
        <p:spPr>
          <a:xfrm>
            <a:off x="4437089" y="742950"/>
            <a:ext cx="4417200" cy="4114800"/>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FF"/>
              </a:buClr>
              <a:buSzPts val="1000"/>
              <a:buFont typeface="Consolas"/>
              <a:buNone/>
            </a:pPr>
            <a:r>
              <a:rPr lang="en-US" sz="1000" b="0" i="0" u="none" strike="noStrike" cap="none">
                <a:solidFill>
                  <a:srgbClr val="0000FF"/>
                </a:solidFill>
                <a:latin typeface="Consolas"/>
                <a:ea typeface="Consolas"/>
                <a:cs typeface="Consolas"/>
                <a:sym typeface="Consolas"/>
              </a:rPr>
              <a:t>control</a:t>
            </a:r>
            <a:r>
              <a:rPr lang="en-US" sz="1000" b="0" i="0" u="none" strike="noStrike" cap="none">
                <a:solidFill>
                  <a:srgbClr val="000000"/>
                </a:solidFill>
                <a:latin typeface="Consolas"/>
                <a:ea typeface="Consolas"/>
                <a:cs typeface="Consolas"/>
                <a:sym typeface="Consolas"/>
              </a:rPr>
              <a:t> MyEgress(</a:t>
            </a:r>
            <a:r>
              <a:rPr lang="en-US" sz="1000" b="0" i="0" u="none" strike="noStrike" cap="none">
                <a:solidFill>
                  <a:srgbClr val="0000FF"/>
                </a:solidFill>
                <a:latin typeface="Consolas"/>
                <a:ea typeface="Consolas"/>
                <a:cs typeface="Consolas"/>
                <a:sym typeface="Consolas"/>
              </a:rPr>
              <a:t>inout</a:t>
            </a:r>
            <a:r>
              <a:rPr lang="en-US" sz="1000" b="0" i="0" u="none" strike="noStrike" cap="none">
                <a:solidFill>
                  <a:srgbClr val="000000"/>
                </a:solidFill>
                <a:latin typeface="Consolas"/>
                <a:ea typeface="Consolas"/>
                <a:cs typeface="Consolas"/>
                <a:sym typeface="Consolas"/>
              </a:rPr>
              <a:t> headers hdr,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a:t>
            </a:r>
            <a:r>
              <a:rPr lang="en-US" sz="1000" b="0" i="0" u="none" strike="noStrike" cap="none">
                <a:solidFill>
                  <a:srgbClr val="0000FF"/>
                </a:solidFill>
                <a:latin typeface="Consolas"/>
                <a:ea typeface="Consolas"/>
                <a:cs typeface="Consolas"/>
                <a:sym typeface="Consolas"/>
              </a:rPr>
              <a:t>inout</a:t>
            </a:r>
            <a:r>
              <a:rPr lang="en-US" sz="1000" b="0" i="0" u="none" strike="noStrike" cap="none">
                <a:solidFill>
                  <a:srgbClr val="000000"/>
                </a:solidFill>
                <a:latin typeface="Consolas"/>
                <a:ea typeface="Consolas"/>
                <a:cs typeface="Consolas"/>
                <a:sym typeface="Consolas"/>
              </a:rPr>
              <a:t> metadata meta,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a:t>
            </a:r>
            <a:r>
              <a:rPr lang="en-US" sz="1000" b="0" i="0" u="none" strike="noStrike" cap="none">
                <a:solidFill>
                  <a:srgbClr val="0000FF"/>
                </a:solidFill>
                <a:latin typeface="Consolas"/>
                <a:ea typeface="Consolas"/>
                <a:cs typeface="Consolas"/>
                <a:sym typeface="Consolas"/>
              </a:rPr>
              <a:t>inout</a:t>
            </a:r>
            <a:r>
              <a:rPr lang="en-US" sz="1000" b="0" i="0" u="none" strike="noStrike" cap="none">
                <a:solidFill>
                  <a:srgbClr val="000000"/>
                </a:solidFill>
                <a:latin typeface="Consolas"/>
                <a:ea typeface="Consolas"/>
                <a:cs typeface="Consolas"/>
                <a:sym typeface="Consolas"/>
              </a:rPr>
              <a:t> standard_metadata_t standard_metadata)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a:t>
            </a:r>
            <a:r>
              <a:rPr lang="en-US" sz="1000" b="0" i="0" u="none" strike="noStrike" cap="none">
                <a:solidFill>
                  <a:srgbClr val="0000FF"/>
                </a:solidFill>
                <a:latin typeface="Consolas"/>
                <a:ea typeface="Consolas"/>
                <a:cs typeface="Consolas"/>
                <a:sym typeface="Consolas"/>
              </a:rPr>
              <a:t>apply</a:t>
            </a:r>
            <a:r>
              <a:rPr lang="en-US" sz="1000" b="0" i="0" u="none" strike="noStrike" cap="none">
                <a:solidFill>
                  <a:srgbClr val="000000"/>
                </a:solidFill>
                <a:latin typeface="Consolas"/>
                <a:ea typeface="Consolas"/>
                <a:cs typeface="Consolas"/>
                <a:sym typeface="Consolas"/>
              </a:rPr>
              <a: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chemeClr val="hlink"/>
              </a:buClr>
              <a:buSzPts val="1000"/>
              <a:buFont typeface="Consolas"/>
              <a:buNone/>
            </a:pPr>
            <a:r>
              <a:rPr lang="en-US" sz="1000" b="0" i="0" u="none" strike="noStrike" cap="none">
                <a:solidFill>
                  <a:schemeClr val="hlink"/>
                </a:solidFill>
                <a:latin typeface="Consolas"/>
                <a:ea typeface="Consolas"/>
                <a:cs typeface="Consolas"/>
                <a:sym typeface="Consolas"/>
              </a:rPr>
              <a:t>control</a:t>
            </a:r>
            <a:r>
              <a:rPr lang="en-US" sz="1000" b="0" i="0" u="none" strike="noStrike" cap="none">
                <a:solidFill>
                  <a:schemeClr val="dk1"/>
                </a:solidFill>
                <a:latin typeface="Consolas"/>
                <a:ea typeface="Consolas"/>
                <a:cs typeface="Consolas"/>
                <a:sym typeface="Consolas"/>
              </a:rPr>
              <a:t> MyVerifyChecksum(</a:t>
            </a:r>
            <a:r>
              <a:rPr lang="en-US" sz="1000" b="0" i="0" u="none" strike="noStrike" cap="none">
                <a:solidFill>
                  <a:schemeClr val="hlink"/>
                </a:solidFill>
                <a:latin typeface="Consolas"/>
                <a:ea typeface="Consolas"/>
                <a:cs typeface="Consolas"/>
                <a:sym typeface="Consolas"/>
              </a:rPr>
              <a:t>inout</a:t>
            </a:r>
            <a:r>
              <a:rPr lang="en-US" sz="1000" b="0" i="0" u="none" strike="noStrike" cap="none">
                <a:solidFill>
                  <a:schemeClr val="dk1"/>
                </a:solidFill>
                <a:latin typeface="Consolas"/>
                <a:ea typeface="Consolas"/>
                <a:cs typeface="Consolas"/>
                <a:sym typeface="Consolas"/>
              </a:rPr>
              <a:t> headers hdr, </a:t>
            </a:r>
            <a:r>
              <a:rPr lang="en-US" sz="1000" b="0" i="0" u="none" strike="noStrike" cap="none">
                <a:solidFill>
                  <a:schemeClr val="hlink"/>
                </a:solidFill>
                <a:latin typeface="Consolas"/>
                <a:ea typeface="Consolas"/>
                <a:cs typeface="Consolas"/>
                <a:sym typeface="Consolas"/>
              </a:rPr>
              <a:t>inout</a:t>
            </a:r>
            <a:r>
              <a:rPr lang="en-US" sz="1000" b="0" i="0" u="none" strike="noStrike" cap="none">
                <a:solidFill>
                  <a:schemeClr val="dk1"/>
                </a:solidFill>
                <a:latin typeface="Consolas"/>
                <a:ea typeface="Consolas"/>
                <a:cs typeface="Consolas"/>
                <a:sym typeface="Consolas"/>
              </a:rPr>
              <a:t> metadata meta) {   </a:t>
            </a:r>
            <a:r>
              <a:rPr lang="en-US" sz="1000" b="0" i="0" u="none" strike="noStrike" cap="none">
                <a:solidFill>
                  <a:srgbClr val="0000FF"/>
                </a:solidFill>
                <a:latin typeface="Consolas"/>
                <a:ea typeface="Consolas"/>
                <a:cs typeface="Consolas"/>
                <a:sym typeface="Consolas"/>
              </a:rPr>
              <a:t>apply</a:t>
            </a:r>
            <a:r>
              <a:rPr lang="en-US" sz="1000" b="0" i="0" u="none" strike="noStrike" cap="none">
                <a:solidFill>
                  <a:schemeClr val="dk1"/>
                </a:solidFill>
                <a:latin typeface="Consolas"/>
                <a:ea typeface="Consolas"/>
                <a:cs typeface="Consolas"/>
                <a:sym typeface="Consolas"/>
              </a:rPr>
              <a:t> {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hlink"/>
              </a:buClr>
              <a:buSzPts val="1000"/>
              <a:buFont typeface="Consolas"/>
              <a:buNone/>
            </a:pPr>
            <a:endParaRPr sz="1000" b="0" i="0" u="none" strike="noStrike" cap="none">
              <a:solidFill>
                <a:schemeClr val="dk1"/>
              </a:solidFill>
              <a:latin typeface="Consolas"/>
              <a:ea typeface="Consolas"/>
              <a:cs typeface="Consolas"/>
              <a:sym typeface="Consolas"/>
            </a:endParaRPr>
          </a:p>
          <a:p>
            <a:pPr marL="0" marR="0" lvl="0" indent="0" algn="l" rtl="0">
              <a:lnSpc>
                <a:spcPct val="100000"/>
              </a:lnSpc>
              <a:spcBef>
                <a:spcPts val="0"/>
              </a:spcBef>
              <a:spcAft>
                <a:spcPts val="0"/>
              </a:spcAft>
              <a:buClr>
                <a:srgbClr val="0000FF"/>
              </a:buClr>
              <a:buSzPts val="1000"/>
              <a:buFont typeface="Consolas"/>
              <a:buNone/>
            </a:pPr>
            <a:r>
              <a:rPr lang="en-US" sz="1000" b="0" i="0" u="none" strike="noStrike" cap="none">
                <a:solidFill>
                  <a:srgbClr val="0000FF"/>
                </a:solidFill>
                <a:latin typeface="Consolas"/>
                <a:ea typeface="Consolas"/>
                <a:cs typeface="Consolas"/>
                <a:sym typeface="Consolas"/>
              </a:rPr>
              <a:t>control</a:t>
            </a:r>
            <a:r>
              <a:rPr lang="en-US" sz="1000" b="0" i="0" u="none" strike="noStrike" cap="none">
                <a:solidFill>
                  <a:srgbClr val="000000"/>
                </a:solidFill>
                <a:latin typeface="Consolas"/>
                <a:ea typeface="Consolas"/>
                <a:cs typeface="Consolas"/>
                <a:sym typeface="Consolas"/>
              </a:rPr>
              <a:t> MyComputeChecksum(</a:t>
            </a:r>
            <a:r>
              <a:rPr lang="en-US" sz="1000" b="0" i="0" u="none" strike="noStrike" cap="none">
                <a:solidFill>
                  <a:srgbClr val="0000FF"/>
                </a:solidFill>
                <a:latin typeface="Consolas"/>
                <a:ea typeface="Consolas"/>
                <a:cs typeface="Consolas"/>
                <a:sym typeface="Consolas"/>
              </a:rPr>
              <a:t>inout</a:t>
            </a:r>
            <a:r>
              <a:rPr lang="en-US" sz="1000" b="0" i="0" u="none" strike="noStrike" cap="none">
                <a:solidFill>
                  <a:srgbClr val="000000"/>
                </a:solidFill>
                <a:latin typeface="Consolas"/>
                <a:ea typeface="Consolas"/>
                <a:cs typeface="Consolas"/>
                <a:sym typeface="Consolas"/>
              </a:rPr>
              <a:t> headers hdr, </a:t>
            </a:r>
            <a:r>
              <a:rPr lang="en-US" sz="1000" b="0" i="0" u="none" strike="noStrike" cap="none">
                <a:solidFill>
                  <a:srgbClr val="0000FF"/>
                </a:solidFill>
                <a:latin typeface="Consolas"/>
                <a:ea typeface="Consolas"/>
                <a:cs typeface="Consolas"/>
                <a:sym typeface="Consolas"/>
              </a:rPr>
              <a:t>inout</a:t>
            </a:r>
            <a:r>
              <a:rPr lang="en-US" sz="1000" b="0" i="0" u="none" strike="noStrike" cap="none">
                <a:solidFill>
                  <a:srgbClr val="000000"/>
                </a:solidFill>
                <a:latin typeface="Consolas"/>
                <a:ea typeface="Consolas"/>
                <a:cs typeface="Consolas"/>
                <a:sym typeface="Consolas"/>
              </a:rPr>
              <a:t> metadata meta) {   </a:t>
            </a:r>
            <a:r>
              <a:rPr lang="en-US" sz="1000" b="0" i="0" u="none" strike="noStrike" cap="none">
                <a:solidFill>
                  <a:srgbClr val="0000FF"/>
                </a:solidFill>
                <a:latin typeface="Consolas"/>
                <a:ea typeface="Consolas"/>
                <a:cs typeface="Consolas"/>
                <a:sym typeface="Consolas"/>
              </a:rPr>
              <a:t>apply</a:t>
            </a:r>
            <a:r>
              <a:rPr lang="en-US" sz="1000" b="0" i="0" u="none" strike="noStrike" cap="none">
                <a:solidFill>
                  <a:srgbClr val="000000"/>
                </a:solidFill>
                <a:latin typeface="Consolas"/>
                <a:ea typeface="Consolas"/>
                <a:cs typeface="Consolas"/>
                <a:sym typeface="Consolas"/>
              </a:rPr>
              <a:t> {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FF"/>
              </a:buClr>
              <a:buSzPts val="1000"/>
              <a:buFont typeface="Consolas"/>
              <a:buNone/>
            </a:pPr>
            <a:r>
              <a:rPr lang="en-US" sz="1000" b="0" i="0" u="none" strike="noStrike" cap="none">
                <a:solidFill>
                  <a:srgbClr val="0000FF"/>
                </a:solidFill>
                <a:latin typeface="Consolas"/>
                <a:ea typeface="Consolas"/>
                <a:cs typeface="Consolas"/>
                <a:sym typeface="Consolas"/>
              </a:rPr>
              <a:t>control</a:t>
            </a:r>
            <a:r>
              <a:rPr lang="en-US" sz="1000" b="0" i="0" u="none" strike="noStrike" cap="none">
                <a:solidFill>
                  <a:srgbClr val="000000"/>
                </a:solidFill>
                <a:latin typeface="Consolas"/>
                <a:ea typeface="Consolas"/>
                <a:cs typeface="Consolas"/>
                <a:sym typeface="Consolas"/>
              </a:rPr>
              <a:t> MyDeparser(packet_out packet, </a:t>
            </a:r>
            <a:r>
              <a:rPr lang="en-US" sz="1000" b="0" i="0" u="none" strike="noStrike" cap="none">
                <a:solidFill>
                  <a:srgbClr val="0000FF"/>
                </a:solidFill>
                <a:latin typeface="Consolas"/>
                <a:ea typeface="Consolas"/>
                <a:cs typeface="Consolas"/>
                <a:sym typeface="Consolas"/>
              </a:rPr>
              <a:t>in</a:t>
            </a:r>
            <a:r>
              <a:rPr lang="en-US" sz="1000" b="0" i="0" u="none" strike="noStrike" cap="none">
                <a:solidFill>
                  <a:srgbClr val="000000"/>
                </a:solidFill>
                <a:latin typeface="Consolas"/>
                <a:ea typeface="Consolas"/>
                <a:cs typeface="Consolas"/>
                <a:sym typeface="Consolas"/>
              </a:rPr>
              <a:t> headers hdr)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    </a:t>
            </a:r>
            <a:r>
              <a:rPr lang="en-US" sz="1000" b="0" i="0" u="none" strike="noStrike" cap="none">
                <a:solidFill>
                  <a:srgbClr val="0000FF"/>
                </a:solidFill>
                <a:latin typeface="Consolas"/>
                <a:ea typeface="Consolas"/>
                <a:cs typeface="Consolas"/>
                <a:sym typeface="Consolas"/>
              </a:rPr>
              <a:t>apply</a:t>
            </a:r>
            <a:r>
              <a:rPr lang="en-US" sz="1000" b="0" i="0" u="none" strike="noStrike" cap="none">
                <a:solidFill>
                  <a:srgbClr val="000000"/>
                </a:solidFill>
                <a:latin typeface="Consolas"/>
                <a:ea typeface="Consolas"/>
                <a:cs typeface="Consolas"/>
                <a:sym typeface="Consolas"/>
              </a:rPr>
              <a: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000"/>
              <a:buFont typeface="Consolas"/>
              <a:buNone/>
            </a:pPr>
            <a:r>
              <a:rPr lang="en-US" sz="1000" b="0" i="0" u="none" strike="noStrike" cap="none">
                <a:solidFill>
                  <a:srgbClr val="000000"/>
                </a:solidFill>
                <a:latin typeface="Consolas"/>
                <a:ea typeface="Consolas"/>
                <a:cs typeface="Consolas"/>
                <a:sym typeface="Consolas"/>
              </a:rPr>
              <a:t>V1Switch( MyParser(), MyVerifyChecksum(), MyIngress(), MyEgress(), MyComputeChecksum(), MyDeparser() ) main;</a:t>
            </a:r>
            <a:endParaRPr sz="1400" b="0" i="0" u="none" strike="noStrike" cap="none">
              <a:solidFill>
                <a:srgbClr val="000000"/>
              </a:solidFill>
              <a:latin typeface="Arial"/>
              <a:ea typeface="Arial"/>
              <a:cs typeface="Arial"/>
              <a:sym typeface="Arial"/>
            </a:endParaRPr>
          </a:p>
        </p:txBody>
      </p:sp>
      <p:cxnSp>
        <p:nvCxnSpPr>
          <p:cNvPr id="2430" name="Google Shape;2430;p155"/>
          <p:cNvCxnSpPr/>
          <p:nvPr/>
        </p:nvCxnSpPr>
        <p:spPr>
          <a:xfrm rot="10800000">
            <a:off x="4415701" y="3908625"/>
            <a:ext cx="461949" cy="402675"/>
          </a:xfrm>
          <a:prstGeom prst="straightConnector1">
            <a:avLst/>
          </a:prstGeom>
          <a:noFill/>
          <a:ln w="25400" cap="flat" cmpd="sng">
            <a:solidFill>
              <a:srgbClr val="000000"/>
            </a:solidFill>
            <a:prstDash val="solid"/>
            <a:round/>
            <a:headEnd type="none" w="sm" len="sm"/>
            <a:tailEnd type="none" w="sm" len="sm"/>
          </a:ln>
          <a:effectLst>
            <a:outerShdw blurRad="40000" dist="20000" dir="5400000" rotWithShape="0">
              <a:srgbClr val="000000">
                <a:alpha val="37254"/>
              </a:srgbClr>
            </a:outerShdw>
          </a:effectLst>
        </p:spPr>
      </p:cxnSp>
      <p:sp>
        <p:nvSpPr>
          <p:cNvPr id="2431" name="Google Shape;2431;p155"/>
          <p:cNvSpPr/>
          <p:nvPr/>
        </p:nvSpPr>
        <p:spPr>
          <a:xfrm>
            <a:off x="4200951" y="3275100"/>
            <a:ext cx="214750" cy="633525"/>
          </a:xfrm>
          <a:custGeom>
            <a:avLst/>
            <a:gdLst/>
            <a:ahLst/>
            <a:cxnLst/>
            <a:rect l="l" t="t" r="r" b="b"/>
            <a:pathLst>
              <a:path w="120000" h="120000" extrusionOk="0">
                <a:moveTo>
                  <a:pt x="120000" y="120000"/>
                </a:moveTo>
                <a:cubicBezTo>
                  <a:pt x="31892" y="90133"/>
                  <a:pt x="111464" y="18870"/>
                  <a:pt x="0" y="0"/>
                </a:cubicBezTo>
              </a:path>
            </a:pathLst>
          </a:cu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2" name="Google Shape;2432;p155"/>
          <p:cNvSpPr/>
          <p:nvPr/>
        </p:nvSpPr>
        <p:spPr>
          <a:xfrm rot="10800000" flipH="1">
            <a:off x="4200951" y="3908625"/>
            <a:ext cx="214750" cy="633525"/>
          </a:xfrm>
          <a:custGeom>
            <a:avLst/>
            <a:gdLst/>
            <a:ahLst/>
            <a:cxnLst/>
            <a:rect l="l" t="t" r="r" b="b"/>
            <a:pathLst>
              <a:path w="120000" h="120000" extrusionOk="0">
                <a:moveTo>
                  <a:pt x="120000" y="120000"/>
                </a:moveTo>
                <a:cubicBezTo>
                  <a:pt x="31892" y="90133"/>
                  <a:pt x="111464" y="18870"/>
                  <a:pt x="0" y="0"/>
                </a:cubicBezTo>
              </a:path>
            </a:pathLst>
          </a:cu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3" name="Google Shape;2433;p155"/>
          <p:cNvSpPr/>
          <p:nvPr/>
        </p:nvSpPr>
        <p:spPr>
          <a:xfrm>
            <a:off x="438974" y="3228894"/>
            <a:ext cx="3740785" cy="1343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2434" name="Google Shape;2434;p155"/>
          <p:cNvGraphicFramePr/>
          <p:nvPr/>
        </p:nvGraphicFramePr>
        <p:xfrm>
          <a:off x="4890000" y="3775788"/>
          <a:ext cx="3104100" cy="1005750"/>
        </p:xfrm>
        <a:graphic>
          <a:graphicData uri="http://schemas.openxmlformats.org/drawingml/2006/table">
            <a:tbl>
              <a:tblPr>
                <a:noFill/>
                <a:tableStyleId>{2E7C73A8-B740-4434-BFD6-DCA1C21C9DD3}</a:tableStyleId>
              </a:tblPr>
              <a:tblGrid>
                <a:gridCol w="638150">
                  <a:extLst>
                    <a:ext uri="{9D8B030D-6E8A-4147-A177-3AD203B41FA5}">
                      <a16:colId xmlns:a16="http://schemas.microsoft.com/office/drawing/2014/main" val="20000"/>
                    </a:ext>
                  </a:extLst>
                </a:gridCol>
                <a:gridCol w="1469475">
                  <a:extLst>
                    <a:ext uri="{9D8B030D-6E8A-4147-A177-3AD203B41FA5}">
                      <a16:colId xmlns:a16="http://schemas.microsoft.com/office/drawing/2014/main" val="20001"/>
                    </a:ext>
                  </a:extLst>
                </a:gridCol>
                <a:gridCol w="996475">
                  <a:extLst>
                    <a:ext uri="{9D8B030D-6E8A-4147-A177-3AD203B41FA5}">
                      <a16:colId xmlns:a16="http://schemas.microsoft.com/office/drawing/2014/main" val="20002"/>
                    </a:ext>
                  </a:extLst>
                </a:gridCol>
              </a:tblGrid>
              <a:tr h="0">
                <a:tc>
                  <a:txBody>
                    <a:bodyPr/>
                    <a:lstStyle/>
                    <a:p>
                      <a:pPr marL="0" marR="0" lvl="0" indent="0" algn="ctr" rtl="0">
                        <a:lnSpc>
                          <a:spcPct val="100000"/>
                        </a:lnSpc>
                        <a:spcBef>
                          <a:spcPts val="0"/>
                        </a:spcBef>
                        <a:spcAft>
                          <a:spcPts val="0"/>
                        </a:spcAft>
                        <a:buClr>
                          <a:srgbClr val="000000"/>
                        </a:buClr>
                        <a:buSzPts val="1000"/>
                        <a:buFont typeface="Arial"/>
                        <a:buNone/>
                      </a:pPr>
                      <a:r>
                        <a:rPr lang="en-US" sz="1000" b="1" u="none" strike="noStrike" cap="none"/>
                        <a:t>Key</a:t>
                      </a:r>
                      <a:endParaRPr sz="1400" u="none" strike="noStrike" cap="none"/>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u="none" strike="noStrike" cap="none"/>
                        <a:t>Action ID</a:t>
                      </a:r>
                      <a:endParaRPr sz="1400" u="none" strike="noStrike" cap="none"/>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u="none" strike="noStrike" cap="none"/>
                        <a:t>Action Data</a:t>
                      </a:r>
                      <a:endParaRPr sz="1400" u="none" strike="noStrike" cap="none"/>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10825">
                <a:tc>
                  <a:txBody>
                    <a:bodyPr/>
                    <a:lstStyle/>
                    <a:p>
                      <a:pPr marL="0" marR="0" lvl="0" indent="0" algn="ctr" rtl="0">
                        <a:lnSpc>
                          <a:spcPct val="100000"/>
                        </a:lnSpc>
                        <a:spcBef>
                          <a:spcPts val="0"/>
                        </a:spcBef>
                        <a:spcAft>
                          <a:spcPts val="0"/>
                        </a:spcAft>
                        <a:buClr>
                          <a:srgbClr val="000000"/>
                        </a:buClr>
                        <a:buSzPts val="1000"/>
                        <a:buFont typeface="Arial"/>
                        <a:buNone/>
                      </a:pPr>
                      <a:r>
                        <a:rPr lang="en-US" sz="1000" b="1" u="none" strike="noStrike" cap="none"/>
                        <a:t>1</a:t>
                      </a:r>
                      <a:endParaRPr sz="1400" u="none" strike="noStrike" cap="none"/>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u="none" strike="noStrike" cap="none"/>
                        <a:t>set_egress_spec ID</a:t>
                      </a:r>
                      <a:endParaRPr sz="1400" u="none" strike="noStrike" cap="none"/>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u="none" strike="noStrike" cap="none"/>
                        <a:t>2</a:t>
                      </a:r>
                      <a:endParaRPr sz="1400" u="none" strike="noStrike" cap="none"/>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marR="0" lvl="0" indent="0" algn="ctr" rtl="0">
                        <a:lnSpc>
                          <a:spcPct val="100000"/>
                        </a:lnSpc>
                        <a:spcBef>
                          <a:spcPts val="0"/>
                        </a:spcBef>
                        <a:spcAft>
                          <a:spcPts val="0"/>
                        </a:spcAft>
                        <a:buClr>
                          <a:srgbClr val="000000"/>
                        </a:buClr>
                        <a:buSzPts val="1000"/>
                        <a:buFont typeface="Arial"/>
                        <a:buNone/>
                      </a:pPr>
                      <a:r>
                        <a:rPr lang="en-US" sz="1000" b="1" u="none" strike="noStrike" cap="none"/>
                        <a:t>2</a:t>
                      </a:r>
                      <a:endParaRPr sz="1400" u="none" strike="noStrike" cap="none"/>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u="none" strike="noStrike" cap="none"/>
                        <a:t>set_egress_spec ID</a:t>
                      </a:r>
                      <a:endParaRPr sz="1400" u="none" strike="noStrike" cap="none"/>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u="none" strike="noStrike" cap="none"/>
                        <a:t>1</a:t>
                      </a:r>
                      <a:endParaRPr sz="1400" u="none" strike="noStrike" cap="none"/>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30"/>
                                        </p:tgtEl>
                                        <p:attrNameLst>
                                          <p:attrName>style.visibility</p:attrName>
                                        </p:attrNameLst>
                                      </p:cBhvr>
                                      <p:to>
                                        <p:strVal val="visible"/>
                                      </p:to>
                                    </p:set>
                                    <p:animEffect transition="in" filter="fade">
                                      <p:cBhvr>
                                        <p:cTn id="7" dur="1000"/>
                                        <p:tgtEl>
                                          <p:spTgt spid="2430"/>
                                        </p:tgtEl>
                                      </p:cBhvr>
                                    </p:animEffect>
                                  </p:childTnLst>
                                </p:cTn>
                              </p:par>
                              <p:par>
                                <p:cTn id="8" presetID="10" presetClass="entr" presetSubtype="0" fill="hold" nodeType="withEffect">
                                  <p:stCondLst>
                                    <p:cond delay="0"/>
                                  </p:stCondLst>
                                  <p:childTnLst>
                                    <p:set>
                                      <p:cBhvr>
                                        <p:cTn id="9" dur="1" fill="hold">
                                          <p:stCondLst>
                                            <p:cond delay="0"/>
                                          </p:stCondLst>
                                        </p:cTn>
                                        <p:tgtEl>
                                          <p:spTgt spid="2431"/>
                                        </p:tgtEl>
                                        <p:attrNameLst>
                                          <p:attrName>style.visibility</p:attrName>
                                        </p:attrNameLst>
                                      </p:cBhvr>
                                      <p:to>
                                        <p:strVal val="visible"/>
                                      </p:to>
                                    </p:set>
                                    <p:animEffect transition="in" filter="fade">
                                      <p:cBhvr>
                                        <p:cTn id="10" dur="1000"/>
                                        <p:tgtEl>
                                          <p:spTgt spid="2431"/>
                                        </p:tgtEl>
                                      </p:cBhvr>
                                    </p:animEffect>
                                  </p:childTnLst>
                                </p:cTn>
                              </p:par>
                              <p:par>
                                <p:cTn id="11" presetID="10" presetClass="entr" presetSubtype="0" fill="hold" nodeType="withEffect">
                                  <p:stCondLst>
                                    <p:cond delay="0"/>
                                  </p:stCondLst>
                                  <p:childTnLst>
                                    <p:set>
                                      <p:cBhvr>
                                        <p:cTn id="12" dur="1" fill="hold">
                                          <p:stCondLst>
                                            <p:cond delay="0"/>
                                          </p:stCondLst>
                                        </p:cTn>
                                        <p:tgtEl>
                                          <p:spTgt spid="2432"/>
                                        </p:tgtEl>
                                        <p:attrNameLst>
                                          <p:attrName>style.visibility</p:attrName>
                                        </p:attrNameLst>
                                      </p:cBhvr>
                                      <p:to>
                                        <p:strVal val="visible"/>
                                      </p:to>
                                    </p:set>
                                    <p:animEffect transition="in" filter="fade">
                                      <p:cBhvr>
                                        <p:cTn id="13" dur="1000"/>
                                        <p:tgtEl>
                                          <p:spTgt spid="2432"/>
                                        </p:tgtEl>
                                      </p:cBhvr>
                                    </p:animEffect>
                                  </p:childTnLst>
                                </p:cTn>
                              </p:par>
                              <p:par>
                                <p:cTn id="14" presetID="10" presetClass="entr" presetSubtype="0" fill="hold" nodeType="withEffect">
                                  <p:stCondLst>
                                    <p:cond delay="0"/>
                                  </p:stCondLst>
                                  <p:childTnLst>
                                    <p:set>
                                      <p:cBhvr>
                                        <p:cTn id="15" dur="1" fill="hold">
                                          <p:stCondLst>
                                            <p:cond delay="0"/>
                                          </p:stCondLst>
                                        </p:cTn>
                                        <p:tgtEl>
                                          <p:spTgt spid="2434"/>
                                        </p:tgtEl>
                                        <p:attrNameLst>
                                          <p:attrName>style.visibility</p:attrName>
                                        </p:attrNameLst>
                                      </p:cBhvr>
                                      <p:to>
                                        <p:strVal val="visible"/>
                                      </p:to>
                                    </p:set>
                                    <p:animEffect transition="in" filter="fade">
                                      <p:cBhvr>
                                        <p:cTn id="16" dur="1000"/>
                                        <p:tgtEl>
                                          <p:spTgt spid="2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38"/>
        <p:cNvGrpSpPr/>
        <p:nvPr/>
      </p:nvGrpSpPr>
      <p:grpSpPr>
        <a:xfrm>
          <a:off x="0" y="0"/>
          <a:ext cx="0" cy="0"/>
          <a:chOff x="0" y="0"/>
          <a:chExt cx="0" cy="0"/>
        </a:xfrm>
      </p:grpSpPr>
      <p:sp>
        <p:nvSpPr>
          <p:cNvPr id="2439" name="Google Shape;2439;p156"/>
          <p:cNvSpPr txBox="1">
            <a:spLocks noGrp="1"/>
          </p:cNvSpPr>
          <p:nvPr>
            <p:ph type="title"/>
          </p:nvPr>
        </p:nvSpPr>
        <p:spPr>
          <a:xfrm>
            <a:off x="152400" y="127400"/>
            <a:ext cx="8686800" cy="47982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Running Example: Basic Forwarding</a:t>
            </a:r>
            <a:endParaRPr sz="2700" b="1" i="0" u="none" strike="noStrike" cap="none">
              <a:solidFill>
                <a:schemeClr val="dk1"/>
              </a:solidFill>
              <a:latin typeface="Arial"/>
              <a:ea typeface="Arial"/>
              <a:cs typeface="Arial"/>
              <a:sym typeface="Arial"/>
            </a:endParaRPr>
          </a:p>
        </p:txBody>
      </p:sp>
      <p:sp>
        <p:nvSpPr>
          <p:cNvPr id="2440" name="Google Shape;2440;p156"/>
          <p:cNvSpPr txBox="1">
            <a:spLocks noGrp="1"/>
          </p:cNvSpPr>
          <p:nvPr>
            <p:ph type="body" idx="1"/>
          </p:nvPr>
        </p:nvSpPr>
        <p:spPr>
          <a:xfrm>
            <a:off x="152400" y="742951"/>
            <a:ext cx="8686800" cy="4114800"/>
          </a:xfrm>
          <a:prstGeom prst="rect">
            <a:avLst/>
          </a:prstGeom>
          <a:noFill/>
          <a:ln>
            <a:noFill/>
          </a:ln>
        </p:spPr>
        <p:txBody>
          <a:bodyPr spcFirstLastPara="1" wrap="square" lIns="91425" tIns="91425" rIns="91425" bIns="91425" anchor="t" anchorCtr="0">
            <a:noAutofit/>
          </a:bodyPr>
          <a:lstStyle/>
          <a:p>
            <a:pPr marL="205740" marR="0" lvl="0" indent="-133350" algn="l" rtl="0">
              <a:lnSpc>
                <a:spcPct val="100000"/>
              </a:lnSpc>
              <a:spcBef>
                <a:spcPts val="0"/>
              </a:spcBef>
              <a:spcAft>
                <a:spcPts val="0"/>
              </a:spcAft>
              <a:buClr>
                <a:srgbClr val="3F3151"/>
              </a:buClr>
              <a:buSzPts val="2100"/>
              <a:buFont typeface="Merriweather Sans"/>
              <a:buChar char="•"/>
            </a:pPr>
            <a:r>
              <a:rPr lang="en-US" sz="2100" b="1" i="0" u="none" strike="noStrike" cap="none" dirty="0">
                <a:solidFill>
                  <a:schemeClr val="dk1"/>
                </a:solidFill>
                <a:latin typeface="Arial"/>
                <a:ea typeface="Arial"/>
                <a:cs typeface="Arial"/>
                <a:sym typeface="Arial"/>
              </a:rPr>
              <a:t>We’ll use a simple application as a running example—a basic router—to illustrate the main features of P4</a:t>
            </a:r>
            <a:r>
              <a:rPr lang="en-US" sz="2100" b="1" i="0" u="none" strike="noStrike" cap="none" baseline="-25000" dirty="0">
                <a:solidFill>
                  <a:schemeClr val="dk1"/>
                </a:solidFill>
                <a:latin typeface="Arial"/>
                <a:ea typeface="Arial"/>
                <a:cs typeface="Arial"/>
                <a:sym typeface="Arial"/>
              </a:rPr>
              <a:t>16</a:t>
            </a:r>
            <a:endParaRPr sz="2100" b="1" i="0" u="none" strike="noStrike" cap="none" dirty="0">
              <a:solidFill>
                <a:schemeClr val="dk1"/>
              </a:solidFill>
              <a:latin typeface="Arial"/>
              <a:ea typeface="Arial"/>
              <a:cs typeface="Arial"/>
              <a:sym typeface="Arial"/>
            </a:endParaRPr>
          </a:p>
          <a:p>
            <a:pPr marL="205740" marR="0" lvl="0" indent="-167640" algn="l" rtl="0">
              <a:lnSpc>
                <a:spcPct val="100000"/>
              </a:lnSpc>
              <a:spcBef>
                <a:spcPts val="150"/>
              </a:spcBef>
              <a:spcAft>
                <a:spcPts val="0"/>
              </a:spcAft>
              <a:buClr>
                <a:srgbClr val="3F3151"/>
              </a:buClr>
              <a:buSzPts val="1400"/>
              <a:buFont typeface="Merriweather Sans"/>
              <a:buNone/>
            </a:pPr>
            <a:endParaRPr sz="1400" b="1" i="0" u="none" strike="noStrike" cap="none" dirty="0">
              <a:solidFill>
                <a:schemeClr val="dk1"/>
              </a:solidFill>
              <a:latin typeface="Arial"/>
              <a:ea typeface="Arial"/>
              <a:cs typeface="Arial"/>
              <a:sym typeface="Arial"/>
            </a:endParaRPr>
          </a:p>
          <a:p>
            <a:pPr marL="205740" marR="0" lvl="0" indent="-133350" algn="l" rtl="0">
              <a:lnSpc>
                <a:spcPct val="100000"/>
              </a:lnSpc>
              <a:spcBef>
                <a:spcPts val="150"/>
              </a:spcBef>
              <a:spcAft>
                <a:spcPts val="0"/>
              </a:spcAft>
              <a:buClr>
                <a:srgbClr val="3F3151"/>
              </a:buClr>
              <a:buSzPts val="2100"/>
              <a:buFont typeface="Merriweather Sans"/>
              <a:buChar char="•"/>
            </a:pPr>
            <a:r>
              <a:rPr lang="en-US" sz="2100" b="1" i="0" u="none" strike="noStrike" cap="none" dirty="0">
                <a:solidFill>
                  <a:schemeClr val="dk1"/>
                </a:solidFill>
                <a:latin typeface="Arial"/>
                <a:ea typeface="Arial"/>
                <a:cs typeface="Arial"/>
                <a:sym typeface="Arial"/>
              </a:rPr>
              <a:t>Basic router functionality:</a:t>
            </a:r>
            <a:endParaRPr sz="2100" b="1" i="0" u="none" strike="noStrike" cap="none" dirty="0">
              <a:solidFill>
                <a:schemeClr val="dk1"/>
              </a:solidFill>
              <a:latin typeface="Arial"/>
              <a:ea typeface="Arial"/>
              <a:cs typeface="Arial"/>
              <a:sym typeface="Arial"/>
            </a:endParaRPr>
          </a:p>
          <a:p>
            <a:pPr marL="411480" marR="0" lvl="1" indent="-114300" algn="l" rtl="0">
              <a:lnSpc>
                <a:spcPct val="100000"/>
              </a:lnSpc>
              <a:spcBef>
                <a:spcPts val="131"/>
              </a:spcBef>
              <a:spcAft>
                <a:spcPts val="0"/>
              </a:spcAft>
              <a:buClr>
                <a:srgbClr val="205867"/>
              </a:buClr>
              <a:buSzPts val="1800"/>
              <a:buFont typeface="Merriweather Sans"/>
              <a:buChar char="◦"/>
            </a:pPr>
            <a:r>
              <a:rPr lang="en-US" sz="1800" b="0" i="0" u="none" strike="noStrike" cap="none" dirty="0">
                <a:solidFill>
                  <a:schemeClr val="dk1"/>
                </a:solidFill>
                <a:latin typeface="Arial"/>
                <a:ea typeface="Arial"/>
                <a:cs typeface="Arial"/>
                <a:sym typeface="Arial"/>
              </a:rPr>
              <a:t>Parse Ethernet and IPv4 headers from packet</a:t>
            </a:r>
            <a:endParaRPr sz="1800" b="0" i="0" u="none" strike="noStrike" cap="none" dirty="0">
              <a:solidFill>
                <a:schemeClr val="dk1"/>
              </a:solidFill>
              <a:latin typeface="Arial"/>
              <a:ea typeface="Arial"/>
              <a:cs typeface="Arial"/>
              <a:sym typeface="Arial"/>
            </a:endParaRPr>
          </a:p>
          <a:p>
            <a:pPr marL="411480" marR="0" lvl="1" indent="-114300" algn="l" rtl="0">
              <a:lnSpc>
                <a:spcPct val="100000"/>
              </a:lnSpc>
              <a:spcBef>
                <a:spcPts val="112"/>
              </a:spcBef>
              <a:spcAft>
                <a:spcPts val="0"/>
              </a:spcAft>
              <a:buClr>
                <a:srgbClr val="205867"/>
              </a:buClr>
              <a:buSzPts val="1800"/>
              <a:buFont typeface="Merriweather Sans"/>
              <a:buChar char="◦"/>
            </a:pPr>
            <a:r>
              <a:rPr lang="en-US" sz="1800" b="0" i="0" u="none" strike="noStrike" cap="none" dirty="0">
                <a:solidFill>
                  <a:schemeClr val="dk1"/>
                </a:solidFill>
                <a:latin typeface="Arial"/>
                <a:ea typeface="Arial"/>
                <a:cs typeface="Arial"/>
                <a:sym typeface="Arial"/>
              </a:rPr>
              <a:t>Find destination in IPv4 routing table</a:t>
            </a:r>
            <a:endParaRPr sz="1800" b="0" i="0" u="none" strike="noStrike" cap="none" dirty="0">
              <a:solidFill>
                <a:schemeClr val="dk1"/>
              </a:solidFill>
              <a:latin typeface="Arial"/>
              <a:ea typeface="Arial"/>
              <a:cs typeface="Arial"/>
              <a:sym typeface="Arial"/>
            </a:endParaRPr>
          </a:p>
          <a:p>
            <a:pPr marL="411480" marR="0" lvl="1" indent="-114300" algn="l" rtl="0">
              <a:lnSpc>
                <a:spcPct val="100000"/>
              </a:lnSpc>
              <a:spcBef>
                <a:spcPts val="112"/>
              </a:spcBef>
              <a:spcAft>
                <a:spcPts val="0"/>
              </a:spcAft>
              <a:buClr>
                <a:srgbClr val="205867"/>
              </a:buClr>
              <a:buSzPts val="1800"/>
              <a:buFont typeface="Merriweather Sans"/>
              <a:buChar char="◦"/>
            </a:pPr>
            <a:r>
              <a:rPr lang="en-US" sz="1800" b="0" i="0" u="none" strike="noStrike" cap="none" dirty="0">
                <a:solidFill>
                  <a:schemeClr val="dk1"/>
                </a:solidFill>
                <a:latin typeface="Arial"/>
                <a:ea typeface="Arial"/>
                <a:cs typeface="Arial"/>
                <a:sym typeface="Arial"/>
              </a:rPr>
              <a:t>Update source / destination MAC addresses</a:t>
            </a:r>
            <a:endParaRPr sz="1800" b="0" i="0" u="none" strike="noStrike" cap="none" dirty="0">
              <a:solidFill>
                <a:schemeClr val="dk1"/>
              </a:solidFill>
              <a:latin typeface="Arial"/>
              <a:ea typeface="Arial"/>
              <a:cs typeface="Arial"/>
              <a:sym typeface="Arial"/>
            </a:endParaRPr>
          </a:p>
          <a:p>
            <a:pPr marL="411480" marR="0" lvl="1" indent="-114300" algn="l" rtl="0">
              <a:lnSpc>
                <a:spcPct val="100000"/>
              </a:lnSpc>
              <a:spcBef>
                <a:spcPts val="112"/>
              </a:spcBef>
              <a:spcAft>
                <a:spcPts val="0"/>
              </a:spcAft>
              <a:buClr>
                <a:srgbClr val="205867"/>
              </a:buClr>
              <a:buSzPts val="1800"/>
              <a:buFont typeface="Merriweather Sans"/>
              <a:buChar char="◦"/>
            </a:pPr>
            <a:r>
              <a:rPr lang="en-US" sz="1800" b="0" i="0" u="none" strike="noStrike" cap="none" dirty="0">
                <a:solidFill>
                  <a:schemeClr val="dk1"/>
                </a:solidFill>
                <a:latin typeface="Arial"/>
                <a:ea typeface="Arial"/>
                <a:cs typeface="Arial"/>
                <a:sym typeface="Arial"/>
              </a:rPr>
              <a:t>Decrement time-to-live (TTL) field</a:t>
            </a:r>
            <a:endParaRPr sz="1800" b="0" i="0" u="none" strike="noStrike" cap="none" dirty="0">
              <a:solidFill>
                <a:schemeClr val="dk1"/>
              </a:solidFill>
              <a:latin typeface="Arial"/>
              <a:ea typeface="Arial"/>
              <a:cs typeface="Arial"/>
              <a:sym typeface="Arial"/>
            </a:endParaRPr>
          </a:p>
          <a:p>
            <a:pPr marL="411480" marR="0" lvl="1" indent="-114300" algn="l" rtl="0">
              <a:lnSpc>
                <a:spcPct val="100000"/>
              </a:lnSpc>
              <a:spcBef>
                <a:spcPts val="112"/>
              </a:spcBef>
              <a:spcAft>
                <a:spcPts val="0"/>
              </a:spcAft>
              <a:buClr>
                <a:srgbClr val="205867"/>
              </a:buClr>
              <a:buSzPts val="1800"/>
              <a:buFont typeface="Merriweather Sans"/>
              <a:buChar char="◦"/>
            </a:pPr>
            <a:r>
              <a:rPr lang="en-US" sz="1800" b="0" i="0" u="none" strike="noStrike" cap="none" dirty="0">
                <a:solidFill>
                  <a:schemeClr val="dk1"/>
                </a:solidFill>
                <a:latin typeface="Arial"/>
                <a:ea typeface="Arial"/>
                <a:cs typeface="Arial"/>
                <a:sym typeface="Arial"/>
              </a:rPr>
              <a:t>Set the egress port</a:t>
            </a:r>
            <a:endParaRPr sz="1800" b="0" i="0" u="none" strike="noStrike" cap="none" dirty="0">
              <a:solidFill>
                <a:schemeClr val="dk1"/>
              </a:solidFill>
              <a:latin typeface="Arial"/>
              <a:ea typeface="Arial"/>
              <a:cs typeface="Arial"/>
              <a:sym typeface="Arial"/>
            </a:endParaRPr>
          </a:p>
          <a:p>
            <a:pPr marL="411480" marR="0" lvl="1" indent="-114300" algn="l" rtl="0">
              <a:lnSpc>
                <a:spcPct val="100000"/>
              </a:lnSpc>
              <a:spcBef>
                <a:spcPts val="112"/>
              </a:spcBef>
              <a:spcAft>
                <a:spcPts val="0"/>
              </a:spcAft>
              <a:buClr>
                <a:srgbClr val="205867"/>
              </a:buClr>
              <a:buSzPts val="1800"/>
              <a:buFont typeface="Merriweather Sans"/>
              <a:buChar char="◦"/>
            </a:pPr>
            <a:r>
              <a:rPr lang="en-US" sz="1800" b="0" i="0" u="none" strike="noStrike" cap="none" dirty="0" err="1">
                <a:solidFill>
                  <a:schemeClr val="dk1"/>
                </a:solidFill>
                <a:latin typeface="Arial"/>
                <a:ea typeface="Arial"/>
                <a:cs typeface="Arial"/>
                <a:sym typeface="Arial"/>
              </a:rPr>
              <a:t>Deparse</a:t>
            </a:r>
            <a:r>
              <a:rPr lang="en-US" sz="1800" b="0" i="0" u="none" strike="noStrike" cap="none" dirty="0">
                <a:solidFill>
                  <a:schemeClr val="dk1"/>
                </a:solidFill>
                <a:latin typeface="Arial"/>
                <a:ea typeface="Arial"/>
                <a:cs typeface="Arial"/>
                <a:sym typeface="Arial"/>
              </a:rPr>
              <a:t> headers back into a packet</a:t>
            </a:r>
            <a:endParaRPr sz="1800" b="0" i="0" u="none" strike="noStrike" cap="none" dirty="0">
              <a:solidFill>
                <a:schemeClr val="dk1"/>
              </a:solidFill>
              <a:latin typeface="Arial"/>
              <a:ea typeface="Arial"/>
              <a:cs typeface="Arial"/>
              <a:sym typeface="Arial"/>
            </a:endParaRPr>
          </a:p>
          <a:p>
            <a:pPr marL="411480" marR="0" lvl="1" indent="-195580" algn="l" rtl="0">
              <a:lnSpc>
                <a:spcPct val="100000"/>
              </a:lnSpc>
              <a:spcBef>
                <a:spcPts val="112"/>
              </a:spcBef>
              <a:spcAft>
                <a:spcPts val="0"/>
              </a:spcAft>
              <a:buClr>
                <a:srgbClr val="205867"/>
              </a:buClr>
              <a:buSzPts val="1600"/>
              <a:buFont typeface="Merriweather Sans"/>
              <a:buNone/>
            </a:pPr>
            <a:endParaRPr sz="1600" b="0" i="0" u="none" strike="noStrike" cap="none" dirty="0">
              <a:solidFill>
                <a:schemeClr val="dk1"/>
              </a:solidFill>
              <a:latin typeface="Arial"/>
              <a:ea typeface="Arial"/>
              <a:cs typeface="Arial"/>
              <a:sym typeface="Arial"/>
            </a:endParaRPr>
          </a:p>
          <a:p>
            <a:pPr marL="205740" marR="0" lvl="0" indent="-133350" algn="l" rtl="0">
              <a:lnSpc>
                <a:spcPct val="100000"/>
              </a:lnSpc>
              <a:spcBef>
                <a:spcPts val="131"/>
              </a:spcBef>
              <a:spcAft>
                <a:spcPts val="0"/>
              </a:spcAft>
              <a:buClr>
                <a:srgbClr val="3F3151"/>
              </a:buClr>
              <a:buSzPts val="2100"/>
              <a:buFont typeface="Merriweather Sans"/>
              <a:buChar char="•"/>
            </a:pPr>
            <a:r>
              <a:rPr lang="en-US" sz="2100" b="1" i="0" u="none" strike="noStrike" cap="none" dirty="0">
                <a:solidFill>
                  <a:schemeClr val="dk1"/>
                </a:solidFill>
                <a:latin typeface="Arial"/>
                <a:ea typeface="Arial"/>
                <a:cs typeface="Arial"/>
                <a:sym typeface="Arial"/>
              </a:rPr>
              <a:t>We’ve written some starter code for you (</a:t>
            </a:r>
            <a:r>
              <a:rPr lang="en-US" sz="2100" b="0" i="0" u="none" strike="noStrike" cap="none" dirty="0">
                <a:solidFill>
                  <a:schemeClr val="dk1"/>
                </a:solidFill>
                <a:latin typeface="Courier"/>
                <a:ea typeface="Courier"/>
                <a:cs typeface="Courier"/>
                <a:sym typeface="Courier"/>
              </a:rPr>
              <a:t>basic.p4</a:t>
            </a:r>
            <a:r>
              <a:rPr lang="en-US" sz="2100" b="1" i="0" u="none" strike="noStrike" cap="none" dirty="0">
                <a:solidFill>
                  <a:schemeClr val="dk1"/>
                </a:solidFill>
                <a:latin typeface="Arial"/>
                <a:ea typeface="Arial"/>
                <a:cs typeface="Arial"/>
                <a:sym typeface="Arial"/>
              </a:rPr>
              <a:t>) and implemented a static control plane</a:t>
            </a:r>
            <a:endParaRPr sz="2100" b="1" i="0" u="none" strike="noStrike" cap="none" dirty="0">
              <a:solidFill>
                <a:schemeClr val="dk1"/>
              </a:solidFill>
              <a:latin typeface="Arial"/>
              <a:ea typeface="Arial"/>
              <a:cs typeface="Arial"/>
              <a:sym typeface="Arial"/>
            </a:endParaRPr>
          </a:p>
        </p:txBody>
      </p:sp>
      <p:sp>
        <p:nvSpPr>
          <p:cNvPr id="2441" name="Google Shape;2441;p156"/>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29</a:t>
            </a:fld>
            <a:endParaRPr sz="825" b="0" i="0" u="none" strike="noStrike" cap="none">
              <a:solidFill>
                <a:srgbClr val="888888"/>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130"/>
          <p:cNvSpPr/>
          <p:nvPr/>
        </p:nvSpPr>
        <p:spPr>
          <a:xfrm>
            <a:off x="1505850" y="336675"/>
            <a:ext cx="6132300" cy="3291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rPr>
              <a:t>Introduction to Data Plane Programming</a:t>
            </a:r>
            <a:endParaRPr sz="1800" b="1">
              <a:solidFill>
                <a:srgbClr val="FFFFFF"/>
              </a:solidFill>
            </a:endParaRPr>
          </a:p>
        </p:txBody>
      </p:sp>
      <p:sp>
        <p:nvSpPr>
          <p:cNvPr id="823" name="Google Shape;823;p130"/>
          <p:cNvSpPr/>
          <p:nvPr/>
        </p:nvSpPr>
        <p:spPr>
          <a:xfrm>
            <a:off x="1505850" y="754438"/>
            <a:ext cx="6132300" cy="3291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rPr>
              <a:t>Language Basics</a:t>
            </a:r>
            <a:endParaRPr sz="1800" b="1">
              <a:solidFill>
                <a:srgbClr val="FFFFFF"/>
              </a:solidFill>
            </a:endParaRPr>
          </a:p>
        </p:txBody>
      </p:sp>
      <p:sp>
        <p:nvSpPr>
          <p:cNvPr id="824" name="Google Shape;824;p130"/>
          <p:cNvSpPr/>
          <p:nvPr/>
        </p:nvSpPr>
        <p:spPr>
          <a:xfrm>
            <a:off x="1505850" y="1599900"/>
            <a:ext cx="6132300" cy="3291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rPr>
              <a:t>Software Tools &amp; P4 Runtime</a:t>
            </a:r>
            <a:endParaRPr sz="1800" b="1">
              <a:solidFill>
                <a:srgbClr val="FFFFFF"/>
              </a:solidFill>
            </a:endParaRPr>
          </a:p>
        </p:txBody>
      </p:sp>
      <p:sp>
        <p:nvSpPr>
          <p:cNvPr id="825" name="Google Shape;825;p130"/>
          <p:cNvSpPr/>
          <p:nvPr/>
        </p:nvSpPr>
        <p:spPr>
          <a:xfrm>
            <a:off x="1505850" y="2428138"/>
            <a:ext cx="6132300" cy="3291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rPr>
              <a:t>Keynote (Arvind Krishnamurthy)</a:t>
            </a:r>
            <a:endParaRPr sz="1800" b="1">
              <a:solidFill>
                <a:srgbClr val="FFFFFF"/>
              </a:solidFill>
            </a:endParaRPr>
          </a:p>
        </p:txBody>
      </p:sp>
      <p:sp>
        <p:nvSpPr>
          <p:cNvPr id="826" name="Google Shape;826;p130"/>
          <p:cNvSpPr/>
          <p:nvPr/>
        </p:nvSpPr>
        <p:spPr>
          <a:xfrm>
            <a:off x="1505850" y="2846800"/>
            <a:ext cx="6132300" cy="3291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rPr>
              <a:t>Monitoring &amp; Debugging</a:t>
            </a:r>
            <a:endParaRPr sz="1800" b="1">
              <a:solidFill>
                <a:srgbClr val="FFFFFF"/>
              </a:solidFill>
            </a:endParaRPr>
          </a:p>
        </p:txBody>
      </p:sp>
      <p:sp>
        <p:nvSpPr>
          <p:cNvPr id="827" name="Google Shape;827;p130"/>
          <p:cNvSpPr/>
          <p:nvPr/>
        </p:nvSpPr>
        <p:spPr>
          <a:xfrm>
            <a:off x="1505850" y="3643938"/>
            <a:ext cx="6132300" cy="3291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rPr>
              <a:t>Advanced Data Structures</a:t>
            </a:r>
            <a:endParaRPr sz="1800" b="1">
              <a:solidFill>
                <a:srgbClr val="FFFFFF"/>
              </a:solidFill>
            </a:endParaRPr>
          </a:p>
        </p:txBody>
      </p:sp>
      <p:sp>
        <p:nvSpPr>
          <p:cNvPr id="828" name="Google Shape;828;p130"/>
          <p:cNvSpPr/>
          <p:nvPr/>
        </p:nvSpPr>
        <p:spPr>
          <a:xfrm>
            <a:off x="1505850" y="4060838"/>
            <a:ext cx="6132300" cy="3291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rPr>
              <a:t>Panel Discussion</a:t>
            </a:r>
            <a:endParaRPr sz="1800" b="1">
              <a:solidFill>
                <a:srgbClr val="FFFFFF"/>
              </a:solidFill>
            </a:endParaRPr>
          </a:p>
        </p:txBody>
      </p:sp>
      <p:sp>
        <p:nvSpPr>
          <p:cNvPr id="829" name="Google Shape;829;p130"/>
          <p:cNvSpPr/>
          <p:nvPr/>
        </p:nvSpPr>
        <p:spPr>
          <a:xfrm>
            <a:off x="1505850" y="4477725"/>
            <a:ext cx="6132300" cy="3291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rPr>
              <a:t>Reception </a:t>
            </a:r>
            <a:endParaRPr sz="1800" b="1">
              <a:solidFill>
                <a:srgbClr val="FFFFFF"/>
              </a:solidFill>
            </a:endParaRPr>
          </a:p>
        </p:txBody>
      </p:sp>
      <p:sp>
        <p:nvSpPr>
          <p:cNvPr id="830" name="Google Shape;830;p130"/>
          <p:cNvSpPr/>
          <p:nvPr/>
        </p:nvSpPr>
        <p:spPr>
          <a:xfrm>
            <a:off x="1505850" y="2009500"/>
            <a:ext cx="6132300" cy="3291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rPr>
              <a:t>Lunch</a:t>
            </a:r>
            <a:endParaRPr sz="1800" b="1">
              <a:solidFill>
                <a:srgbClr val="FFFFFF"/>
              </a:solidFill>
            </a:endParaRPr>
          </a:p>
        </p:txBody>
      </p:sp>
      <p:sp>
        <p:nvSpPr>
          <p:cNvPr id="831" name="Google Shape;831;p130"/>
          <p:cNvSpPr/>
          <p:nvPr/>
        </p:nvSpPr>
        <p:spPr>
          <a:xfrm>
            <a:off x="1505850" y="1172188"/>
            <a:ext cx="6132300" cy="3291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rPr>
              <a:t>Break</a:t>
            </a:r>
            <a:endParaRPr sz="1800" b="1">
              <a:solidFill>
                <a:srgbClr val="FFFFFF"/>
              </a:solidFill>
            </a:endParaRPr>
          </a:p>
        </p:txBody>
      </p:sp>
      <p:sp>
        <p:nvSpPr>
          <p:cNvPr id="832" name="Google Shape;832;p130"/>
          <p:cNvSpPr/>
          <p:nvPr/>
        </p:nvSpPr>
        <p:spPr>
          <a:xfrm>
            <a:off x="1505850" y="3246525"/>
            <a:ext cx="6132300" cy="3291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rPr>
              <a:t>Break</a:t>
            </a:r>
            <a:endParaRPr sz="1800" b="1">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45"/>
        <p:cNvGrpSpPr/>
        <p:nvPr/>
      </p:nvGrpSpPr>
      <p:grpSpPr>
        <a:xfrm>
          <a:off x="0" y="0"/>
          <a:ext cx="0" cy="0"/>
          <a:chOff x="0" y="0"/>
          <a:chExt cx="0" cy="0"/>
        </a:xfrm>
      </p:grpSpPr>
      <p:sp>
        <p:nvSpPr>
          <p:cNvPr id="2446" name="Google Shape;2446;p157"/>
          <p:cNvSpPr txBox="1">
            <a:spLocks noGrp="1"/>
          </p:cNvSpPr>
          <p:nvPr>
            <p:ph type="title"/>
          </p:nvPr>
        </p:nvSpPr>
        <p:spPr>
          <a:xfrm>
            <a:off x="152400" y="127400"/>
            <a:ext cx="8686800" cy="47982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Basic Forwarding: Topology</a:t>
            </a:r>
            <a:endParaRPr sz="2700" b="1" i="0" u="none" strike="noStrike" cap="none">
              <a:solidFill>
                <a:schemeClr val="dk1"/>
              </a:solidFill>
              <a:latin typeface="Arial"/>
              <a:ea typeface="Arial"/>
              <a:cs typeface="Arial"/>
              <a:sym typeface="Arial"/>
            </a:endParaRPr>
          </a:p>
        </p:txBody>
      </p:sp>
      <p:sp>
        <p:nvSpPr>
          <p:cNvPr id="2447" name="Google Shape;2447;p157"/>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30</a:t>
            </a:fld>
            <a:endParaRPr sz="825" b="0" i="0" u="none" strike="noStrike" cap="none">
              <a:solidFill>
                <a:srgbClr val="888888"/>
              </a:solidFill>
              <a:latin typeface="Arial"/>
              <a:ea typeface="Arial"/>
              <a:cs typeface="Arial"/>
              <a:sym typeface="Arial"/>
            </a:endParaRPr>
          </a:p>
        </p:txBody>
      </p:sp>
      <p:cxnSp>
        <p:nvCxnSpPr>
          <p:cNvPr id="2448" name="Google Shape;2448;p157"/>
          <p:cNvCxnSpPr/>
          <p:nvPr/>
        </p:nvCxnSpPr>
        <p:spPr>
          <a:xfrm>
            <a:off x="2708601" y="1697111"/>
            <a:ext cx="3618746" cy="0"/>
          </a:xfrm>
          <a:prstGeom prst="straightConnector1">
            <a:avLst/>
          </a:prstGeom>
          <a:noFill/>
          <a:ln w="9525" cap="flat" cmpd="sng">
            <a:solidFill>
              <a:srgbClr val="A5A5A5"/>
            </a:solidFill>
            <a:prstDash val="solid"/>
            <a:round/>
            <a:headEnd type="none" w="sm" len="sm"/>
            <a:tailEnd type="none" w="sm" len="sm"/>
          </a:ln>
        </p:spPr>
      </p:cxnSp>
      <p:pic>
        <p:nvPicPr>
          <p:cNvPr id="2449" name="Google Shape;2449;p157"/>
          <p:cNvPicPr preferRelativeResize="0"/>
          <p:nvPr/>
        </p:nvPicPr>
        <p:blipFill rotWithShape="1">
          <a:blip r:embed="rId3">
            <a:alphaModFix/>
          </a:blip>
          <a:srcRect/>
          <a:stretch/>
        </p:blipFill>
        <p:spPr>
          <a:xfrm>
            <a:off x="1984007" y="1456183"/>
            <a:ext cx="724594" cy="479448"/>
          </a:xfrm>
          <a:prstGeom prst="rect">
            <a:avLst/>
          </a:prstGeom>
          <a:noFill/>
          <a:ln>
            <a:noFill/>
          </a:ln>
        </p:spPr>
      </p:pic>
      <p:pic>
        <p:nvPicPr>
          <p:cNvPr id="2450" name="Google Shape;2450;p157"/>
          <p:cNvPicPr preferRelativeResize="0"/>
          <p:nvPr/>
        </p:nvPicPr>
        <p:blipFill rotWithShape="1">
          <a:blip r:embed="rId3">
            <a:alphaModFix/>
          </a:blip>
          <a:srcRect/>
          <a:stretch/>
        </p:blipFill>
        <p:spPr>
          <a:xfrm>
            <a:off x="6327347" y="1456183"/>
            <a:ext cx="724594" cy="479448"/>
          </a:xfrm>
          <a:prstGeom prst="rect">
            <a:avLst/>
          </a:prstGeom>
          <a:noFill/>
          <a:ln>
            <a:noFill/>
          </a:ln>
        </p:spPr>
      </p:pic>
      <p:pic>
        <p:nvPicPr>
          <p:cNvPr id="2451" name="Google Shape;2451;p157"/>
          <p:cNvPicPr preferRelativeResize="0"/>
          <p:nvPr/>
        </p:nvPicPr>
        <p:blipFill rotWithShape="1">
          <a:blip r:embed="rId3">
            <a:alphaModFix/>
          </a:blip>
          <a:srcRect/>
          <a:stretch/>
        </p:blipFill>
        <p:spPr>
          <a:xfrm>
            <a:off x="4155677" y="3245164"/>
            <a:ext cx="724594" cy="479448"/>
          </a:xfrm>
          <a:prstGeom prst="rect">
            <a:avLst/>
          </a:prstGeom>
          <a:noFill/>
          <a:ln>
            <a:noFill/>
          </a:ln>
        </p:spPr>
      </p:pic>
      <p:cxnSp>
        <p:nvCxnSpPr>
          <p:cNvPr id="2452" name="Google Shape;2452;p157"/>
          <p:cNvCxnSpPr/>
          <p:nvPr/>
        </p:nvCxnSpPr>
        <p:spPr>
          <a:xfrm rot="10800000" flipH="1">
            <a:off x="4880270" y="1938038"/>
            <a:ext cx="1809373" cy="1548054"/>
          </a:xfrm>
          <a:prstGeom prst="straightConnector1">
            <a:avLst/>
          </a:prstGeom>
          <a:noFill/>
          <a:ln w="9525" cap="flat" cmpd="sng">
            <a:solidFill>
              <a:srgbClr val="A5A5A5"/>
            </a:solidFill>
            <a:prstDash val="solid"/>
            <a:round/>
            <a:headEnd type="none" w="sm" len="sm"/>
            <a:tailEnd type="none" w="sm" len="sm"/>
          </a:ln>
        </p:spPr>
      </p:cxnSp>
      <p:cxnSp>
        <p:nvCxnSpPr>
          <p:cNvPr id="2453" name="Google Shape;2453;p157"/>
          <p:cNvCxnSpPr/>
          <p:nvPr/>
        </p:nvCxnSpPr>
        <p:spPr>
          <a:xfrm>
            <a:off x="1159700" y="1276775"/>
            <a:ext cx="824400" cy="342900"/>
          </a:xfrm>
          <a:prstGeom prst="straightConnector1">
            <a:avLst/>
          </a:prstGeom>
          <a:noFill/>
          <a:ln w="9525" cap="flat" cmpd="sng">
            <a:solidFill>
              <a:srgbClr val="A5A5A5"/>
            </a:solidFill>
            <a:prstDash val="solid"/>
            <a:round/>
            <a:headEnd type="none" w="sm" len="sm"/>
            <a:tailEnd type="none" w="sm" len="sm"/>
          </a:ln>
        </p:spPr>
      </p:cxnSp>
      <p:grpSp>
        <p:nvGrpSpPr>
          <p:cNvPr id="2454" name="Google Shape;2454;p157"/>
          <p:cNvGrpSpPr/>
          <p:nvPr/>
        </p:nvGrpSpPr>
        <p:grpSpPr>
          <a:xfrm>
            <a:off x="321851" y="1113251"/>
            <a:ext cx="788275" cy="283872"/>
            <a:chOff x="12523788" y="-511175"/>
            <a:chExt cx="13454062" cy="4845051"/>
          </a:xfrm>
        </p:grpSpPr>
        <p:sp>
          <p:nvSpPr>
            <p:cNvPr id="2455" name="Google Shape;2455;p157"/>
            <p:cNvSpPr/>
            <p:nvPr/>
          </p:nvSpPr>
          <p:spPr>
            <a:xfrm>
              <a:off x="12523788" y="-511175"/>
              <a:ext cx="13454062" cy="4845050"/>
            </a:xfrm>
            <a:custGeom>
              <a:avLst/>
              <a:gdLst/>
              <a:ahLst/>
              <a:cxnLst/>
              <a:rect l="l" t="t" r="r" b="b"/>
              <a:pathLst>
                <a:path w="120000" h="120000" extrusionOk="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456" name="Google Shape;2456;p157"/>
            <p:cNvSpPr/>
            <p:nvPr/>
          </p:nvSpPr>
          <p:spPr>
            <a:xfrm>
              <a:off x="12523788" y="722313"/>
              <a:ext cx="12231687" cy="3611563"/>
            </a:xfrm>
            <a:custGeom>
              <a:avLst/>
              <a:gdLst/>
              <a:ahLst/>
              <a:cxnLst/>
              <a:rect l="l" t="t" r="r" b="b"/>
              <a:pathLst>
                <a:path w="120000" h="120000" extrusionOk="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457" name="Google Shape;2457;p157"/>
            <p:cNvSpPr/>
            <p:nvPr/>
          </p:nvSpPr>
          <p:spPr>
            <a:xfrm>
              <a:off x="18637250" y="722313"/>
              <a:ext cx="6118225" cy="3611563"/>
            </a:xfrm>
            <a:custGeom>
              <a:avLst/>
              <a:gdLst/>
              <a:ahLst/>
              <a:cxnLst/>
              <a:rect l="l" t="t" r="r" b="b"/>
              <a:pathLst>
                <a:path w="120000" h="120000" extrusionOk="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458" name="Google Shape;2458;p157"/>
            <p:cNvSpPr/>
            <p:nvPr/>
          </p:nvSpPr>
          <p:spPr>
            <a:xfrm>
              <a:off x="24755475" y="-511175"/>
              <a:ext cx="1222375" cy="4845050"/>
            </a:xfrm>
            <a:custGeom>
              <a:avLst/>
              <a:gdLst/>
              <a:ahLst/>
              <a:cxnLst/>
              <a:rect l="l" t="t" r="r" b="b"/>
              <a:pathLst>
                <a:path w="120000" h="120000" extrusionOk="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459" name="Google Shape;2459;p157"/>
            <p:cNvSpPr/>
            <p:nvPr/>
          </p:nvSpPr>
          <p:spPr>
            <a:xfrm>
              <a:off x="12523788" y="-511175"/>
              <a:ext cx="13454062" cy="1233488"/>
            </a:xfrm>
            <a:custGeom>
              <a:avLst/>
              <a:gdLst/>
              <a:ahLst/>
              <a:cxnLst/>
              <a:rect l="l" t="t" r="r" b="b"/>
              <a:pathLst>
                <a:path w="120000" h="120000" extrusionOk="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460" name="Google Shape;2460;p157"/>
            <p:cNvSpPr/>
            <p:nvPr/>
          </p:nvSpPr>
          <p:spPr>
            <a:xfrm>
              <a:off x="13247688" y="1601788"/>
              <a:ext cx="10782300" cy="1912938"/>
            </a:xfrm>
            <a:prstGeom prst="rect">
              <a:avLst/>
            </a:prstGeom>
            <a:solidFill>
              <a:srgbClr val="3D3D3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461" name="Google Shape;2461;p157"/>
            <p:cNvSpPr/>
            <p:nvPr/>
          </p:nvSpPr>
          <p:spPr>
            <a:xfrm>
              <a:off x="13247688" y="1601788"/>
              <a:ext cx="5389562" cy="1912938"/>
            </a:xfrm>
            <a:prstGeom prst="rect">
              <a:avLst/>
            </a:prstGeom>
            <a:solidFill>
              <a:srgbClr val="4B4A4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462" name="Google Shape;2462;p157"/>
            <p:cNvSpPr/>
            <p:nvPr/>
          </p:nvSpPr>
          <p:spPr>
            <a:xfrm>
              <a:off x="13874750" y="2247900"/>
              <a:ext cx="604837" cy="619125"/>
            </a:xfrm>
            <a:prstGeom prst="rect">
              <a:avLst/>
            </a:prstGeom>
            <a:solidFill>
              <a:srgbClr val="60BA5A"/>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grpSp>
      <p:grpSp>
        <p:nvGrpSpPr>
          <p:cNvPr id="2463" name="Google Shape;2463;p157"/>
          <p:cNvGrpSpPr/>
          <p:nvPr/>
        </p:nvGrpSpPr>
        <p:grpSpPr>
          <a:xfrm>
            <a:off x="4123836" y="4184269"/>
            <a:ext cx="788275" cy="283872"/>
            <a:chOff x="12523788" y="-511175"/>
            <a:chExt cx="13454062" cy="4845051"/>
          </a:xfrm>
        </p:grpSpPr>
        <p:sp>
          <p:nvSpPr>
            <p:cNvPr id="2464" name="Google Shape;2464;p157"/>
            <p:cNvSpPr/>
            <p:nvPr/>
          </p:nvSpPr>
          <p:spPr>
            <a:xfrm>
              <a:off x="12523788" y="-511175"/>
              <a:ext cx="13454062" cy="4845050"/>
            </a:xfrm>
            <a:custGeom>
              <a:avLst/>
              <a:gdLst/>
              <a:ahLst/>
              <a:cxnLst/>
              <a:rect l="l" t="t" r="r" b="b"/>
              <a:pathLst>
                <a:path w="120000" h="120000" extrusionOk="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465" name="Google Shape;2465;p157"/>
            <p:cNvSpPr/>
            <p:nvPr/>
          </p:nvSpPr>
          <p:spPr>
            <a:xfrm>
              <a:off x="12523788" y="722313"/>
              <a:ext cx="12231687" cy="3611563"/>
            </a:xfrm>
            <a:custGeom>
              <a:avLst/>
              <a:gdLst/>
              <a:ahLst/>
              <a:cxnLst/>
              <a:rect l="l" t="t" r="r" b="b"/>
              <a:pathLst>
                <a:path w="120000" h="120000" extrusionOk="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466" name="Google Shape;2466;p157"/>
            <p:cNvSpPr/>
            <p:nvPr/>
          </p:nvSpPr>
          <p:spPr>
            <a:xfrm>
              <a:off x="18637250" y="722313"/>
              <a:ext cx="6118225" cy="3611563"/>
            </a:xfrm>
            <a:custGeom>
              <a:avLst/>
              <a:gdLst/>
              <a:ahLst/>
              <a:cxnLst/>
              <a:rect l="l" t="t" r="r" b="b"/>
              <a:pathLst>
                <a:path w="120000" h="120000" extrusionOk="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467" name="Google Shape;2467;p157"/>
            <p:cNvSpPr/>
            <p:nvPr/>
          </p:nvSpPr>
          <p:spPr>
            <a:xfrm>
              <a:off x="24755475" y="-511175"/>
              <a:ext cx="1222375" cy="4845050"/>
            </a:xfrm>
            <a:custGeom>
              <a:avLst/>
              <a:gdLst/>
              <a:ahLst/>
              <a:cxnLst/>
              <a:rect l="l" t="t" r="r" b="b"/>
              <a:pathLst>
                <a:path w="120000" h="120000" extrusionOk="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468" name="Google Shape;2468;p157"/>
            <p:cNvSpPr/>
            <p:nvPr/>
          </p:nvSpPr>
          <p:spPr>
            <a:xfrm>
              <a:off x="12523788" y="-511175"/>
              <a:ext cx="13454062" cy="1233488"/>
            </a:xfrm>
            <a:custGeom>
              <a:avLst/>
              <a:gdLst/>
              <a:ahLst/>
              <a:cxnLst/>
              <a:rect l="l" t="t" r="r" b="b"/>
              <a:pathLst>
                <a:path w="120000" h="120000" extrusionOk="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469" name="Google Shape;2469;p157"/>
            <p:cNvSpPr/>
            <p:nvPr/>
          </p:nvSpPr>
          <p:spPr>
            <a:xfrm>
              <a:off x="13247688" y="1601788"/>
              <a:ext cx="10782300" cy="1912938"/>
            </a:xfrm>
            <a:prstGeom prst="rect">
              <a:avLst/>
            </a:prstGeom>
            <a:solidFill>
              <a:srgbClr val="3D3D3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470" name="Google Shape;2470;p157"/>
            <p:cNvSpPr/>
            <p:nvPr/>
          </p:nvSpPr>
          <p:spPr>
            <a:xfrm>
              <a:off x="13247688" y="1601788"/>
              <a:ext cx="5389562" cy="1912938"/>
            </a:xfrm>
            <a:prstGeom prst="rect">
              <a:avLst/>
            </a:prstGeom>
            <a:solidFill>
              <a:srgbClr val="4B4A4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471" name="Google Shape;2471;p157"/>
            <p:cNvSpPr/>
            <p:nvPr/>
          </p:nvSpPr>
          <p:spPr>
            <a:xfrm>
              <a:off x="13874750" y="2247900"/>
              <a:ext cx="604837" cy="619125"/>
            </a:xfrm>
            <a:prstGeom prst="rect">
              <a:avLst/>
            </a:prstGeom>
            <a:solidFill>
              <a:srgbClr val="60BA5A"/>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grpSp>
      <p:grpSp>
        <p:nvGrpSpPr>
          <p:cNvPr id="2472" name="Google Shape;2472;p157"/>
          <p:cNvGrpSpPr/>
          <p:nvPr/>
        </p:nvGrpSpPr>
        <p:grpSpPr>
          <a:xfrm>
            <a:off x="7772619" y="1077116"/>
            <a:ext cx="788275" cy="283872"/>
            <a:chOff x="12523788" y="-511175"/>
            <a:chExt cx="13454062" cy="4845051"/>
          </a:xfrm>
        </p:grpSpPr>
        <p:sp>
          <p:nvSpPr>
            <p:cNvPr id="2473" name="Google Shape;2473;p157"/>
            <p:cNvSpPr/>
            <p:nvPr/>
          </p:nvSpPr>
          <p:spPr>
            <a:xfrm>
              <a:off x="12523788" y="-511175"/>
              <a:ext cx="13454062" cy="4845050"/>
            </a:xfrm>
            <a:custGeom>
              <a:avLst/>
              <a:gdLst/>
              <a:ahLst/>
              <a:cxnLst/>
              <a:rect l="l" t="t" r="r" b="b"/>
              <a:pathLst>
                <a:path w="120000" h="120000" extrusionOk="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474" name="Google Shape;2474;p157"/>
            <p:cNvSpPr/>
            <p:nvPr/>
          </p:nvSpPr>
          <p:spPr>
            <a:xfrm>
              <a:off x="12523788" y="722313"/>
              <a:ext cx="12231687" cy="3611563"/>
            </a:xfrm>
            <a:custGeom>
              <a:avLst/>
              <a:gdLst/>
              <a:ahLst/>
              <a:cxnLst/>
              <a:rect l="l" t="t" r="r" b="b"/>
              <a:pathLst>
                <a:path w="120000" h="120000" extrusionOk="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475" name="Google Shape;2475;p157"/>
            <p:cNvSpPr/>
            <p:nvPr/>
          </p:nvSpPr>
          <p:spPr>
            <a:xfrm>
              <a:off x="18637250" y="722313"/>
              <a:ext cx="6118225" cy="3611563"/>
            </a:xfrm>
            <a:custGeom>
              <a:avLst/>
              <a:gdLst/>
              <a:ahLst/>
              <a:cxnLst/>
              <a:rect l="l" t="t" r="r" b="b"/>
              <a:pathLst>
                <a:path w="120000" h="120000" extrusionOk="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476" name="Google Shape;2476;p157"/>
            <p:cNvSpPr/>
            <p:nvPr/>
          </p:nvSpPr>
          <p:spPr>
            <a:xfrm>
              <a:off x="24755475" y="-511175"/>
              <a:ext cx="1222375" cy="4845050"/>
            </a:xfrm>
            <a:custGeom>
              <a:avLst/>
              <a:gdLst/>
              <a:ahLst/>
              <a:cxnLst/>
              <a:rect l="l" t="t" r="r" b="b"/>
              <a:pathLst>
                <a:path w="120000" h="120000" extrusionOk="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477" name="Google Shape;2477;p157"/>
            <p:cNvSpPr/>
            <p:nvPr/>
          </p:nvSpPr>
          <p:spPr>
            <a:xfrm>
              <a:off x="12523788" y="-511175"/>
              <a:ext cx="13454062" cy="1233488"/>
            </a:xfrm>
            <a:custGeom>
              <a:avLst/>
              <a:gdLst/>
              <a:ahLst/>
              <a:cxnLst/>
              <a:rect l="l" t="t" r="r" b="b"/>
              <a:pathLst>
                <a:path w="120000" h="120000" extrusionOk="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478" name="Google Shape;2478;p157"/>
            <p:cNvSpPr/>
            <p:nvPr/>
          </p:nvSpPr>
          <p:spPr>
            <a:xfrm>
              <a:off x="13247688" y="1601788"/>
              <a:ext cx="10782300" cy="1912938"/>
            </a:xfrm>
            <a:prstGeom prst="rect">
              <a:avLst/>
            </a:prstGeom>
            <a:solidFill>
              <a:srgbClr val="3D3D3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479" name="Google Shape;2479;p157"/>
            <p:cNvSpPr/>
            <p:nvPr/>
          </p:nvSpPr>
          <p:spPr>
            <a:xfrm>
              <a:off x="13247688" y="1601788"/>
              <a:ext cx="5389562" cy="1912938"/>
            </a:xfrm>
            <a:prstGeom prst="rect">
              <a:avLst/>
            </a:prstGeom>
            <a:solidFill>
              <a:srgbClr val="4B4A4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480" name="Google Shape;2480;p157"/>
            <p:cNvSpPr/>
            <p:nvPr/>
          </p:nvSpPr>
          <p:spPr>
            <a:xfrm>
              <a:off x="13874750" y="2247900"/>
              <a:ext cx="604837" cy="619125"/>
            </a:xfrm>
            <a:prstGeom prst="rect">
              <a:avLst/>
            </a:prstGeom>
            <a:solidFill>
              <a:srgbClr val="60BA5A"/>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grpSp>
      <p:cxnSp>
        <p:nvCxnSpPr>
          <p:cNvPr id="2481" name="Google Shape;2481;p157"/>
          <p:cNvCxnSpPr>
            <a:endCxn id="2451" idx="1"/>
          </p:cNvCxnSpPr>
          <p:nvPr/>
        </p:nvCxnSpPr>
        <p:spPr>
          <a:xfrm>
            <a:off x="2587877" y="1889788"/>
            <a:ext cx="1567800" cy="1595100"/>
          </a:xfrm>
          <a:prstGeom prst="straightConnector1">
            <a:avLst/>
          </a:prstGeom>
          <a:noFill/>
          <a:ln w="9525" cap="flat" cmpd="sng">
            <a:solidFill>
              <a:srgbClr val="A5A5A5"/>
            </a:solidFill>
            <a:prstDash val="solid"/>
            <a:round/>
            <a:headEnd type="none" w="sm" len="sm"/>
            <a:tailEnd type="none" w="sm" len="sm"/>
          </a:ln>
        </p:spPr>
      </p:cxnSp>
      <p:cxnSp>
        <p:nvCxnSpPr>
          <p:cNvPr id="2482" name="Google Shape;2482;p157"/>
          <p:cNvCxnSpPr>
            <a:endCxn id="2452" idx="3"/>
          </p:cNvCxnSpPr>
          <p:nvPr/>
        </p:nvCxnSpPr>
        <p:spPr>
          <a:xfrm flipH="1">
            <a:off x="7052019" y="1360990"/>
            <a:ext cx="720600" cy="336000"/>
          </a:xfrm>
          <a:prstGeom prst="straightConnector1">
            <a:avLst/>
          </a:prstGeom>
          <a:noFill/>
          <a:ln w="9525" cap="flat" cmpd="sng">
            <a:solidFill>
              <a:srgbClr val="A5A5A5"/>
            </a:solidFill>
            <a:prstDash val="solid"/>
            <a:round/>
            <a:headEnd type="none" w="sm" len="sm"/>
            <a:tailEnd type="none" w="sm" len="sm"/>
          </a:ln>
        </p:spPr>
      </p:cxnSp>
      <p:cxnSp>
        <p:nvCxnSpPr>
          <p:cNvPr id="2483" name="Google Shape;2483;p157"/>
          <p:cNvCxnSpPr>
            <a:stCxn id="2455" idx="2"/>
            <a:endCxn id="2481" idx="4"/>
          </p:cNvCxnSpPr>
          <p:nvPr/>
        </p:nvCxnSpPr>
        <p:spPr>
          <a:xfrm>
            <a:off x="4517974" y="3727019"/>
            <a:ext cx="0" cy="457200"/>
          </a:xfrm>
          <a:prstGeom prst="straightConnector1">
            <a:avLst/>
          </a:prstGeom>
          <a:noFill/>
          <a:ln w="9525" cap="flat" cmpd="sng">
            <a:solidFill>
              <a:srgbClr val="A5A5A5"/>
            </a:solidFill>
            <a:prstDash val="solid"/>
            <a:round/>
            <a:headEnd type="none" w="sm" len="sm"/>
            <a:tailEnd type="none" w="sm" len="sm"/>
          </a:ln>
        </p:spPr>
      </p:cxnSp>
      <p:sp>
        <p:nvSpPr>
          <p:cNvPr id="2484" name="Google Shape;2484;p157"/>
          <p:cNvSpPr txBox="1"/>
          <p:nvPr/>
        </p:nvSpPr>
        <p:spPr>
          <a:xfrm>
            <a:off x="1911871" y="1840942"/>
            <a:ext cx="484365" cy="37572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3"/>
              <a:buFont typeface="Arial"/>
              <a:buNone/>
            </a:pPr>
            <a:r>
              <a:rPr lang="en-US" sz="1400" b="1" i="0" u="none" strike="noStrike" cap="none">
                <a:solidFill>
                  <a:srgbClr val="000000"/>
                </a:solidFill>
                <a:latin typeface="Arial"/>
                <a:ea typeface="Arial"/>
                <a:cs typeface="Arial"/>
                <a:sym typeface="Arial"/>
              </a:rPr>
              <a:t>s1</a:t>
            </a:r>
            <a:endParaRPr sz="1400" b="0" i="0" u="none" strike="noStrike" cap="none">
              <a:solidFill>
                <a:srgbClr val="000000"/>
              </a:solidFill>
              <a:latin typeface="Arial"/>
              <a:ea typeface="Arial"/>
              <a:cs typeface="Arial"/>
              <a:sym typeface="Arial"/>
            </a:endParaRPr>
          </a:p>
        </p:txBody>
      </p:sp>
      <p:sp>
        <p:nvSpPr>
          <p:cNvPr id="2485" name="Google Shape;2485;p157"/>
          <p:cNvSpPr txBox="1"/>
          <p:nvPr/>
        </p:nvSpPr>
        <p:spPr>
          <a:xfrm>
            <a:off x="152400" y="1413613"/>
            <a:ext cx="1127177" cy="61482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63"/>
              <a:buFont typeface="Arial"/>
              <a:buNone/>
            </a:pPr>
            <a:r>
              <a:rPr lang="en-US" sz="1400" b="1" i="0" u="none" strike="noStrike" cap="none">
                <a:solidFill>
                  <a:srgbClr val="000000"/>
                </a:solidFill>
                <a:latin typeface="Arial"/>
                <a:ea typeface="Arial"/>
                <a:cs typeface="Arial"/>
                <a:sym typeface="Arial"/>
              </a:rPr>
              <a:t>h1</a:t>
            </a:r>
            <a:br>
              <a:rPr lang="en-US" sz="1400" b="1" i="0" u="none" strike="noStrike" cap="none">
                <a:solidFill>
                  <a:srgbClr val="000000"/>
                </a:solidFill>
                <a:latin typeface="Arial"/>
                <a:ea typeface="Arial"/>
                <a:cs typeface="Arial"/>
                <a:sym typeface="Arial"/>
              </a:rPr>
            </a:br>
            <a:r>
              <a:rPr lang="en-US" sz="1400" b="1" i="0" u="none" strike="noStrike" cap="none">
                <a:solidFill>
                  <a:srgbClr val="000000"/>
                </a:solidFill>
                <a:latin typeface="Arial"/>
                <a:ea typeface="Arial"/>
                <a:cs typeface="Arial"/>
                <a:sym typeface="Arial"/>
              </a:rPr>
              <a:t>(10.0.1.1)</a:t>
            </a:r>
            <a:endParaRPr sz="1400" b="0" i="0" u="none" strike="noStrike" cap="none">
              <a:solidFill>
                <a:srgbClr val="000000"/>
              </a:solidFill>
              <a:latin typeface="Arial"/>
              <a:ea typeface="Arial"/>
              <a:cs typeface="Arial"/>
              <a:sym typeface="Arial"/>
            </a:endParaRPr>
          </a:p>
        </p:txBody>
      </p:sp>
      <p:sp>
        <p:nvSpPr>
          <p:cNvPr id="2486" name="Google Shape;2486;p157"/>
          <p:cNvSpPr txBox="1"/>
          <p:nvPr/>
        </p:nvSpPr>
        <p:spPr>
          <a:xfrm>
            <a:off x="4659084" y="3558064"/>
            <a:ext cx="484365" cy="37572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3"/>
              <a:buFont typeface="Arial"/>
              <a:buNone/>
            </a:pPr>
            <a:r>
              <a:rPr lang="en-US" sz="1400" b="1" i="0" u="none" strike="noStrike" cap="none">
                <a:solidFill>
                  <a:srgbClr val="000000"/>
                </a:solidFill>
                <a:latin typeface="Arial"/>
                <a:ea typeface="Arial"/>
                <a:cs typeface="Arial"/>
                <a:sym typeface="Arial"/>
              </a:rPr>
              <a:t>s3</a:t>
            </a:r>
            <a:endParaRPr sz="1400" b="0" i="0" u="none" strike="noStrike" cap="none">
              <a:solidFill>
                <a:srgbClr val="000000"/>
              </a:solidFill>
              <a:latin typeface="Arial"/>
              <a:ea typeface="Arial"/>
              <a:cs typeface="Arial"/>
              <a:sym typeface="Arial"/>
            </a:endParaRPr>
          </a:p>
        </p:txBody>
      </p:sp>
      <p:sp>
        <p:nvSpPr>
          <p:cNvPr id="2487" name="Google Shape;2487;p157"/>
          <p:cNvSpPr txBox="1"/>
          <p:nvPr/>
        </p:nvSpPr>
        <p:spPr>
          <a:xfrm>
            <a:off x="6770487" y="1865675"/>
            <a:ext cx="484365" cy="37572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3"/>
              <a:buFont typeface="Arial"/>
              <a:buNone/>
            </a:pPr>
            <a:r>
              <a:rPr lang="en-US" sz="1400" b="1" i="0" u="none" strike="noStrike" cap="none">
                <a:solidFill>
                  <a:srgbClr val="000000"/>
                </a:solidFill>
                <a:latin typeface="Arial"/>
                <a:ea typeface="Arial"/>
                <a:cs typeface="Arial"/>
                <a:sym typeface="Arial"/>
              </a:rPr>
              <a:t>s2</a:t>
            </a:r>
            <a:endParaRPr sz="1400" b="0" i="0" u="none" strike="noStrike" cap="none">
              <a:solidFill>
                <a:srgbClr val="000000"/>
              </a:solidFill>
              <a:latin typeface="Arial"/>
              <a:ea typeface="Arial"/>
              <a:cs typeface="Arial"/>
              <a:sym typeface="Arial"/>
            </a:endParaRPr>
          </a:p>
        </p:txBody>
      </p:sp>
      <p:sp>
        <p:nvSpPr>
          <p:cNvPr id="2488" name="Google Shape;2488;p157"/>
          <p:cNvSpPr txBox="1"/>
          <p:nvPr/>
        </p:nvSpPr>
        <p:spPr>
          <a:xfrm>
            <a:off x="7603171" y="1424408"/>
            <a:ext cx="1127177" cy="61482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63"/>
              <a:buFont typeface="Arial"/>
              <a:buNone/>
            </a:pPr>
            <a:r>
              <a:rPr lang="en-US" sz="1400" b="1" i="0" u="none" strike="noStrike" cap="none">
                <a:solidFill>
                  <a:srgbClr val="000000"/>
                </a:solidFill>
                <a:latin typeface="Arial"/>
                <a:ea typeface="Arial"/>
                <a:cs typeface="Arial"/>
                <a:sym typeface="Arial"/>
              </a:rPr>
              <a:t>h2</a:t>
            </a:r>
            <a:br>
              <a:rPr lang="en-US" sz="1400" b="1" i="0" u="none" strike="noStrike" cap="none">
                <a:solidFill>
                  <a:srgbClr val="000000"/>
                </a:solidFill>
                <a:latin typeface="Arial"/>
                <a:ea typeface="Arial"/>
                <a:cs typeface="Arial"/>
                <a:sym typeface="Arial"/>
              </a:rPr>
            </a:br>
            <a:r>
              <a:rPr lang="en-US" sz="1400" b="1" i="0" u="none" strike="noStrike" cap="none">
                <a:solidFill>
                  <a:srgbClr val="000000"/>
                </a:solidFill>
                <a:latin typeface="Arial"/>
                <a:ea typeface="Arial"/>
                <a:cs typeface="Arial"/>
                <a:sym typeface="Arial"/>
              </a:rPr>
              <a:t>(10.0.2.2)</a:t>
            </a:r>
            <a:endParaRPr sz="1400" b="0" i="0" u="none" strike="noStrike" cap="none">
              <a:solidFill>
                <a:srgbClr val="000000"/>
              </a:solidFill>
              <a:latin typeface="Arial"/>
              <a:ea typeface="Arial"/>
              <a:cs typeface="Arial"/>
              <a:sym typeface="Arial"/>
            </a:endParaRPr>
          </a:p>
        </p:txBody>
      </p:sp>
      <p:sp>
        <p:nvSpPr>
          <p:cNvPr id="2489" name="Google Shape;2489;p157"/>
          <p:cNvSpPr/>
          <p:nvPr/>
        </p:nvSpPr>
        <p:spPr>
          <a:xfrm>
            <a:off x="1164197" y="1246114"/>
            <a:ext cx="6583799" cy="383650"/>
          </a:xfrm>
          <a:custGeom>
            <a:avLst/>
            <a:gdLst/>
            <a:ahLst/>
            <a:cxnLst/>
            <a:rect l="l" t="t" r="r" b="b"/>
            <a:pathLst>
              <a:path w="120000" h="120000" extrusionOk="0">
                <a:moveTo>
                  <a:pt x="0" y="0"/>
                </a:moveTo>
                <a:cubicBezTo>
                  <a:pt x="5639" y="40321"/>
                  <a:pt x="11278" y="80643"/>
                  <a:pt x="21428" y="100643"/>
                </a:cubicBezTo>
                <a:cubicBezTo>
                  <a:pt x="31578" y="120642"/>
                  <a:pt x="60902" y="119997"/>
                  <a:pt x="60902" y="119997"/>
                </a:cubicBezTo>
                <a:lnTo>
                  <a:pt x="100827" y="112255"/>
                </a:lnTo>
                <a:cubicBezTo>
                  <a:pt x="110676" y="93546"/>
                  <a:pt x="120000" y="7741"/>
                  <a:pt x="120000" y="7741"/>
                </a:cubicBezTo>
              </a:path>
            </a:pathLst>
          </a:custGeom>
          <a:noFill/>
          <a:ln w="28575"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2490" name="Google Shape;2490;p157"/>
          <p:cNvSpPr txBox="1"/>
          <p:nvPr/>
        </p:nvSpPr>
        <p:spPr>
          <a:xfrm>
            <a:off x="3954342" y="4471527"/>
            <a:ext cx="1127177" cy="61482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63"/>
              <a:buFont typeface="Arial"/>
              <a:buNone/>
            </a:pPr>
            <a:r>
              <a:rPr lang="en-US" sz="1400" b="1" i="0" u="none" strike="noStrike" cap="none">
                <a:solidFill>
                  <a:srgbClr val="000000"/>
                </a:solidFill>
                <a:latin typeface="Arial"/>
                <a:ea typeface="Arial"/>
                <a:cs typeface="Arial"/>
                <a:sym typeface="Arial"/>
              </a:rPr>
              <a:t>h3</a:t>
            </a:r>
            <a:br>
              <a:rPr lang="en-US" sz="1400" b="1" i="0" u="none" strike="noStrike" cap="none">
                <a:solidFill>
                  <a:srgbClr val="000000"/>
                </a:solidFill>
                <a:latin typeface="Arial"/>
                <a:ea typeface="Arial"/>
                <a:cs typeface="Arial"/>
                <a:sym typeface="Arial"/>
              </a:rPr>
            </a:br>
            <a:r>
              <a:rPr lang="en-US" sz="1400" b="1" i="0" u="none" strike="noStrike" cap="none">
                <a:solidFill>
                  <a:srgbClr val="000000"/>
                </a:solidFill>
                <a:latin typeface="Arial"/>
                <a:ea typeface="Arial"/>
                <a:cs typeface="Arial"/>
                <a:sym typeface="Arial"/>
              </a:rPr>
              <a:t>(10.0.3.3)</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95"/>
        <p:cNvGrpSpPr/>
        <p:nvPr/>
      </p:nvGrpSpPr>
      <p:grpSpPr>
        <a:xfrm>
          <a:off x="0" y="0"/>
          <a:ext cx="0" cy="0"/>
          <a:chOff x="0" y="0"/>
          <a:chExt cx="0" cy="0"/>
        </a:xfrm>
      </p:grpSpPr>
      <p:sp>
        <p:nvSpPr>
          <p:cNvPr id="2496" name="Google Shape;2496;p158"/>
          <p:cNvSpPr txBox="1">
            <a:spLocks noGrp="1"/>
          </p:cNvSpPr>
          <p:nvPr>
            <p:ph type="body" idx="1"/>
          </p:nvPr>
        </p:nvSpPr>
        <p:spPr>
          <a:xfrm>
            <a:off x="152401" y="742950"/>
            <a:ext cx="2935574"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3F3151"/>
              </a:buClr>
              <a:buSzPts val="275"/>
              <a:buFont typeface="Merriweather Sans"/>
              <a:buNone/>
            </a:pPr>
            <a:r>
              <a:rPr lang="en-US" sz="1100" b="0" i="0" u="none" strike="noStrike" cap="none">
                <a:solidFill>
                  <a:srgbClr val="0744B8"/>
                </a:solidFill>
                <a:latin typeface="Consolas"/>
                <a:ea typeface="Consolas"/>
                <a:cs typeface="Consolas"/>
                <a:sym typeface="Consolas"/>
              </a:rPr>
              <a:t>typedef </a:t>
            </a:r>
            <a:r>
              <a:rPr lang="en-US" sz="1100" b="0" i="0" u="none" strike="noStrike" cap="none">
                <a:solidFill>
                  <a:schemeClr val="dk1"/>
                </a:solidFill>
                <a:latin typeface="Consolas"/>
                <a:ea typeface="Consolas"/>
                <a:cs typeface="Consolas"/>
                <a:sym typeface="Consolas"/>
              </a:rPr>
              <a:t>bit&lt;48&gt; macAddr_t;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rgbClr val="0744B8"/>
                </a:solidFill>
                <a:latin typeface="Consolas"/>
                <a:ea typeface="Consolas"/>
                <a:cs typeface="Consolas"/>
                <a:sym typeface="Consolas"/>
              </a:rPr>
              <a:t>typedef </a:t>
            </a:r>
            <a:r>
              <a:rPr lang="en-US" sz="1100" b="0" i="0" u="none" strike="noStrike" cap="none">
                <a:solidFill>
                  <a:schemeClr val="dk1"/>
                </a:solidFill>
                <a:latin typeface="Consolas"/>
                <a:ea typeface="Consolas"/>
                <a:cs typeface="Consolas"/>
                <a:sym typeface="Consolas"/>
              </a:rPr>
              <a:t>bit&lt;32&gt; ip4Addr_t;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rgbClr val="0744B8"/>
                </a:solidFill>
                <a:latin typeface="Consolas"/>
                <a:ea typeface="Consolas"/>
                <a:cs typeface="Consolas"/>
                <a:sym typeface="Consolas"/>
              </a:rPr>
              <a:t>header</a:t>
            </a:r>
            <a:r>
              <a:rPr lang="en-US" sz="1100" b="0" i="0" u="none" strike="noStrike" cap="none">
                <a:solidFill>
                  <a:schemeClr val="dk1"/>
                </a:solidFill>
                <a:latin typeface="Consolas"/>
                <a:ea typeface="Consolas"/>
                <a:cs typeface="Consolas"/>
                <a:sym typeface="Consolas"/>
              </a:rPr>
              <a:t> ethernet_t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macAddr_t r;	</a:t>
            </a:r>
            <a:r>
              <a:rPr lang="en-US" sz="1100">
                <a:latin typeface="Consolas"/>
                <a:ea typeface="Consolas"/>
                <a:cs typeface="Consolas"/>
                <a:sym typeface="Consolas"/>
              </a:rPr>
              <a:t>dstAdd</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macAddr_t srcAddr;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bit&lt;16&gt;   etherType;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rgbClr val="0744B8"/>
                </a:solidFill>
                <a:latin typeface="Consolas"/>
                <a:ea typeface="Consolas"/>
                <a:cs typeface="Consolas"/>
                <a:sym typeface="Consolas"/>
              </a:rPr>
              <a:t>header</a:t>
            </a:r>
            <a:r>
              <a:rPr lang="en-US" sz="1100" b="0" i="0" u="none" strike="noStrike" cap="none">
                <a:solidFill>
                  <a:schemeClr val="dk1"/>
                </a:solidFill>
                <a:latin typeface="Consolas"/>
                <a:ea typeface="Consolas"/>
                <a:cs typeface="Consolas"/>
                <a:sym typeface="Consolas"/>
              </a:rPr>
              <a:t> ipv4_t {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bit&lt;4&gt;    version;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bit&lt;4&gt;    ihl;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bit&lt;8&gt;    diffserv;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bit&lt;16&gt;   totalLen;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bit&lt;16&gt;   identification;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bit&lt;3&gt;    flags;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bit&lt;13&gt;   fragOffset;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bit&lt;8&gt;    ttl;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bit&lt;8&gt;    protocol;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bit&lt;16&gt;   hdrChecksum;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ip4Addr_t srcAddr;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ip4Addr_t dstAddr;</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a:t>
            </a:r>
            <a:endParaRPr sz="900" b="0" i="0" u="none" strike="noStrike" cap="none">
              <a:solidFill>
                <a:schemeClr val="dk1"/>
              </a:solidFill>
              <a:latin typeface="Arial"/>
              <a:ea typeface="Arial"/>
              <a:cs typeface="Arial"/>
              <a:sym typeface="Arial"/>
            </a:endParaRPr>
          </a:p>
          <a:p>
            <a:pPr marL="0" marR="0" lvl="0" indent="0" algn="l" rtl="0">
              <a:lnSpc>
                <a:spcPct val="90000"/>
              </a:lnSpc>
              <a:spcBef>
                <a:spcPts val="225"/>
              </a:spcBef>
              <a:spcAft>
                <a:spcPts val="0"/>
              </a:spcAft>
              <a:buClr>
                <a:srgbClr val="3F3151"/>
              </a:buClr>
              <a:buSzPts val="275"/>
              <a:buFont typeface="Merriweather Sans"/>
              <a:buNone/>
            </a:pPr>
            <a:endParaRPr sz="1100" b="0" i="0" u="none" strike="noStrike" cap="none">
              <a:solidFill>
                <a:schemeClr val="dk1"/>
              </a:solidFill>
              <a:latin typeface="Arial"/>
              <a:ea typeface="Arial"/>
              <a:cs typeface="Arial"/>
              <a:sym typeface="Arial"/>
            </a:endParaRPr>
          </a:p>
        </p:txBody>
      </p:sp>
      <p:sp>
        <p:nvSpPr>
          <p:cNvPr id="2497" name="Google Shape;2497;p158"/>
          <p:cNvSpPr txBox="1">
            <a:spLocks noGrp="1"/>
          </p:cNvSpPr>
          <p:nvPr>
            <p:ph type="title"/>
          </p:nvPr>
        </p:nvSpPr>
        <p:spPr>
          <a:xfrm>
            <a:off x="152400" y="127400"/>
            <a:ext cx="8686800" cy="4798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0"/>
              <a:buFont typeface="Arial"/>
              <a:buNone/>
            </a:pPr>
            <a:r>
              <a:rPr lang="en-US" sz="2400" b="1" i="0" u="none" strike="noStrike" cap="none">
                <a:solidFill>
                  <a:schemeClr val="dk1"/>
                </a:solidFill>
                <a:latin typeface="Arial"/>
                <a:ea typeface="Arial"/>
                <a:cs typeface="Arial"/>
                <a:sym typeface="Arial"/>
              </a:rPr>
              <a:t>P4</a:t>
            </a:r>
            <a:r>
              <a:rPr lang="en-US" sz="2400" b="1" i="0" u="none" strike="noStrike" cap="none" baseline="-25000">
                <a:solidFill>
                  <a:schemeClr val="dk1"/>
                </a:solidFill>
                <a:latin typeface="Arial"/>
                <a:ea typeface="Arial"/>
                <a:cs typeface="Arial"/>
                <a:sym typeface="Arial"/>
              </a:rPr>
              <a:t>16</a:t>
            </a:r>
            <a:r>
              <a:rPr lang="en-US" sz="2400" b="1" i="0" u="none" strike="noStrike" cap="none">
                <a:solidFill>
                  <a:schemeClr val="dk1"/>
                </a:solidFill>
                <a:latin typeface="Arial"/>
                <a:ea typeface="Arial"/>
                <a:cs typeface="Arial"/>
                <a:sym typeface="Arial"/>
              </a:rPr>
              <a:t> Types (Basic and Header Types)</a:t>
            </a:r>
            <a:endParaRPr sz="2700" b="1" i="0" u="none" strike="noStrike" cap="none">
              <a:solidFill>
                <a:schemeClr val="dk1"/>
              </a:solidFill>
              <a:latin typeface="Arial"/>
              <a:ea typeface="Arial"/>
              <a:cs typeface="Arial"/>
              <a:sym typeface="Arial"/>
            </a:endParaRPr>
          </a:p>
        </p:txBody>
      </p:sp>
      <p:sp>
        <p:nvSpPr>
          <p:cNvPr id="2498" name="Google Shape;2498;p158"/>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88888"/>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31</a:t>
            </a:fld>
            <a:endParaRPr sz="825" b="0" i="0" u="none" strike="noStrike" cap="none">
              <a:solidFill>
                <a:srgbClr val="888888"/>
              </a:solidFill>
              <a:latin typeface="Arial"/>
              <a:ea typeface="Arial"/>
              <a:cs typeface="Arial"/>
              <a:sym typeface="Arial"/>
            </a:endParaRPr>
          </a:p>
        </p:txBody>
      </p:sp>
      <p:sp>
        <p:nvSpPr>
          <p:cNvPr id="2499" name="Google Shape;2499;p158"/>
          <p:cNvSpPr txBox="1">
            <a:spLocks noGrp="1"/>
          </p:cNvSpPr>
          <p:nvPr>
            <p:ph type="body" idx="2"/>
          </p:nvPr>
        </p:nvSpPr>
        <p:spPr>
          <a:xfrm>
            <a:off x="3462728" y="742950"/>
            <a:ext cx="5393406"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00"/>
              <a:buFont typeface="Merriweather Sans"/>
              <a:buNone/>
            </a:pPr>
            <a:r>
              <a:rPr lang="en-US" sz="1600" b="1" i="0" u="none" strike="noStrike" cap="none" dirty="0">
                <a:solidFill>
                  <a:schemeClr val="dk1"/>
                </a:solidFill>
                <a:latin typeface="Arial"/>
                <a:ea typeface="Arial"/>
                <a:cs typeface="Arial"/>
                <a:sym typeface="Arial"/>
              </a:rPr>
              <a:t>Basic Types</a:t>
            </a:r>
            <a:endParaRPr sz="1500" b="1" i="0" u="none" strike="noStrike" cap="none" dirty="0">
              <a:solidFill>
                <a:schemeClr val="dk1"/>
              </a:solidFill>
              <a:latin typeface="Arial"/>
              <a:ea typeface="Arial"/>
              <a:cs typeface="Arial"/>
              <a:sym typeface="Arial"/>
            </a:endParaRPr>
          </a:p>
          <a:p>
            <a:pPr marL="173736" marR="0" lvl="0" indent="-173736" algn="l" rtl="0">
              <a:lnSpc>
                <a:spcPct val="100000"/>
              </a:lnSpc>
              <a:spcBef>
                <a:spcPts val="131"/>
              </a:spcBef>
              <a:spcAft>
                <a:spcPts val="0"/>
              </a:spcAft>
              <a:buClr>
                <a:schemeClr val="dk1"/>
              </a:buClr>
              <a:buSzPts val="1600"/>
              <a:buFont typeface="Arial"/>
              <a:buChar char="•"/>
            </a:pPr>
            <a:r>
              <a:rPr lang="en-US" sz="1600" b="1" i="0" u="none" strike="noStrike" cap="none" dirty="0">
                <a:solidFill>
                  <a:schemeClr val="dk1"/>
                </a:solidFill>
                <a:latin typeface="Arial"/>
                <a:ea typeface="Arial"/>
                <a:cs typeface="Arial"/>
                <a:sym typeface="Arial"/>
              </a:rPr>
              <a:t>bit&lt;n&gt;</a:t>
            </a:r>
            <a:r>
              <a:rPr lang="en-US" sz="1600" b="0" i="0" u="none" strike="noStrike" cap="none" dirty="0">
                <a:solidFill>
                  <a:schemeClr val="dk1"/>
                </a:solidFill>
                <a:latin typeface="Arial"/>
                <a:ea typeface="Arial"/>
                <a:cs typeface="Arial"/>
                <a:sym typeface="Arial"/>
              </a:rPr>
              <a:t>: Unsigned integer (</a:t>
            </a:r>
            <a:r>
              <a:rPr lang="en-US" sz="1600" b="0" i="0" u="none" strike="noStrike" cap="none" dirty="0" err="1">
                <a:solidFill>
                  <a:schemeClr val="dk1"/>
                </a:solidFill>
                <a:latin typeface="Arial"/>
                <a:ea typeface="Arial"/>
                <a:cs typeface="Arial"/>
                <a:sym typeface="Arial"/>
              </a:rPr>
              <a:t>bitstring</a:t>
            </a:r>
            <a:r>
              <a:rPr lang="en-US" sz="1600" b="0" i="0" u="none" strike="noStrike" cap="none" dirty="0">
                <a:solidFill>
                  <a:schemeClr val="dk1"/>
                </a:solidFill>
                <a:latin typeface="Arial"/>
                <a:ea typeface="Arial"/>
                <a:cs typeface="Arial"/>
                <a:sym typeface="Arial"/>
              </a:rPr>
              <a:t>) of size n</a:t>
            </a:r>
            <a:endParaRPr sz="1500" b="1" i="0" u="none" strike="noStrike" cap="none" dirty="0">
              <a:solidFill>
                <a:schemeClr val="dk1"/>
              </a:solidFill>
              <a:latin typeface="Arial"/>
              <a:ea typeface="Arial"/>
              <a:cs typeface="Arial"/>
              <a:sym typeface="Arial"/>
            </a:endParaRPr>
          </a:p>
          <a:p>
            <a:pPr marL="173736" marR="0" lvl="0" indent="-173736" algn="l" rtl="0">
              <a:lnSpc>
                <a:spcPct val="100000"/>
              </a:lnSpc>
              <a:spcBef>
                <a:spcPts val="131"/>
              </a:spcBef>
              <a:spcAft>
                <a:spcPts val="0"/>
              </a:spcAft>
              <a:buClr>
                <a:schemeClr val="dk1"/>
              </a:buClr>
              <a:buSzPts val="1600"/>
              <a:buFont typeface="Arial"/>
              <a:buChar char="•"/>
            </a:pPr>
            <a:r>
              <a:rPr lang="en-US" sz="1600" b="1" i="0" u="none" strike="noStrike" cap="none" dirty="0">
                <a:solidFill>
                  <a:schemeClr val="dk1"/>
                </a:solidFill>
                <a:latin typeface="Arial"/>
                <a:ea typeface="Arial"/>
                <a:cs typeface="Arial"/>
                <a:sym typeface="Arial"/>
              </a:rPr>
              <a:t>bit</a:t>
            </a:r>
            <a:r>
              <a:rPr lang="en-US" sz="1600" b="0" i="0" u="none" strike="noStrike" cap="none" dirty="0">
                <a:solidFill>
                  <a:schemeClr val="dk1"/>
                </a:solidFill>
                <a:latin typeface="Arial"/>
                <a:ea typeface="Arial"/>
                <a:cs typeface="Arial"/>
                <a:sym typeface="Arial"/>
              </a:rPr>
              <a:t> is the same as </a:t>
            </a:r>
            <a:r>
              <a:rPr lang="en-US" sz="1600" b="1" i="0" u="none" strike="noStrike" cap="none" dirty="0">
                <a:solidFill>
                  <a:schemeClr val="dk1"/>
                </a:solidFill>
                <a:latin typeface="Arial"/>
                <a:ea typeface="Arial"/>
                <a:cs typeface="Arial"/>
                <a:sym typeface="Arial"/>
              </a:rPr>
              <a:t>bit&lt;1&gt;</a:t>
            </a:r>
            <a:endParaRPr sz="1500" b="1" i="0" u="none" strike="noStrike" cap="none" dirty="0">
              <a:solidFill>
                <a:schemeClr val="dk1"/>
              </a:solidFill>
              <a:latin typeface="Arial"/>
              <a:ea typeface="Arial"/>
              <a:cs typeface="Arial"/>
              <a:sym typeface="Arial"/>
            </a:endParaRPr>
          </a:p>
          <a:p>
            <a:pPr marL="173736" marR="0" lvl="0" indent="-173736" algn="l" rtl="0">
              <a:lnSpc>
                <a:spcPct val="100000"/>
              </a:lnSpc>
              <a:spcBef>
                <a:spcPts val="94"/>
              </a:spcBef>
              <a:spcAft>
                <a:spcPts val="0"/>
              </a:spcAft>
              <a:buClr>
                <a:schemeClr val="dk1"/>
              </a:buClr>
              <a:buSzPts val="1600"/>
              <a:buFont typeface="Arial"/>
              <a:buChar char="•"/>
            </a:pPr>
            <a:r>
              <a:rPr lang="en-US" sz="1600" b="1" i="0" u="none" strike="noStrike" cap="none" dirty="0">
                <a:solidFill>
                  <a:schemeClr val="dk1"/>
                </a:solidFill>
                <a:latin typeface="Arial"/>
                <a:ea typeface="Arial"/>
                <a:cs typeface="Arial"/>
                <a:sym typeface="Arial"/>
              </a:rPr>
              <a:t>int&lt;n&gt;</a:t>
            </a:r>
            <a:r>
              <a:rPr lang="en-US" sz="1600" b="0" i="0" u="none" strike="noStrike" cap="none" dirty="0">
                <a:solidFill>
                  <a:schemeClr val="dk1"/>
                </a:solidFill>
                <a:latin typeface="Arial"/>
                <a:ea typeface="Arial"/>
                <a:cs typeface="Arial"/>
                <a:sym typeface="Arial"/>
              </a:rPr>
              <a:t>: Signed integer of size n (&gt;=2)</a:t>
            </a:r>
            <a:endParaRPr sz="1500" b="1" i="0" u="none" strike="noStrike" cap="none" dirty="0">
              <a:solidFill>
                <a:schemeClr val="dk1"/>
              </a:solidFill>
              <a:latin typeface="Arial"/>
              <a:ea typeface="Arial"/>
              <a:cs typeface="Arial"/>
              <a:sym typeface="Arial"/>
            </a:endParaRPr>
          </a:p>
          <a:p>
            <a:pPr marL="173736" marR="0" lvl="0" indent="-173736" algn="l" rtl="0">
              <a:lnSpc>
                <a:spcPct val="100000"/>
              </a:lnSpc>
              <a:spcBef>
                <a:spcPts val="112"/>
              </a:spcBef>
              <a:spcAft>
                <a:spcPts val="0"/>
              </a:spcAft>
              <a:buClr>
                <a:schemeClr val="dk1"/>
              </a:buClr>
              <a:buSzPts val="1600"/>
              <a:buFont typeface="Arial"/>
              <a:buChar char="•"/>
            </a:pPr>
            <a:r>
              <a:rPr lang="en-US" sz="1600" b="1" i="0" u="none" strike="noStrike" cap="none" dirty="0" err="1">
                <a:solidFill>
                  <a:schemeClr val="dk1"/>
                </a:solidFill>
                <a:latin typeface="Arial"/>
                <a:ea typeface="Arial"/>
                <a:cs typeface="Arial"/>
                <a:sym typeface="Arial"/>
              </a:rPr>
              <a:t>varbit</a:t>
            </a:r>
            <a:r>
              <a:rPr lang="en-US" sz="1600" b="1" i="0" u="none" strike="noStrike" cap="none" dirty="0">
                <a:solidFill>
                  <a:schemeClr val="dk1"/>
                </a:solidFill>
                <a:latin typeface="Arial"/>
                <a:ea typeface="Arial"/>
                <a:cs typeface="Arial"/>
                <a:sym typeface="Arial"/>
              </a:rPr>
              <a:t>&lt;n&gt;</a:t>
            </a:r>
            <a:r>
              <a:rPr lang="en-US" sz="1600" b="0" i="0" u="none" strike="noStrike" cap="none" dirty="0">
                <a:solidFill>
                  <a:schemeClr val="dk1"/>
                </a:solidFill>
                <a:latin typeface="Arial"/>
                <a:ea typeface="Arial"/>
                <a:cs typeface="Arial"/>
                <a:sym typeface="Arial"/>
              </a:rPr>
              <a:t>: Variable-length </a:t>
            </a:r>
            <a:r>
              <a:rPr lang="en-US" sz="1600" b="0" i="0" u="none" strike="noStrike" cap="none" dirty="0" err="1">
                <a:solidFill>
                  <a:schemeClr val="dk1"/>
                </a:solidFill>
                <a:latin typeface="Arial"/>
                <a:ea typeface="Arial"/>
                <a:cs typeface="Arial"/>
                <a:sym typeface="Arial"/>
              </a:rPr>
              <a:t>bitstring</a:t>
            </a:r>
            <a:endParaRPr sz="1500" b="1" i="0" u="none" strike="noStrike" cap="none" dirty="0">
              <a:solidFill>
                <a:schemeClr val="dk1"/>
              </a:solidFill>
              <a:latin typeface="Arial"/>
              <a:ea typeface="Arial"/>
              <a:cs typeface="Arial"/>
              <a:sym typeface="Arial"/>
            </a:endParaRPr>
          </a:p>
          <a:p>
            <a:pPr marL="173736" marR="0" lvl="0" indent="-173736" algn="l" rtl="0">
              <a:lnSpc>
                <a:spcPct val="100000"/>
              </a:lnSpc>
              <a:spcBef>
                <a:spcPts val="112"/>
              </a:spcBef>
              <a:spcAft>
                <a:spcPts val="0"/>
              </a:spcAft>
              <a:buClr>
                <a:schemeClr val="dk1"/>
              </a:buClr>
              <a:buSzPts val="1600"/>
              <a:buFont typeface="Arial"/>
              <a:buNone/>
            </a:pPr>
            <a:endParaRPr sz="1600" b="0" i="0" u="none" strike="noStrike" cap="none" dirty="0">
              <a:solidFill>
                <a:schemeClr val="dk1"/>
              </a:solidFill>
              <a:latin typeface="Arial"/>
              <a:ea typeface="Arial"/>
              <a:cs typeface="Arial"/>
              <a:sym typeface="Arial"/>
            </a:endParaRPr>
          </a:p>
          <a:p>
            <a:pPr marL="0" marR="0" lvl="0" indent="0" algn="l" rtl="0">
              <a:lnSpc>
                <a:spcPct val="100000"/>
              </a:lnSpc>
              <a:spcBef>
                <a:spcPts val="112"/>
              </a:spcBef>
              <a:spcAft>
                <a:spcPts val="0"/>
              </a:spcAft>
              <a:buClr>
                <a:schemeClr val="dk1"/>
              </a:buClr>
              <a:buSzPts val="400"/>
              <a:buFont typeface="Merriweather Sans"/>
              <a:buNone/>
            </a:pPr>
            <a:r>
              <a:rPr lang="en-US" sz="1600" b="1" i="0" u="none" strike="noStrike" cap="none" dirty="0">
                <a:solidFill>
                  <a:schemeClr val="dk1"/>
                </a:solidFill>
                <a:latin typeface="Arial"/>
                <a:ea typeface="Arial"/>
                <a:cs typeface="Arial"/>
                <a:sym typeface="Arial"/>
              </a:rPr>
              <a:t>Header Types: </a:t>
            </a:r>
            <a:r>
              <a:rPr lang="en-US" sz="1600" b="0" i="0" u="none" strike="noStrike" cap="none" dirty="0">
                <a:solidFill>
                  <a:srgbClr val="FF0000"/>
                </a:solidFill>
                <a:latin typeface="Arial"/>
                <a:ea typeface="Arial"/>
                <a:cs typeface="Arial"/>
                <a:sym typeface="Arial"/>
              </a:rPr>
              <a:t>Ordered collection of members</a:t>
            </a:r>
            <a:endParaRPr sz="1500" b="1" i="0" u="none" strike="noStrike" cap="none" dirty="0">
              <a:solidFill>
                <a:srgbClr val="FF0000"/>
              </a:solidFill>
              <a:latin typeface="Arial"/>
              <a:ea typeface="Arial"/>
              <a:cs typeface="Arial"/>
              <a:sym typeface="Arial"/>
            </a:endParaRPr>
          </a:p>
          <a:p>
            <a:pPr marL="173736" marR="0" lvl="2" indent="-173736" algn="l" rtl="0">
              <a:lnSpc>
                <a:spcPct val="100000"/>
              </a:lnSpc>
              <a:spcBef>
                <a:spcPts val="76"/>
              </a:spcBef>
              <a:spcAft>
                <a:spcPts val="0"/>
              </a:spcAft>
              <a:buClr>
                <a:srgbClr val="1F1828"/>
              </a:buClr>
              <a:buSzPts val="1600"/>
              <a:buFont typeface="Arial"/>
              <a:buChar char="•"/>
            </a:pPr>
            <a:r>
              <a:rPr lang="en-US" sz="1600" b="0" i="0" u="none" strike="noStrike" cap="none" dirty="0">
                <a:solidFill>
                  <a:schemeClr val="dk1"/>
                </a:solidFill>
                <a:latin typeface="Arial"/>
                <a:ea typeface="Arial"/>
                <a:cs typeface="Arial"/>
                <a:sym typeface="Arial"/>
              </a:rPr>
              <a:t>Can contain </a:t>
            </a:r>
            <a:r>
              <a:rPr lang="en-US" sz="1600" b="1" i="0" u="none" strike="noStrike" cap="none" dirty="0">
                <a:solidFill>
                  <a:schemeClr val="dk1"/>
                </a:solidFill>
                <a:latin typeface="Arial"/>
                <a:ea typeface="Arial"/>
                <a:cs typeface="Arial"/>
                <a:sym typeface="Arial"/>
              </a:rPr>
              <a:t>bit&lt;n&gt;</a:t>
            </a:r>
            <a:r>
              <a:rPr lang="en-US" sz="1600" b="0" i="0" u="none" strike="noStrike" cap="none" dirty="0">
                <a:solidFill>
                  <a:schemeClr val="dk1"/>
                </a:solidFill>
                <a:latin typeface="Arial"/>
                <a:ea typeface="Arial"/>
                <a:cs typeface="Arial"/>
                <a:sym typeface="Arial"/>
              </a:rPr>
              <a:t>,</a:t>
            </a:r>
            <a:r>
              <a:rPr lang="en-US" sz="1600" b="1" i="0" u="none" strike="noStrike" cap="none" dirty="0">
                <a:solidFill>
                  <a:schemeClr val="dk1"/>
                </a:solidFill>
                <a:latin typeface="Arial"/>
                <a:ea typeface="Arial"/>
                <a:cs typeface="Arial"/>
                <a:sym typeface="Arial"/>
              </a:rPr>
              <a:t> int&lt;n&gt;</a:t>
            </a:r>
            <a:r>
              <a:rPr lang="en-US" sz="1600" b="0" i="0" u="none" strike="noStrike" cap="none" dirty="0">
                <a:solidFill>
                  <a:schemeClr val="dk1"/>
                </a:solidFill>
                <a:latin typeface="Arial"/>
                <a:ea typeface="Arial"/>
                <a:cs typeface="Arial"/>
                <a:sym typeface="Arial"/>
              </a:rPr>
              <a:t>, and </a:t>
            </a:r>
            <a:r>
              <a:rPr lang="en-US" sz="1600" b="1" i="0" u="none" strike="noStrike" cap="none" dirty="0" err="1">
                <a:solidFill>
                  <a:schemeClr val="dk1"/>
                </a:solidFill>
                <a:latin typeface="Arial"/>
                <a:ea typeface="Arial"/>
                <a:cs typeface="Arial"/>
                <a:sym typeface="Arial"/>
              </a:rPr>
              <a:t>varbit</a:t>
            </a:r>
            <a:r>
              <a:rPr lang="en-US" sz="1600" b="1" i="0" u="none" strike="noStrike" cap="none" dirty="0">
                <a:solidFill>
                  <a:schemeClr val="dk1"/>
                </a:solidFill>
                <a:latin typeface="Arial"/>
                <a:ea typeface="Arial"/>
                <a:cs typeface="Arial"/>
                <a:sym typeface="Arial"/>
              </a:rPr>
              <a:t>&lt;n&gt;</a:t>
            </a:r>
            <a:endParaRPr sz="1200" b="0" i="0" u="none" strike="noStrike" cap="none" dirty="0">
              <a:solidFill>
                <a:schemeClr val="dk1"/>
              </a:solidFill>
              <a:latin typeface="Arial"/>
              <a:ea typeface="Arial"/>
              <a:cs typeface="Arial"/>
              <a:sym typeface="Arial"/>
            </a:endParaRPr>
          </a:p>
          <a:p>
            <a:pPr marL="173736" marR="0" lvl="2" indent="-173736" algn="l" rtl="0">
              <a:lnSpc>
                <a:spcPct val="100000"/>
              </a:lnSpc>
              <a:spcBef>
                <a:spcPts val="94"/>
              </a:spcBef>
              <a:spcAft>
                <a:spcPts val="0"/>
              </a:spcAft>
              <a:buClr>
                <a:srgbClr val="1F1828"/>
              </a:buClr>
              <a:buSzPts val="1600"/>
              <a:buFont typeface="Arial"/>
              <a:buChar char="•"/>
            </a:pPr>
            <a:r>
              <a:rPr lang="en-US" sz="1600" b="0" i="0" u="none" strike="noStrike" cap="none" dirty="0">
                <a:solidFill>
                  <a:schemeClr val="dk1"/>
                </a:solidFill>
                <a:latin typeface="Arial"/>
                <a:ea typeface="Arial"/>
                <a:cs typeface="Arial"/>
                <a:sym typeface="Arial"/>
              </a:rPr>
              <a:t>Byte-aligned</a:t>
            </a:r>
            <a:endParaRPr sz="1200" b="0" i="0" u="none" strike="noStrike" cap="none" dirty="0">
              <a:solidFill>
                <a:schemeClr val="dk1"/>
              </a:solidFill>
              <a:latin typeface="Arial"/>
              <a:ea typeface="Arial"/>
              <a:cs typeface="Arial"/>
              <a:sym typeface="Arial"/>
            </a:endParaRPr>
          </a:p>
          <a:p>
            <a:pPr marL="173736" marR="0" lvl="2" indent="-173736" algn="l" rtl="0">
              <a:lnSpc>
                <a:spcPct val="100000"/>
              </a:lnSpc>
              <a:spcBef>
                <a:spcPts val="76"/>
              </a:spcBef>
              <a:spcAft>
                <a:spcPts val="0"/>
              </a:spcAft>
              <a:buClr>
                <a:srgbClr val="1F1828"/>
              </a:buClr>
              <a:buSzPts val="1600"/>
              <a:buFont typeface="Arial"/>
              <a:buChar char="•"/>
            </a:pPr>
            <a:r>
              <a:rPr lang="en-US" sz="1600" b="0" i="0" u="none" strike="noStrike" cap="none" dirty="0">
                <a:solidFill>
                  <a:schemeClr val="dk1"/>
                </a:solidFill>
                <a:latin typeface="Arial"/>
                <a:ea typeface="Arial"/>
                <a:cs typeface="Arial"/>
                <a:sym typeface="Arial"/>
              </a:rPr>
              <a:t>Can be valid or invalid</a:t>
            </a:r>
            <a:endParaRPr sz="1200" b="0" i="0" u="none" strike="noStrike" cap="none" dirty="0">
              <a:solidFill>
                <a:schemeClr val="dk1"/>
              </a:solidFill>
              <a:latin typeface="Arial"/>
              <a:ea typeface="Arial"/>
              <a:cs typeface="Arial"/>
              <a:sym typeface="Arial"/>
            </a:endParaRPr>
          </a:p>
          <a:p>
            <a:pPr marL="173736" marR="0" lvl="2" indent="-173736" algn="l" rtl="0">
              <a:lnSpc>
                <a:spcPct val="100000"/>
              </a:lnSpc>
              <a:spcBef>
                <a:spcPts val="76"/>
              </a:spcBef>
              <a:spcAft>
                <a:spcPts val="0"/>
              </a:spcAft>
              <a:buClr>
                <a:srgbClr val="1F1828"/>
              </a:buClr>
              <a:buSzPts val="1600"/>
              <a:buFont typeface="Arial"/>
              <a:buChar char="•"/>
            </a:pPr>
            <a:r>
              <a:rPr lang="en-US" sz="1600" b="0" i="0" u="none" strike="noStrike" cap="none" dirty="0">
                <a:solidFill>
                  <a:schemeClr val="dk1"/>
                </a:solidFill>
                <a:latin typeface="Arial"/>
                <a:ea typeface="Arial"/>
                <a:cs typeface="Arial"/>
                <a:sym typeface="Arial"/>
              </a:rPr>
              <a:t>Provides several operations to test and set validity bit: </a:t>
            </a:r>
            <a:r>
              <a:rPr lang="en-US" sz="1600" b="1" i="0" u="none" strike="noStrike" cap="none" dirty="0" err="1">
                <a:solidFill>
                  <a:schemeClr val="dk1"/>
                </a:solidFill>
                <a:latin typeface="Arial"/>
                <a:ea typeface="Arial"/>
                <a:cs typeface="Arial"/>
                <a:sym typeface="Arial"/>
              </a:rPr>
              <a:t>isValid</a:t>
            </a:r>
            <a:r>
              <a:rPr lang="en-US" sz="1600" b="1" i="0" u="none" strike="noStrike" cap="none" dirty="0">
                <a:solidFill>
                  <a:schemeClr val="dk1"/>
                </a:solidFill>
                <a:latin typeface="Arial"/>
                <a:ea typeface="Arial"/>
                <a:cs typeface="Arial"/>
                <a:sym typeface="Arial"/>
              </a:rPr>
              <a:t>()</a:t>
            </a:r>
            <a:r>
              <a:rPr lang="en-US" sz="1600" b="0" i="0" u="none" strike="noStrike" cap="none" dirty="0">
                <a:solidFill>
                  <a:schemeClr val="dk1"/>
                </a:solidFill>
                <a:latin typeface="Arial"/>
                <a:ea typeface="Arial"/>
                <a:cs typeface="Arial"/>
                <a:sym typeface="Arial"/>
              </a:rPr>
              <a:t>,</a:t>
            </a:r>
            <a:r>
              <a:rPr lang="en-US" sz="1600" b="1" i="0" u="none" strike="noStrike" cap="none" dirty="0">
                <a:solidFill>
                  <a:schemeClr val="dk1"/>
                </a:solidFill>
                <a:latin typeface="Arial"/>
                <a:ea typeface="Arial"/>
                <a:cs typeface="Arial"/>
                <a:sym typeface="Arial"/>
              </a:rPr>
              <a:t> </a:t>
            </a:r>
            <a:r>
              <a:rPr lang="en-US" sz="1600" b="1" i="0" u="none" strike="noStrike" cap="none" dirty="0" err="1">
                <a:solidFill>
                  <a:schemeClr val="dk1"/>
                </a:solidFill>
                <a:latin typeface="Arial"/>
                <a:ea typeface="Arial"/>
                <a:cs typeface="Arial"/>
                <a:sym typeface="Arial"/>
              </a:rPr>
              <a:t>setValid</a:t>
            </a:r>
            <a:r>
              <a:rPr lang="en-US" sz="1600" b="1" i="0" u="none" strike="noStrike" cap="none" dirty="0">
                <a:solidFill>
                  <a:schemeClr val="dk1"/>
                </a:solidFill>
                <a:latin typeface="Arial"/>
                <a:ea typeface="Arial"/>
                <a:cs typeface="Arial"/>
                <a:sym typeface="Arial"/>
              </a:rPr>
              <a:t>()</a:t>
            </a:r>
            <a:r>
              <a:rPr lang="en-US" sz="1600" b="0" i="0" u="none" strike="noStrike" cap="none" dirty="0">
                <a:solidFill>
                  <a:schemeClr val="dk1"/>
                </a:solidFill>
                <a:latin typeface="Arial"/>
                <a:ea typeface="Arial"/>
                <a:cs typeface="Arial"/>
                <a:sym typeface="Arial"/>
              </a:rPr>
              <a:t>, and</a:t>
            </a:r>
            <a:r>
              <a:rPr lang="en-US" sz="1600" b="1" i="0" u="none" strike="noStrike" cap="none" dirty="0">
                <a:solidFill>
                  <a:schemeClr val="dk1"/>
                </a:solidFill>
                <a:latin typeface="Arial"/>
                <a:ea typeface="Arial"/>
                <a:cs typeface="Arial"/>
                <a:sym typeface="Arial"/>
              </a:rPr>
              <a:t> </a:t>
            </a:r>
            <a:r>
              <a:rPr lang="en-US" sz="1600" b="1" i="0" u="none" strike="noStrike" cap="none" dirty="0" err="1">
                <a:solidFill>
                  <a:schemeClr val="dk1"/>
                </a:solidFill>
                <a:latin typeface="Arial"/>
                <a:ea typeface="Arial"/>
                <a:cs typeface="Arial"/>
                <a:sym typeface="Arial"/>
              </a:rPr>
              <a:t>setInvalid</a:t>
            </a:r>
            <a:r>
              <a:rPr lang="en-US" sz="1600" b="1" i="0" u="none" strike="noStrike" cap="none" dirty="0">
                <a:solidFill>
                  <a:schemeClr val="dk1"/>
                </a:solidFill>
                <a:latin typeface="Arial"/>
                <a:ea typeface="Arial"/>
                <a:cs typeface="Arial"/>
                <a:sym typeface="Arial"/>
              </a:rPr>
              <a:t>()</a:t>
            </a:r>
            <a:endParaRPr sz="1200" b="0" i="0" u="none" strike="noStrike" cap="none" dirty="0">
              <a:solidFill>
                <a:schemeClr val="dk1"/>
              </a:solidFill>
              <a:latin typeface="Arial"/>
              <a:ea typeface="Arial"/>
              <a:cs typeface="Arial"/>
              <a:sym typeface="Arial"/>
            </a:endParaRPr>
          </a:p>
          <a:p>
            <a:pPr marL="0" marR="0" lvl="0" indent="0" algn="l" rtl="0">
              <a:lnSpc>
                <a:spcPct val="100000"/>
              </a:lnSpc>
              <a:spcBef>
                <a:spcPts val="76"/>
              </a:spcBef>
              <a:spcAft>
                <a:spcPts val="0"/>
              </a:spcAft>
              <a:buClr>
                <a:srgbClr val="3F3151"/>
              </a:buClr>
              <a:buSzPts val="1500"/>
              <a:buFont typeface="Merriweather Sans"/>
              <a:buNone/>
            </a:pPr>
            <a:endParaRPr sz="1600" b="1" i="0" u="none" strike="noStrike" cap="none" dirty="0">
              <a:solidFill>
                <a:schemeClr val="dk1"/>
              </a:solidFill>
              <a:latin typeface="Arial"/>
              <a:ea typeface="Arial"/>
              <a:cs typeface="Arial"/>
              <a:sym typeface="Arial"/>
            </a:endParaRPr>
          </a:p>
          <a:p>
            <a:pPr marL="0" marR="0" lvl="0" indent="0" algn="l" rtl="0">
              <a:lnSpc>
                <a:spcPct val="100000"/>
              </a:lnSpc>
              <a:spcBef>
                <a:spcPts val="112"/>
              </a:spcBef>
              <a:spcAft>
                <a:spcPts val="0"/>
              </a:spcAft>
              <a:buClr>
                <a:srgbClr val="3F3151"/>
              </a:buClr>
              <a:buSzPts val="1500"/>
              <a:buFont typeface="Merriweather Sans"/>
              <a:buNone/>
            </a:pPr>
            <a:r>
              <a:rPr lang="en-US" sz="1600" b="1" i="0" u="none" strike="noStrike" cap="none" dirty="0">
                <a:solidFill>
                  <a:schemeClr val="dk1"/>
                </a:solidFill>
                <a:latin typeface="Arial"/>
                <a:ea typeface="Arial"/>
                <a:cs typeface="Arial"/>
                <a:sym typeface="Arial"/>
              </a:rPr>
              <a:t>Typedef</a:t>
            </a:r>
            <a:r>
              <a:rPr lang="en-US" sz="1700" b="1" i="0" u="none" strike="noStrike" cap="none" dirty="0">
                <a:solidFill>
                  <a:schemeClr val="dk1"/>
                </a:solidFill>
                <a:latin typeface="Arial"/>
                <a:ea typeface="Arial"/>
                <a:cs typeface="Arial"/>
                <a:sym typeface="Arial"/>
              </a:rPr>
              <a:t>: </a:t>
            </a:r>
            <a:r>
              <a:rPr lang="en-US" sz="1700" b="0" i="0" u="none" strike="noStrike" cap="none" dirty="0">
                <a:solidFill>
                  <a:schemeClr val="dk1"/>
                </a:solidFill>
                <a:latin typeface="Arial"/>
                <a:ea typeface="Arial"/>
                <a:cs typeface="Arial"/>
                <a:sym typeface="Arial"/>
              </a:rPr>
              <a:t>Alternative name for a type</a:t>
            </a:r>
            <a:endParaRPr sz="1500" b="1" i="0" u="none" strike="noStrike" cap="none" dirty="0">
              <a:solidFill>
                <a:schemeClr val="dk1"/>
              </a:solidFill>
              <a:latin typeface="Arial"/>
              <a:ea typeface="Arial"/>
              <a:cs typeface="Arial"/>
              <a:sym typeface="Arial"/>
            </a:endParaRPr>
          </a:p>
        </p:txBody>
      </p:sp>
      <p:sp>
        <p:nvSpPr>
          <p:cNvPr id="2500" name="Google Shape;2500;p158"/>
          <p:cNvSpPr/>
          <p:nvPr/>
        </p:nvSpPr>
        <p:spPr>
          <a:xfrm>
            <a:off x="1981200" y="2876550"/>
            <a:ext cx="304799" cy="15239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05"/>
        <p:cNvGrpSpPr/>
        <p:nvPr/>
      </p:nvGrpSpPr>
      <p:grpSpPr>
        <a:xfrm>
          <a:off x="0" y="0"/>
          <a:ext cx="0" cy="0"/>
          <a:chOff x="0" y="0"/>
          <a:chExt cx="0" cy="0"/>
        </a:xfrm>
      </p:grpSpPr>
      <p:sp>
        <p:nvSpPr>
          <p:cNvPr id="2506" name="Google Shape;2506;p159"/>
          <p:cNvSpPr txBox="1">
            <a:spLocks noGrp="1"/>
          </p:cNvSpPr>
          <p:nvPr>
            <p:ph type="body" idx="1"/>
          </p:nvPr>
        </p:nvSpPr>
        <p:spPr>
          <a:xfrm>
            <a:off x="152401" y="742950"/>
            <a:ext cx="2935574"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3F3151"/>
              </a:buClr>
              <a:buSzPts val="275"/>
              <a:buFont typeface="Merriweather Sans"/>
              <a:buNone/>
            </a:pPr>
            <a:r>
              <a:rPr lang="en-US" sz="1100" b="0" i="0" u="none" strike="noStrike" cap="none">
                <a:solidFill>
                  <a:srgbClr val="C00000"/>
                </a:solidFill>
                <a:latin typeface="Consolas"/>
                <a:ea typeface="Consolas"/>
                <a:cs typeface="Consolas"/>
                <a:sym typeface="Consolas"/>
              </a:rPr>
              <a:t>/* Architecture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rgbClr val="0744B8"/>
                </a:solidFill>
                <a:latin typeface="Consolas"/>
                <a:ea typeface="Consolas"/>
                <a:cs typeface="Consolas"/>
                <a:sym typeface="Consolas"/>
              </a:rPr>
              <a:t>struct </a:t>
            </a:r>
            <a:r>
              <a:rPr lang="en-US" sz="1100" b="0" i="0" u="none" strike="noStrike" cap="none">
                <a:solidFill>
                  <a:schemeClr val="dk1"/>
                </a:solidFill>
                <a:latin typeface="Consolas"/>
                <a:ea typeface="Consolas"/>
                <a:cs typeface="Consolas"/>
                <a:sym typeface="Consolas"/>
              </a:rPr>
              <a:t>standard_metadata_t {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bit&lt;9&gt;  ingress_port;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bit&lt;9&gt;  egress_spec;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bit&lt;9&gt;  egress_port;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bit&lt;32&gt; clone_spec;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bit&lt;32&gt; instance_type;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bit&lt;1&gt;  drop;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bit&lt;16&gt; recirculate_port;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bit&lt;32&gt; packet_length;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endParaRPr sz="1100" b="0" i="0" u="none" strike="noStrike" cap="none">
              <a:solidFill>
                <a:schemeClr val="dk1"/>
              </a:solidFill>
              <a:latin typeface="Consolas"/>
              <a:ea typeface="Consolas"/>
              <a:cs typeface="Consolas"/>
              <a:sym typeface="Consolas"/>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rgbClr val="C00000"/>
                </a:solidFill>
                <a:latin typeface="Consolas"/>
                <a:ea typeface="Consolas"/>
                <a:cs typeface="Consolas"/>
                <a:sym typeface="Consolas"/>
              </a:rPr>
              <a:t>/* User program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rgbClr val="0744B8"/>
                </a:solidFill>
                <a:latin typeface="Consolas"/>
                <a:ea typeface="Consolas"/>
                <a:cs typeface="Consolas"/>
                <a:sym typeface="Consolas"/>
              </a:rPr>
              <a:t>struct </a:t>
            </a:r>
            <a:r>
              <a:rPr lang="en-US" sz="1100" b="0" i="0" u="none" strike="noStrike" cap="none">
                <a:solidFill>
                  <a:schemeClr val="dk1"/>
                </a:solidFill>
                <a:latin typeface="Consolas"/>
                <a:ea typeface="Consolas"/>
                <a:cs typeface="Consolas"/>
                <a:sym typeface="Consolas"/>
              </a:rPr>
              <a:t>metadata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rgbClr val="0744B8"/>
                </a:solidFill>
                <a:latin typeface="Consolas"/>
                <a:ea typeface="Consolas"/>
                <a:cs typeface="Consolas"/>
                <a:sym typeface="Consolas"/>
              </a:rPr>
              <a:t>struct </a:t>
            </a:r>
            <a:r>
              <a:rPr lang="en-US" sz="1100" b="0" i="0" u="none" strike="noStrike" cap="none">
                <a:solidFill>
                  <a:schemeClr val="dk1"/>
                </a:solidFill>
                <a:latin typeface="Consolas"/>
                <a:ea typeface="Consolas"/>
                <a:cs typeface="Consolas"/>
                <a:sym typeface="Consolas"/>
              </a:rPr>
              <a:t>headers {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ethernet_t   ethernet;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ipv4_t       ipv4;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a:solidFill>
                  <a:schemeClr val="dk1"/>
                </a:solidFill>
                <a:latin typeface="Consolas"/>
                <a:ea typeface="Consolas"/>
                <a:cs typeface="Consolas"/>
                <a:sym typeface="Consolas"/>
              </a:rPr>
              <a:t>}	</a:t>
            </a:r>
            <a:endParaRPr sz="900" b="0" i="0" u="none" strike="noStrike" cap="none">
              <a:solidFill>
                <a:schemeClr val="dk1"/>
              </a:solidFill>
              <a:latin typeface="Arial"/>
              <a:ea typeface="Arial"/>
              <a:cs typeface="Arial"/>
              <a:sym typeface="Arial"/>
            </a:endParaRPr>
          </a:p>
        </p:txBody>
      </p:sp>
      <p:sp>
        <p:nvSpPr>
          <p:cNvPr id="2507" name="Google Shape;2507;p159"/>
          <p:cNvSpPr txBox="1">
            <a:spLocks noGrp="1"/>
          </p:cNvSpPr>
          <p:nvPr>
            <p:ph type="title"/>
          </p:nvPr>
        </p:nvSpPr>
        <p:spPr>
          <a:xfrm>
            <a:off x="152400" y="127400"/>
            <a:ext cx="8686800" cy="4798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0"/>
              <a:buFont typeface="Arial"/>
              <a:buNone/>
            </a:pPr>
            <a:r>
              <a:rPr lang="en-US" sz="2400" b="1" i="0" u="none" strike="noStrike" cap="none">
                <a:solidFill>
                  <a:schemeClr val="dk1"/>
                </a:solidFill>
                <a:latin typeface="Arial"/>
                <a:ea typeface="Arial"/>
                <a:cs typeface="Arial"/>
                <a:sym typeface="Arial"/>
              </a:rPr>
              <a:t>P4</a:t>
            </a:r>
            <a:r>
              <a:rPr lang="en-US" sz="2400" b="1" i="0" u="none" strike="noStrike" cap="none" baseline="-25000">
                <a:solidFill>
                  <a:schemeClr val="dk1"/>
                </a:solidFill>
                <a:latin typeface="Arial"/>
                <a:ea typeface="Arial"/>
                <a:cs typeface="Arial"/>
                <a:sym typeface="Arial"/>
              </a:rPr>
              <a:t>16</a:t>
            </a:r>
            <a:r>
              <a:rPr lang="en-US" sz="2400" b="1" i="0" u="none" strike="noStrike" cap="none">
                <a:solidFill>
                  <a:schemeClr val="dk1"/>
                </a:solidFill>
                <a:latin typeface="Arial"/>
                <a:ea typeface="Arial"/>
                <a:cs typeface="Arial"/>
                <a:sym typeface="Arial"/>
              </a:rPr>
              <a:t> Types (Other Types)</a:t>
            </a:r>
            <a:endParaRPr sz="2700" b="1" i="0" u="none" strike="noStrike" cap="none">
              <a:solidFill>
                <a:schemeClr val="dk1"/>
              </a:solidFill>
              <a:latin typeface="Arial"/>
              <a:ea typeface="Arial"/>
              <a:cs typeface="Arial"/>
              <a:sym typeface="Arial"/>
            </a:endParaRPr>
          </a:p>
        </p:txBody>
      </p:sp>
      <p:sp>
        <p:nvSpPr>
          <p:cNvPr id="2508" name="Google Shape;2508;p159"/>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88888"/>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32</a:t>
            </a:fld>
            <a:endParaRPr sz="825" b="0" i="0" u="none" strike="noStrike" cap="none">
              <a:solidFill>
                <a:srgbClr val="888888"/>
              </a:solidFill>
              <a:latin typeface="Arial"/>
              <a:ea typeface="Arial"/>
              <a:cs typeface="Arial"/>
              <a:sym typeface="Arial"/>
            </a:endParaRPr>
          </a:p>
        </p:txBody>
      </p:sp>
      <p:sp>
        <p:nvSpPr>
          <p:cNvPr id="2509" name="Google Shape;2509;p159"/>
          <p:cNvSpPr txBox="1">
            <a:spLocks noGrp="1"/>
          </p:cNvSpPr>
          <p:nvPr>
            <p:ph type="body" idx="2"/>
          </p:nvPr>
        </p:nvSpPr>
        <p:spPr>
          <a:xfrm>
            <a:off x="3210875" y="742950"/>
            <a:ext cx="5781000" cy="4114800"/>
          </a:xfrm>
          <a:prstGeom prst="rect">
            <a:avLst/>
          </a:prstGeom>
          <a:noFill/>
          <a:ln>
            <a:noFill/>
          </a:ln>
        </p:spPr>
        <p:txBody>
          <a:bodyPr spcFirstLastPara="1" wrap="square" lIns="91425" tIns="45700" rIns="91425" bIns="45700" anchor="t" anchorCtr="0">
            <a:noAutofit/>
          </a:bodyPr>
          <a:lstStyle/>
          <a:p>
            <a:pPr marL="34291" marR="0" lvl="0" indent="-34291" algn="l" rtl="0">
              <a:lnSpc>
                <a:spcPct val="150000"/>
              </a:lnSpc>
              <a:spcBef>
                <a:spcPts val="0"/>
              </a:spcBef>
              <a:spcAft>
                <a:spcPts val="0"/>
              </a:spcAft>
              <a:buClr>
                <a:srgbClr val="3F3151"/>
              </a:buClr>
              <a:buSzPts val="475"/>
              <a:buFont typeface="Merriweather Sans"/>
              <a:buNone/>
            </a:pPr>
            <a:r>
              <a:rPr lang="en-US" sz="1900" b="1" i="0" u="none" strike="noStrike" cap="none">
                <a:solidFill>
                  <a:schemeClr val="dk1"/>
                </a:solidFill>
                <a:latin typeface="Arial"/>
                <a:ea typeface="Arial"/>
                <a:cs typeface="Arial"/>
                <a:sym typeface="Arial"/>
              </a:rPr>
              <a:t>Other useful types</a:t>
            </a:r>
            <a:endParaRPr sz="1500" b="1" i="0" u="none" strike="noStrike" cap="none">
              <a:solidFill>
                <a:schemeClr val="dk1"/>
              </a:solidFill>
              <a:latin typeface="Arial"/>
              <a:ea typeface="Arial"/>
              <a:cs typeface="Arial"/>
              <a:sym typeface="Arial"/>
            </a:endParaRPr>
          </a:p>
          <a:p>
            <a:pPr marL="491490" marR="0" lvl="1" indent="-292061" algn="l" rtl="0">
              <a:lnSpc>
                <a:spcPct val="150000"/>
              </a:lnSpc>
              <a:spcBef>
                <a:spcPts val="94"/>
              </a:spcBef>
              <a:spcAft>
                <a:spcPts val="0"/>
              </a:spcAft>
              <a:buClr>
                <a:srgbClr val="205867"/>
              </a:buClr>
              <a:buSzPts val="1700"/>
              <a:buFont typeface="Arial"/>
              <a:buChar char="•"/>
            </a:pPr>
            <a:r>
              <a:rPr lang="en-US" sz="1700" b="1" i="0" u="none" strike="noStrike" cap="none">
                <a:solidFill>
                  <a:schemeClr val="dk1"/>
                </a:solidFill>
                <a:latin typeface="Arial"/>
                <a:ea typeface="Arial"/>
                <a:cs typeface="Arial"/>
                <a:sym typeface="Arial"/>
              </a:rPr>
              <a:t>Struct</a:t>
            </a:r>
            <a:r>
              <a:rPr lang="en-US" sz="1700" b="0" i="0" u="none" strike="noStrike" cap="none">
                <a:solidFill>
                  <a:schemeClr val="dk1"/>
                </a:solidFill>
                <a:latin typeface="Arial"/>
                <a:ea typeface="Arial"/>
                <a:cs typeface="Arial"/>
                <a:sym typeface="Arial"/>
              </a:rPr>
              <a:t>: Unordered collection of members (with no alignment restrictions)</a:t>
            </a:r>
            <a:endParaRPr sz="1350" b="0" i="0" u="none" strike="noStrike" cap="none">
              <a:solidFill>
                <a:schemeClr val="dk1"/>
              </a:solidFill>
              <a:latin typeface="Arial"/>
              <a:ea typeface="Arial"/>
              <a:cs typeface="Arial"/>
              <a:sym typeface="Arial"/>
            </a:endParaRPr>
          </a:p>
          <a:p>
            <a:pPr marL="491490" marR="0" lvl="1" indent="-292061" algn="l" rtl="0">
              <a:lnSpc>
                <a:spcPct val="150000"/>
              </a:lnSpc>
              <a:spcBef>
                <a:spcPts val="76"/>
              </a:spcBef>
              <a:spcAft>
                <a:spcPts val="0"/>
              </a:spcAft>
              <a:buClr>
                <a:srgbClr val="205867"/>
              </a:buClr>
              <a:buSzPts val="1700"/>
              <a:buFont typeface="Arial"/>
              <a:buChar char="•"/>
            </a:pPr>
            <a:r>
              <a:rPr lang="en-US" sz="1700" b="1" i="0" u="none" strike="noStrike" cap="none">
                <a:solidFill>
                  <a:schemeClr val="dk1"/>
                </a:solidFill>
                <a:latin typeface="Arial"/>
                <a:ea typeface="Arial"/>
                <a:cs typeface="Arial"/>
                <a:sym typeface="Arial"/>
              </a:rPr>
              <a:t>Header Stack: </a:t>
            </a:r>
            <a:r>
              <a:rPr lang="en-US" sz="1700" b="0" i="0" u="none" strike="noStrike" cap="none">
                <a:solidFill>
                  <a:schemeClr val="dk1"/>
                </a:solidFill>
                <a:latin typeface="Arial"/>
                <a:ea typeface="Arial"/>
                <a:cs typeface="Arial"/>
                <a:sym typeface="Arial"/>
              </a:rPr>
              <a:t>array of headers</a:t>
            </a:r>
            <a:endParaRPr sz="1350" b="0" i="0" u="none" strike="noStrike" cap="none">
              <a:solidFill>
                <a:schemeClr val="dk1"/>
              </a:solidFill>
              <a:latin typeface="Arial"/>
              <a:ea typeface="Arial"/>
              <a:cs typeface="Arial"/>
              <a:sym typeface="Arial"/>
            </a:endParaRPr>
          </a:p>
          <a:p>
            <a:pPr marL="491490" marR="0" lvl="1" indent="-292061" algn="l" rtl="0">
              <a:lnSpc>
                <a:spcPct val="150000"/>
              </a:lnSpc>
              <a:spcBef>
                <a:spcPts val="76"/>
              </a:spcBef>
              <a:spcAft>
                <a:spcPts val="0"/>
              </a:spcAft>
              <a:buClr>
                <a:srgbClr val="205867"/>
              </a:buClr>
              <a:buSzPts val="1700"/>
              <a:buFont typeface="Arial"/>
              <a:buChar char="•"/>
            </a:pPr>
            <a:r>
              <a:rPr lang="en-US" sz="1700" b="1" i="0" u="none" strike="noStrike" cap="none">
                <a:solidFill>
                  <a:schemeClr val="dk1"/>
                </a:solidFill>
                <a:latin typeface="Arial"/>
                <a:ea typeface="Arial"/>
                <a:cs typeface="Arial"/>
                <a:sym typeface="Arial"/>
              </a:rPr>
              <a:t>Header Union:</a:t>
            </a:r>
            <a:r>
              <a:rPr lang="en-US" sz="1700" b="0" i="0" u="none" strike="noStrike" cap="none">
                <a:solidFill>
                  <a:schemeClr val="dk1"/>
                </a:solidFill>
                <a:latin typeface="Arial"/>
                <a:ea typeface="Arial"/>
                <a:cs typeface="Arial"/>
                <a:sym typeface="Arial"/>
              </a:rPr>
              <a:t> one of several headers</a:t>
            </a:r>
            <a:endParaRPr sz="1350" b="0" i="0" u="none" strike="noStrike" cap="none">
              <a:solidFill>
                <a:schemeClr val="dk1"/>
              </a:solidFill>
              <a:latin typeface="Arial"/>
              <a:ea typeface="Arial"/>
              <a:cs typeface="Arial"/>
              <a:sym typeface="Arial"/>
            </a:endParaRPr>
          </a:p>
        </p:txBody>
      </p:sp>
      <p:sp>
        <p:nvSpPr>
          <p:cNvPr id="2510" name="Google Shape;2510;p159"/>
          <p:cNvSpPr/>
          <p:nvPr/>
        </p:nvSpPr>
        <p:spPr>
          <a:xfrm>
            <a:off x="1981200" y="2876550"/>
            <a:ext cx="304799" cy="15239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14"/>
        <p:cNvGrpSpPr/>
        <p:nvPr/>
      </p:nvGrpSpPr>
      <p:grpSpPr>
        <a:xfrm>
          <a:off x="0" y="0"/>
          <a:ext cx="0" cy="0"/>
          <a:chOff x="0" y="0"/>
          <a:chExt cx="0" cy="0"/>
        </a:xfrm>
      </p:grpSpPr>
      <p:sp>
        <p:nvSpPr>
          <p:cNvPr id="2515" name="Google Shape;2515;p160"/>
          <p:cNvSpPr txBox="1">
            <a:spLocks noGrp="1"/>
          </p:cNvSpPr>
          <p:nvPr>
            <p:ph type="title"/>
          </p:nvPr>
        </p:nvSpPr>
        <p:spPr>
          <a:xfrm>
            <a:off x="152400" y="127400"/>
            <a:ext cx="8686800" cy="4798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P4</a:t>
            </a:r>
            <a:r>
              <a:rPr lang="en-US" sz="2430" b="1" i="0" u="none" strike="noStrike" cap="none" baseline="-25000">
                <a:solidFill>
                  <a:schemeClr val="dk1"/>
                </a:solidFill>
                <a:latin typeface="Arial"/>
                <a:ea typeface="Arial"/>
                <a:cs typeface="Arial"/>
                <a:sym typeface="Arial"/>
              </a:rPr>
              <a:t>16</a:t>
            </a:r>
            <a:r>
              <a:rPr lang="en-US" sz="2430" b="1" i="0" u="none" strike="noStrike" cap="none">
                <a:solidFill>
                  <a:schemeClr val="dk1"/>
                </a:solidFill>
                <a:latin typeface="Arial"/>
                <a:ea typeface="Arial"/>
                <a:cs typeface="Arial"/>
                <a:sym typeface="Arial"/>
              </a:rPr>
              <a:t> Parsers</a:t>
            </a:r>
            <a:endParaRPr sz="2700" b="1" i="0" u="none" strike="noStrike" cap="none">
              <a:solidFill>
                <a:schemeClr val="dk1"/>
              </a:solidFill>
              <a:latin typeface="Arial"/>
              <a:ea typeface="Arial"/>
              <a:cs typeface="Arial"/>
              <a:sym typeface="Arial"/>
            </a:endParaRPr>
          </a:p>
        </p:txBody>
      </p:sp>
      <p:sp>
        <p:nvSpPr>
          <p:cNvPr id="2516" name="Google Shape;2516;p160"/>
          <p:cNvSpPr txBox="1">
            <a:spLocks noGrp="1"/>
          </p:cNvSpPr>
          <p:nvPr>
            <p:ph type="body" idx="1"/>
          </p:nvPr>
        </p:nvSpPr>
        <p:spPr>
          <a:xfrm>
            <a:off x="152398" y="742950"/>
            <a:ext cx="5613687" cy="4114800"/>
          </a:xfrm>
          <a:prstGeom prst="rect">
            <a:avLst/>
          </a:prstGeom>
          <a:noFill/>
          <a:ln>
            <a:noFill/>
          </a:ln>
        </p:spPr>
        <p:txBody>
          <a:bodyPr spcFirstLastPara="1" wrap="square" lIns="91425" tIns="45700" rIns="91425" bIns="45700" anchor="t" anchorCtr="0">
            <a:noAutofit/>
          </a:bodyPr>
          <a:lstStyle/>
          <a:p>
            <a:pPr marL="205740" marR="0" lvl="0" indent="-205740" algn="l" rtl="0">
              <a:lnSpc>
                <a:spcPct val="100000"/>
              </a:lnSpc>
              <a:spcBef>
                <a:spcPts val="0"/>
              </a:spcBef>
              <a:spcAft>
                <a:spcPts val="0"/>
              </a:spcAft>
              <a:buClr>
                <a:srgbClr val="3F3151"/>
              </a:buClr>
              <a:buSzPts val="2100"/>
              <a:buFont typeface="Merriweather Sans"/>
              <a:buChar char="•"/>
            </a:pPr>
            <a:r>
              <a:rPr lang="en-US" sz="2100" b="1" i="0" u="none" strike="noStrike" cap="none" dirty="0">
                <a:solidFill>
                  <a:srgbClr val="FF0000"/>
                </a:solidFill>
                <a:latin typeface="Arial"/>
                <a:ea typeface="Arial"/>
                <a:cs typeface="Arial"/>
                <a:sym typeface="Arial"/>
              </a:rPr>
              <a:t>Parsers are functions that map packets into headers and metadata</a:t>
            </a:r>
            <a:r>
              <a:rPr lang="en-US" sz="2100" b="1" i="0" u="none" strike="noStrike" cap="none" dirty="0">
                <a:solidFill>
                  <a:schemeClr val="dk1"/>
                </a:solidFill>
                <a:latin typeface="Arial"/>
                <a:ea typeface="Arial"/>
                <a:cs typeface="Arial"/>
                <a:sym typeface="Arial"/>
              </a:rPr>
              <a:t>, written in a state machine style</a:t>
            </a:r>
            <a:endParaRPr sz="2100" b="1" i="0" u="none" strike="noStrike" cap="none" dirty="0">
              <a:solidFill>
                <a:schemeClr val="dk1"/>
              </a:solidFill>
              <a:latin typeface="Arial"/>
              <a:ea typeface="Arial"/>
              <a:cs typeface="Arial"/>
              <a:sym typeface="Arial"/>
            </a:endParaRPr>
          </a:p>
          <a:p>
            <a:pPr marL="205740" marR="0" lvl="0" indent="-205740" algn="l" rtl="0">
              <a:lnSpc>
                <a:spcPct val="100000"/>
              </a:lnSpc>
              <a:spcBef>
                <a:spcPts val="150"/>
              </a:spcBef>
              <a:spcAft>
                <a:spcPts val="0"/>
              </a:spcAft>
              <a:buClr>
                <a:srgbClr val="3F3151"/>
              </a:buClr>
              <a:buSzPts val="2100"/>
              <a:buFont typeface="Merriweather Sans"/>
              <a:buChar char="•"/>
            </a:pPr>
            <a:r>
              <a:rPr lang="en-US" sz="2100" b="1" i="0" u="none" strike="noStrike" cap="none" dirty="0">
                <a:solidFill>
                  <a:schemeClr val="dk1"/>
                </a:solidFill>
                <a:latin typeface="Arial"/>
                <a:ea typeface="Arial"/>
                <a:cs typeface="Arial"/>
                <a:sym typeface="Arial"/>
              </a:rPr>
              <a:t>Every parser has three predefined states</a:t>
            </a:r>
            <a:endParaRPr sz="2100" b="1" i="0" u="none" strike="noStrike" cap="none" dirty="0">
              <a:solidFill>
                <a:schemeClr val="dk1"/>
              </a:solidFill>
              <a:latin typeface="Arial"/>
              <a:ea typeface="Arial"/>
              <a:cs typeface="Arial"/>
              <a:sym typeface="Arial"/>
            </a:endParaRPr>
          </a:p>
          <a:p>
            <a:pPr marL="411480" marR="0" lvl="1" indent="-208280" algn="l" rtl="0">
              <a:lnSpc>
                <a:spcPct val="100000"/>
              </a:lnSpc>
              <a:spcBef>
                <a:spcPts val="131"/>
              </a:spcBef>
              <a:spcAft>
                <a:spcPts val="0"/>
              </a:spcAft>
              <a:buClr>
                <a:srgbClr val="205867"/>
              </a:buClr>
              <a:buSzPts val="1800"/>
              <a:buFont typeface="Merriweather Sans"/>
              <a:buChar char="◦"/>
            </a:pPr>
            <a:r>
              <a:rPr lang="en-US" sz="1800" b="0" i="0" u="none" strike="noStrike" cap="none" dirty="0">
                <a:solidFill>
                  <a:srgbClr val="FF0000"/>
                </a:solidFill>
                <a:latin typeface="Consolas"/>
                <a:ea typeface="Consolas"/>
                <a:cs typeface="Consolas"/>
                <a:sym typeface="Consolas"/>
              </a:rPr>
              <a:t>start</a:t>
            </a:r>
            <a:endParaRPr sz="1800" b="0" i="0" u="none" strike="noStrike" cap="none" dirty="0">
              <a:solidFill>
                <a:srgbClr val="FF0000"/>
              </a:solidFill>
              <a:latin typeface="Arial"/>
              <a:ea typeface="Arial"/>
              <a:cs typeface="Arial"/>
              <a:sym typeface="Arial"/>
            </a:endParaRPr>
          </a:p>
          <a:p>
            <a:pPr marL="411480" marR="0" lvl="1" indent="-208280" algn="l" rtl="0">
              <a:lnSpc>
                <a:spcPct val="100000"/>
              </a:lnSpc>
              <a:spcBef>
                <a:spcPts val="112"/>
              </a:spcBef>
              <a:spcAft>
                <a:spcPts val="0"/>
              </a:spcAft>
              <a:buClr>
                <a:srgbClr val="205867"/>
              </a:buClr>
              <a:buSzPts val="1800"/>
              <a:buFont typeface="Merriweather Sans"/>
              <a:buChar char="◦"/>
            </a:pPr>
            <a:r>
              <a:rPr lang="en-US" sz="1800" b="0" i="0" u="none" strike="noStrike" cap="none" dirty="0">
                <a:solidFill>
                  <a:srgbClr val="FF0000"/>
                </a:solidFill>
                <a:latin typeface="Consolas"/>
                <a:ea typeface="Consolas"/>
                <a:cs typeface="Consolas"/>
                <a:sym typeface="Consolas"/>
              </a:rPr>
              <a:t>accept</a:t>
            </a:r>
            <a:endParaRPr sz="1800" b="0" i="0" u="none" strike="noStrike" cap="none" dirty="0">
              <a:solidFill>
                <a:srgbClr val="FF0000"/>
              </a:solidFill>
              <a:latin typeface="Arial"/>
              <a:ea typeface="Arial"/>
              <a:cs typeface="Arial"/>
              <a:sym typeface="Arial"/>
            </a:endParaRPr>
          </a:p>
          <a:p>
            <a:pPr marL="411480" marR="0" lvl="1" indent="-208280" algn="l" rtl="0">
              <a:lnSpc>
                <a:spcPct val="100000"/>
              </a:lnSpc>
              <a:spcBef>
                <a:spcPts val="112"/>
              </a:spcBef>
              <a:spcAft>
                <a:spcPts val="0"/>
              </a:spcAft>
              <a:buClr>
                <a:srgbClr val="205867"/>
              </a:buClr>
              <a:buSzPts val="1800"/>
              <a:buFont typeface="Merriweather Sans"/>
              <a:buChar char="◦"/>
            </a:pPr>
            <a:r>
              <a:rPr lang="en-US" sz="1800" b="0" i="0" u="none" strike="noStrike" cap="none" dirty="0">
                <a:solidFill>
                  <a:srgbClr val="FF0000"/>
                </a:solidFill>
                <a:latin typeface="Consolas"/>
                <a:ea typeface="Consolas"/>
                <a:cs typeface="Consolas"/>
                <a:sym typeface="Consolas"/>
              </a:rPr>
              <a:t>reject</a:t>
            </a:r>
            <a:endParaRPr sz="1800" b="0" i="0" u="none" strike="noStrike" cap="none" dirty="0">
              <a:solidFill>
                <a:srgbClr val="FF0000"/>
              </a:solidFill>
              <a:latin typeface="Arial"/>
              <a:ea typeface="Arial"/>
              <a:cs typeface="Arial"/>
              <a:sym typeface="Arial"/>
            </a:endParaRPr>
          </a:p>
          <a:p>
            <a:pPr marL="205740" marR="0" lvl="0" indent="-205740" algn="l" rtl="0">
              <a:lnSpc>
                <a:spcPct val="100000"/>
              </a:lnSpc>
              <a:spcBef>
                <a:spcPts val="113"/>
              </a:spcBef>
              <a:spcAft>
                <a:spcPts val="0"/>
              </a:spcAft>
              <a:buClr>
                <a:srgbClr val="3F3151"/>
              </a:buClr>
              <a:buSzPts val="2100"/>
              <a:buFont typeface="Merriweather Sans"/>
              <a:buChar char="•"/>
            </a:pPr>
            <a:r>
              <a:rPr lang="en-US" sz="2100" b="1" i="0" u="none" strike="noStrike" cap="none" dirty="0">
                <a:solidFill>
                  <a:schemeClr val="dk1"/>
                </a:solidFill>
                <a:latin typeface="Arial"/>
                <a:ea typeface="Arial"/>
                <a:cs typeface="Arial"/>
                <a:sym typeface="Arial"/>
              </a:rPr>
              <a:t>Other states may be defined by the programmer</a:t>
            </a:r>
            <a:endParaRPr sz="2100" b="1" i="0" u="none" strike="noStrike" cap="none" dirty="0">
              <a:solidFill>
                <a:schemeClr val="dk1"/>
              </a:solidFill>
              <a:latin typeface="Arial"/>
              <a:ea typeface="Arial"/>
              <a:cs typeface="Arial"/>
              <a:sym typeface="Arial"/>
            </a:endParaRPr>
          </a:p>
          <a:p>
            <a:pPr marL="205740" marR="0" lvl="0" indent="-205740" algn="l" rtl="0">
              <a:lnSpc>
                <a:spcPct val="100000"/>
              </a:lnSpc>
              <a:spcBef>
                <a:spcPts val="113"/>
              </a:spcBef>
              <a:spcAft>
                <a:spcPts val="0"/>
              </a:spcAft>
              <a:buClr>
                <a:srgbClr val="3F3151"/>
              </a:buClr>
              <a:buSzPts val="2100"/>
              <a:buFont typeface="Merriweather Sans"/>
              <a:buChar char="•"/>
            </a:pPr>
            <a:r>
              <a:rPr lang="en-US" sz="2100" b="1" i="0" u="none" strike="noStrike" cap="none" dirty="0">
                <a:solidFill>
                  <a:schemeClr val="dk1"/>
                </a:solidFill>
                <a:latin typeface="Arial"/>
                <a:ea typeface="Arial"/>
                <a:cs typeface="Arial"/>
                <a:sym typeface="Arial"/>
              </a:rPr>
              <a:t>In each state, execute zero or more statements, and then transition to another state (loops are OK)</a:t>
            </a:r>
            <a:endParaRPr sz="2100" b="1" i="0" u="none" strike="noStrike" cap="none" dirty="0">
              <a:solidFill>
                <a:schemeClr val="dk1"/>
              </a:solidFill>
              <a:latin typeface="Arial"/>
              <a:ea typeface="Arial"/>
              <a:cs typeface="Arial"/>
              <a:sym typeface="Arial"/>
            </a:endParaRPr>
          </a:p>
        </p:txBody>
      </p:sp>
      <p:sp>
        <p:nvSpPr>
          <p:cNvPr id="2517" name="Google Shape;2517;p160"/>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33</a:t>
            </a:fld>
            <a:endParaRPr sz="825" b="0" i="0" u="none" strike="noStrike" cap="none">
              <a:solidFill>
                <a:srgbClr val="888888"/>
              </a:solidFill>
              <a:latin typeface="Arial"/>
              <a:ea typeface="Arial"/>
              <a:cs typeface="Arial"/>
              <a:sym typeface="Arial"/>
            </a:endParaRPr>
          </a:p>
        </p:txBody>
      </p:sp>
      <p:sp>
        <p:nvSpPr>
          <p:cNvPr id="2518" name="Google Shape;2518;p160"/>
          <p:cNvSpPr/>
          <p:nvPr/>
        </p:nvSpPr>
        <p:spPr>
          <a:xfrm>
            <a:off x="6855972" y="985758"/>
            <a:ext cx="609599" cy="609599"/>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lt1"/>
              </a:buClr>
              <a:buSzPts val="416"/>
              <a:buFont typeface="Arial"/>
              <a:buNone/>
            </a:pPr>
            <a:r>
              <a:rPr lang="en-US" sz="1665" b="0" i="0" u="none" strike="noStrike" cap="none">
                <a:solidFill>
                  <a:schemeClr val="lt1"/>
                </a:solidFill>
                <a:latin typeface="Arial"/>
                <a:ea typeface="Arial"/>
                <a:cs typeface="Arial"/>
                <a:sym typeface="Arial"/>
              </a:rPr>
              <a:t>start</a:t>
            </a:r>
            <a:endParaRPr sz="1400" b="0" i="0" u="none" strike="noStrike" cap="none">
              <a:solidFill>
                <a:srgbClr val="000000"/>
              </a:solidFill>
              <a:latin typeface="Arial"/>
              <a:ea typeface="Arial"/>
              <a:cs typeface="Arial"/>
              <a:sym typeface="Arial"/>
            </a:endParaRPr>
          </a:p>
        </p:txBody>
      </p:sp>
      <p:sp>
        <p:nvSpPr>
          <p:cNvPr id="2519" name="Google Shape;2519;p160"/>
          <p:cNvSpPr/>
          <p:nvPr/>
        </p:nvSpPr>
        <p:spPr>
          <a:xfrm>
            <a:off x="5981700" y="4019550"/>
            <a:ext cx="609599" cy="609599"/>
          </a:xfrm>
          <a:prstGeom prst="ellipse">
            <a:avLst/>
          </a:prstGeom>
          <a:solidFill>
            <a:schemeClr val="accent3"/>
          </a:solidFill>
          <a:ln w="25400" cap="flat" cmpd="sng">
            <a:solidFill>
              <a:srgbClr val="718840"/>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lt1"/>
              </a:buClr>
              <a:buSzPts val="275"/>
              <a:buFont typeface="Arial"/>
              <a:buNone/>
            </a:pPr>
            <a:r>
              <a:rPr lang="en-US" sz="1100" b="0" i="0" u="none" strike="noStrike" cap="none">
                <a:solidFill>
                  <a:schemeClr val="lt1"/>
                </a:solidFill>
                <a:latin typeface="Arial"/>
                <a:ea typeface="Arial"/>
                <a:cs typeface="Arial"/>
                <a:sym typeface="Arial"/>
              </a:rPr>
              <a:t>accept</a:t>
            </a:r>
            <a:endParaRPr sz="1400" b="0" i="0" u="none" strike="noStrike" cap="none">
              <a:solidFill>
                <a:srgbClr val="000000"/>
              </a:solidFill>
              <a:latin typeface="Arial"/>
              <a:ea typeface="Arial"/>
              <a:cs typeface="Arial"/>
              <a:sym typeface="Arial"/>
            </a:endParaRPr>
          </a:p>
        </p:txBody>
      </p:sp>
      <p:sp>
        <p:nvSpPr>
          <p:cNvPr id="2520" name="Google Shape;2520;p160"/>
          <p:cNvSpPr/>
          <p:nvPr/>
        </p:nvSpPr>
        <p:spPr>
          <a:xfrm>
            <a:off x="7772400" y="4017705"/>
            <a:ext cx="609599" cy="609599"/>
          </a:xfrm>
          <a:prstGeom prst="ellipse">
            <a:avLst/>
          </a:prstGeom>
          <a:solidFill>
            <a:schemeClr val="accent2"/>
          </a:solidFill>
          <a:ln w="25400" cap="flat" cmpd="sng">
            <a:solidFill>
              <a:srgbClr val="8C3A38"/>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80000"/>
              </a:lnSpc>
              <a:spcBef>
                <a:spcPts val="0"/>
              </a:spcBef>
              <a:spcAft>
                <a:spcPts val="0"/>
              </a:spcAft>
              <a:buClr>
                <a:schemeClr val="lt1"/>
              </a:buClr>
              <a:buSzPts val="315"/>
              <a:buFont typeface="Arial"/>
              <a:buNone/>
            </a:pPr>
            <a:r>
              <a:rPr lang="en-US" sz="1260" b="0" i="0" u="none" strike="noStrike" cap="none">
                <a:solidFill>
                  <a:schemeClr val="lt1"/>
                </a:solidFill>
                <a:latin typeface="Arial"/>
                <a:ea typeface="Arial"/>
                <a:cs typeface="Arial"/>
                <a:sym typeface="Arial"/>
              </a:rPr>
              <a:t>reject</a:t>
            </a:r>
            <a:endParaRPr sz="1400" b="0" i="0" u="none" strike="noStrike" cap="none">
              <a:solidFill>
                <a:srgbClr val="000000"/>
              </a:solidFill>
              <a:latin typeface="Arial"/>
              <a:ea typeface="Arial"/>
              <a:cs typeface="Arial"/>
              <a:sym typeface="Arial"/>
            </a:endParaRPr>
          </a:p>
        </p:txBody>
      </p:sp>
      <p:grpSp>
        <p:nvGrpSpPr>
          <p:cNvPr id="2521" name="Google Shape;2521;p160"/>
          <p:cNvGrpSpPr/>
          <p:nvPr/>
        </p:nvGrpSpPr>
        <p:grpSpPr>
          <a:xfrm>
            <a:off x="6169653" y="2106110"/>
            <a:ext cx="2057399" cy="1465660"/>
            <a:chOff x="6169653" y="2106110"/>
            <a:chExt cx="2057399" cy="1465660"/>
          </a:xfrm>
        </p:grpSpPr>
        <p:sp>
          <p:nvSpPr>
            <p:cNvPr id="2522" name="Google Shape;2522;p160"/>
            <p:cNvSpPr/>
            <p:nvPr/>
          </p:nvSpPr>
          <p:spPr>
            <a:xfrm>
              <a:off x="6169653" y="2106110"/>
              <a:ext cx="2057399" cy="1465660"/>
            </a:xfrm>
            <a:prstGeom prst="cloud">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523" name="Google Shape;2523;p160"/>
            <p:cNvSpPr/>
            <p:nvPr/>
          </p:nvSpPr>
          <p:spPr>
            <a:xfrm>
              <a:off x="7084053" y="2319549"/>
              <a:ext cx="228600" cy="235528"/>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24" name="Google Shape;2524;p160"/>
            <p:cNvSpPr/>
            <p:nvPr/>
          </p:nvSpPr>
          <p:spPr>
            <a:xfrm>
              <a:off x="6551173" y="2687296"/>
              <a:ext cx="228600" cy="235528"/>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25" name="Google Shape;2525;p160"/>
            <p:cNvSpPr/>
            <p:nvPr/>
          </p:nvSpPr>
          <p:spPr>
            <a:xfrm>
              <a:off x="7236972" y="2603411"/>
              <a:ext cx="228600" cy="235528"/>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26" name="Google Shape;2526;p160"/>
            <p:cNvSpPr/>
            <p:nvPr/>
          </p:nvSpPr>
          <p:spPr>
            <a:xfrm>
              <a:off x="6703314" y="2958781"/>
              <a:ext cx="228600" cy="235528"/>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27" name="Google Shape;2527;p160"/>
            <p:cNvSpPr/>
            <p:nvPr/>
          </p:nvSpPr>
          <p:spPr>
            <a:xfrm>
              <a:off x="7213367" y="3039977"/>
              <a:ext cx="228600" cy="235528"/>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2528" name="Google Shape;2528;p160"/>
            <p:cNvCxnSpPr>
              <a:stCxn id="2523" idx="6"/>
              <a:endCxn id="2525" idx="7"/>
            </p:cNvCxnSpPr>
            <p:nvPr/>
          </p:nvCxnSpPr>
          <p:spPr>
            <a:xfrm>
              <a:off x="7312653" y="2437313"/>
              <a:ext cx="119400" cy="200700"/>
            </a:xfrm>
            <a:prstGeom prst="curvedConnector2">
              <a:avLst/>
            </a:prstGeom>
            <a:noFill/>
            <a:ln w="12700" cap="flat" cmpd="sng">
              <a:solidFill>
                <a:srgbClr val="FF0000"/>
              </a:solidFill>
              <a:prstDash val="solid"/>
              <a:round/>
              <a:headEnd type="none" w="sm" len="sm"/>
              <a:tailEnd type="triangle" w="lg" len="lg"/>
            </a:ln>
          </p:spPr>
        </p:cxnSp>
        <p:cxnSp>
          <p:nvCxnSpPr>
            <p:cNvPr id="2529" name="Google Shape;2529;p160"/>
            <p:cNvCxnSpPr>
              <a:stCxn id="2523" idx="4"/>
              <a:endCxn id="2524" idx="0"/>
            </p:cNvCxnSpPr>
            <p:nvPr/>
          </p:nvCxnSpPr>
          <p:spPr>
            <a:xfrm rot="5400000">
              <a:off x="6865803" y="2354827"/>
              <a:ext cx="132300" cy="532800"/>
            </a:xfrm>
            <a:prstGeom prst="curvedConnector3">
              <a:avLst>
                <a:gd name="adj1" fmla="val 50000"/>
              </a:avLst>
            </a:prstGeom>
            <a:noFill/>
            <a:ln w="12700" cap="flat" cmpd="sng">
              <a:solidFill>
                <a:srgbClr val="FF0000"/>
              </a:solidFill>
              <a:prstDash val="solid"/>
              <a:round/>
              <a:headEnd type="none" w="sm" len="sm"/>
              <a:tailEnd type="triangle" w="lg" len="lg"/>
            </a:ln>
          </p:spPr>
        </p:cxnSp>
        <p:cxnSp>
          <p:nvCxnSpPr>
            <p:cNvPr id="2530" name="Google Shape;2530;p160"/>
            <p:cNvCxnSpPr>
              <a:stCxn id="2525" idx="4"/>
              <a:endCxn id="2525" idx="6"/>
            </p:cNvCxnSpPr>
            <p:nvPr/>
          </p:nvCxnSpPr>
          <p:spPr>
            <a:xfrm rot="-5400000">
              <a:off x="7349472" y="2722839"/>
              <a:ext cx="117900" cy="114300"/>
            </a:xfrm>
            <a:prstGeom prst="curvedConnector4">
              <a:avLst>
                <a:gd name="adj1" fmla="val -112714"/>
                <a:gd name="adj2" fmla="val 274193"/>
              </a:avLst>
            </a:prstGeom>
            <a:noFill/>
            <a:ln w="12700" cap="flat" cmpd="sng">
              <a:solidFill>
                <a:srgbClr val="FF0000"/>
              </a:solidFill>
              <a:prstDash val="solid"/>
              <a:round/>
              <a:headEnd type="none" w="sm" len="sm"/>
              <a:tailEnd type="triangle" w="lg" len="lg"/>
            </a:ln>
          </p:spPr>
        </p:cxnSp>
        <p:cxnSp>
          <p:nvCxnSpPr>
            <p:cNvPr id="2531" name="Google Shape;2531;p160"/>
            <p:cNvCxnSpPr>
              <a:stCxn id="2525" idx="3"/>
              <a:endCxn id="2526" idx="6"/>
            </p:cNvCxnSpPr>
            <p:nvPr/>
          </p:nvCxnSpPr>
          <p:spPr>
            <a:xfrm rot="5400000">
              <a:off x="6965200" y="2771297"/>
              <a:ext cx="272100" cy="338400"/>
            </a:xfrm>
            <a:prstGeom prst="curvedConnector2">
              <a:avLst/>
            </a:prstGeom>
            <a:noFill/>
            <a:ln w="12700" cap="flat" cmpd="sng">
              <a:solidFill>
                <a:srgbClr val="FF0000"/>
              </a:solidFill>
              <a:prstDash val="solid"/>
              <a:round/>
              <a:headEnd type="none" w="sm" len="sm"/>
              <a:tailEnd type="triangle" w="lg" len="lg"/>
            </a:ln>
          </p:spPr>
        </p:cxnSp>
        <p:cxnSp>
          <p:nvCxnSpPr>
            <p:cNvPr id="2532" name="Google Shape;2532;p160"/>
            <p:cNvCxnSpPr>
              <a:stCxn id="2524" idx="6"/>
              <a:endCxn id="2527" idx="0"/>
            </p:cNvCxnSpPr>
            <p:nvPr/>
          </p:nvCxnSpPr>
          <p:spPr>
            <a:xfrm>
              <a:off x="6779773" y="2805060"/>
              <a:ext cx="547800" cy="234900"/>
            </a:xfrm>
            <a:prstGeom prst="curvedConnector2">
              <a:avLst/>
            </a:prstGeom>
            <a:noFill/>
            <a:ln w="12700" cap="flat" cmpd="sng">
              <a:solidFill>
                <a:srgbClr val="FF0000"/>
              </a:solidFill>
              <a:prstDash val="solid"/>
              <a:round/>
              <a:headEnd type="none" w="sm" len="sm"/>
              <a:tailEnd type="triangle" w="lg" len="lg"/>
            </a:ln>
          </p:spPr>
        </p:cxnSp>
        <p:cxnSp>
          <p:nvCxnSpPr>
            <p:cNvPr id="2533" name="Google Shape;2533;p160"/>
            <p:cNvCxnSpPr>
              <a:stCxn id="2527" idx="4"/>
              <a:endCxn id="2526" idx="4"/>
            </p:cNvCxnSpPr>
            <p:nvPr/>
          </p:nvCxnSpPr>
          <p:spPr>
            <a:xfrm rot="5400000" flipH="1">
              <a:off x="7032017" y="2979855"/>
              <a:ext cx="81300" cy="510000"/>
            </a:xfrm>
            <a:prstGeom prst="curvedConnector3">
              <a:avLst>
                <a:gd name="adj1" fmla="val -119373"/>
              </a:avLst>
            </a:prstGeom>
            <a:noFill/>
            <a:ln w="12700" cap="flat" cmpd="sng">
              <a:solidFill>
                <a:srgbClr val="FF0000"/>
              </a:solidFill>
              <a:prstDash val="solid"/>
              <a:round/>
              <a:headEnd type="none" w="sm" len="sm"/>
              <a:tailEnd type="triangle" w="lg" len="lg"/>
            </a:ln>
          </p:spPr>
        </p:cxnSp>
      </p:grpSp>
      <p:sp>
        <p:nvSpPr>
          <p:cNvPr id="2534" name="Google Shape;2534;p160"/>
          <p:cNvSpPr/>
          <p:nvPr/>
        </p:nvSpPr>
        <p:spPr>
          <a:xfrm rot="5400000">
            <a:off x="6935692" y="1743488"/>
            <a:ext cx="450161" cy="235794"/>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535" name="Google Shape;2535;p160"/>
          <p:cNvSpPr/>
          <p:nvPr/>
        </p:nvSpPr>
        <p:spPr>
          <a:xfrm rot="1800000">
            <a:off x="6491271" y="3563922"/>
            <a:ext cx="200058" cy="473133"/>
          </a:xfrm>
          <a:prstGeom prst="downArrow">
            <a:avLst>
              <a:gd name="adj1" fmla="val 50000"/>
              <a:gd name="adj2" fmla="val 50000"/>
            </a:avLst>
          </a:prstGeom>
          <a:solidFill>
            <a:schemeClr val="accent3"/>
          </a:solidFill>
          <a:ln w="25400" cap="flat" cmpd="sng">
            <a:solidFill>
              <a:srgbClr val="7188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536" name="Google Shape;2536;p160"/>
          <p:cNvSpPr/>
          <p:nvPr/>
        </p:nvSpPr>
        <p:spPr>
          <a:xfrm rot="-1800000">
            <a:off x="7719749" y="3537990"/>
            <a:ext cx="200058" cy="473133"/>
          </a:xfrm>
          <a:prstGeom prst="downArrow">
            <a:avLst>
              <a:gd name="adj1" fmla="val 50000"/>
              <a:gd name="adj2" fmla="val 50000"/>
            </a:avLst>
          </a:prstGeom>
          <a:solidFill>
            <a:schemeClr val="accent2"/>
          </a:solidFill>
          <a:ln w="25400" cap="flat" cmpd="sng">
            <a:solidFill>
              <a:srgbClr val="8C3A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41"/>
        <p:cNvGrpSpPr/>
        <p:nvPr/>
      </p:nvGrpSpPr>
      <p:grpSpPr>
        <a:xfrm>
          <a:off x="0" y="0"/>
          <a:ext cx="0" cy="0"/>
          <a:chOff x="0" y="0"/>
          <a:chExt cx="0" cy="0"/>
        </a:xfrm>
      </p:grpSpPr>
      <p:sp>
        <p:nvSpPr>
          <p:cNvPr id="2542" name="Google Shape;2542;p161"/>
          <p:cNvSpPr/>
          <p:nvPr/>
        </p:nvSpPr>
        <p:spPr>
          <a:xfrm>
            <a:off x="7620000" y="1338215"/>
            <a:ext cx="838199" cy="644754"/>
          </a:xfrm>
          <a:prstGeom prst="rightArrow">
            <a:avLst>
              <a:gd name="adj1" fmla="val 50000"/>
              <a:gd name="adj2" fmla="val 50000"/>
            </a:avLst>
          </a:prstGeom>
          <a:solidFill>
            <a:schemeClr val="accent3"/>
          </a:solidFill>
          <a:ln w="25400" cap="flat" cmpd="sng">
            <a:solidFill>
              <a:srgbClr val="718840"/>
            </a:solidFill>
            <a:prstDash val="solid"/>
            <a:round/>
            <a:headEnd type="none" w="sm" len="sm"/>
            <a:tailEnd type="none" w="sm" len="sm"/>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chemeClr val="lt1"/>
              </a:solidFill>
              <a:latin typeface="Arial Narrow"/>
              <a:ea typeface="Arial Narrow"/>
              <a:cs typeface="Arial Narrow"/>
              <a:sym typeface="Arial Narrow"/>
            </a:endParaRPr>
          </a:p>
        </p:txBody>
      </p:sp>
      <p:sp>
        <p:nvSpPr>
          <p:cNvPr id="2543" name="Google Shape;2543;p161"/>
          <p:cNvSpPr/>
          <p:nvPr/>
        </p:nvSpPr>
        <p:spPr>
          <a:xfrm>
            <a:off x="7620000" y="2108183"/>
            <a:ext cx="838199" cy="644754"/>
          </a:xfrm>
          <a:prstGeom prst="rightArrow">
            <a:avLst>
              <a:gd name="adj1" fmla="val 50000"/>
              <a:gd name="adj2" fmla="val 50000"/>
            </a:avLst>
          </a:prstGeom>
          <a:solidFill>
            <a:schemeClr val="accent3"/>
          </a:solidFill>
          <a:ln w="25400" cap="flat" cmpd="sng">
            <a:solidFill>
              <a:srgbClr val="718840"/>
            </a:solidFill>
            <a:prstDash val="solid"/>
            <a:round/>
            <a:headEnd type="none" w="sm" len="sm"/>
            <a:tailEnd type="none" w="sm" len="sm"/>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chemeClr val="lt1"/>
              </a:solidFill>
              <a:latin typeface="Arial Narrow"/>
              <a:ea typeface="Arial Narrow"/>
              <a:cs typeface="Arial Narrow"/>
              <a:sym typeface="Arial Narrow"/>
            </a:endParaRPr>
          </a:p>
        </p:txBody>
      </p:sp>
      <p:sp>
        <p:nvSpPr>
          <p:cNvPr id="2544" name="Google Shape;2544;p161"/>
          <p:cNvSpPr txBox="1">
            <a:spLocks noGrp="1"/>
          </p:cNvSpPr>
          <p:nvPr>
            <p:ph type="body" idx="1"/>
          </p:nvPr>
        </p:nvSpPr>
        <p:spPr>
          <a:xfrm>
            <a:off x="152400" y="742950"/>
            <a:ext cx="4419599"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3F3151"/>
              </a:buClr>
              <a:buSzPts val="275"/>
              <a:buFont typeface="Merriweather Sans"/>
              <a:buNone/>
            </a:pPr>
            <a:r>
              <a:rPr lang="en-US" sz="1100" b="0" i="0" u="none" strike="noStrike" cap="none" dirty="0">
                <a:solidFill>
                  <a:srgbClr val="C00000"/>
                </a:solidFill>
                <a:latin typeface="Consolas"/>
                <a:ea typeface="Consolas"/>
                <a:cs typeface="Consolas"/>
                <a:sym typeface="Consolas"/>
              </a:rPr>
              <a:t>/* From core.p4 */</a:t>
            </a:r>
            <a:endParaRPr sz="900" b="0" i="0" u="none" strike="noStrike" cap="none" dirty="0">
              <a:solidFill>
                <a:schemeClr val="dk1"/>
              </a:solidFill>
              <a:latin typeface="Arial"/>
              <a:ea typeface="Arial"/>
              <a:cs typeface="Arial"/>
              <a:sym typeface="Arial"/>
            </a:endParaRPr>
          </a:p>
          <a:p>
            <a:pPr marL="0" marR="0" lvl="0" indent="0" algn="l" rtl="0">
              <a:lnSpc>
                <a:spcPct val="90000"/>
              </a:lnSpc>
              <a:spcBef>
                <a:spcPts val="225"/>
              </a:spcBef>
              <a:spcAft>
                <a:spcPts val="0"/>
              </a:spcAft>
              <a:buClr>
                <a:srgbClr val="3F3151"/>
              </a:buClr>
              <a:buSzPts val="275"/>
              <a:buFont typeface="Merriweather Sans"/>
              <a:buNone/>
            </a:pPr>
            <a:r>
              <a:rPr lang="en-US" sz="1100" b="0" i="0" u="none" strike="noStrike" cap="none" dirty="0">
                <a:solidFill>
                  <a:srgbClr val="0744B8"/>
                </a:solidFill>
                <a:latin typeface="Consolas"/>
                <a:ea typeface="Consolas"/>
                <a:cs typeface="Consolas"/>
                <a:sym typeface="Consolas"/>
              </a:rPr>
              <a:t>extern</a:t>
            </a:r>
            <a:r>
              <a:rPr lang="en-US" sz="1100" b="0" i="0" u="none" strike="noStrike" cap="none" dirty="0">
                <a:solidFill>
                  <a:schemeClr val="dk1"/>
                </a:solidFill>
                <a:latin typeface="Consolas"/>
                <a:ea typeface="Consolas"/>
                <a:cs typeface="Consolas"/>
                <a:sym typeface="Consolas"/>
              </a:rPr>
              <a:t> </a:t>
            </a:r>
            <a:r>
              <a:rPr lang="en-US" sz="1100" b="0" i="0" u="none" strike="noStrike" cap="none" dirty="0" err="1">
                <a:solidFill>
                  <a:schemeClr val="dk1"/>
                </a:solidFill>
                <a:latin typeface="Consolas"/>
                <a:ea typeface="Consolas"/>
                <a:cs typeface="Consolas"/>
                <a:sym typeface="Consolas"/>
              </a:rPr>
              <a:t>packet_in</a:t>
            </a:r>
            <a:r>
              <a:rPr lang="en-US" sz="1100" b="0" i="0" u="none" strike="noStrike" cap="none" dirty="0">
                <a:solidFill>
                  <a:schemeClr val="dk1"/>
                </a:solidFill>
                <a:latin typeface="Consolas"/>
                <a:ea typeface="Consolas"/>
                <a:cs typeface="Consolas"/>
                <a:sym typeface="Consolas"/>
              </a:rPr>
              <a:t> {		</a:t>
            </a:r>
            <a:endParaRPr sz="900" b="0" i="0" u="none" strike="noStrike" cap="none" dirty="0">
              <a:solidFill>
                <a:schemeClr val="dk1"/>
              </a:solidFill>
              <a:latin typeface="Arial"/>
              <a:ea typeface="Arial"/>
              <a:cs typeface="Arial"/>
              <a:sym typeface="Arial"/>
            </a:endParaRPr>
          </a:p>
          <a:p>
            <a:pPr marL="0" marR="0" lvl="0" indent="0" algn="l" rtl="0">
              <a:lnSpc>
                <a:spcPct val="100000"/>
              </a:lnSpc>
              <a:spcBef>
                <a:spcPts val="75"/>
              </a:spcBef>
              <a:spcAft>
                <a:spcPts val="0"/>
              </a:spcAft>
              <a:buClr>
                <a:srgbClr val="3F3151"/>
              </a:buClr>
              <a:buSzPts val="275"/>
              <a:buFont typeface="Merriweather Sans"/>
              <a:buNone/>
            </a:pPr>
            <a:r>
              <a:rPr lang="en-US" sz="1100" b="0" i="0" u="none" strike="noStrike" cap="none" dirty="0">
                <a:solidFill>
                  <a:schemeClr val="dk1"/>
                </a:solidFill>
                <a:latin typeface="Consolas"/>
                <a:ea typeface="Consolas"/>
                <a:cs typeface="Consolas"/>
                <a:sym typeface="Consolas"/>
              </a:rPr>
              <a:t>  </a:t>
            </a:r>
            <a:r>
              <a:rPr lang="en-US" sz="1100" b="0" i="0" u="none" strike="noStrike" cap="none" dirty="0">
                <a:solidFill>
                  <a:srgbClr val="FF0000"/>
                </a:solidFill>
                <a:latin typeface="Consolas"/>
                <a:ea typeface="Consolas"/>
                <a:cs typeface="Consolas"/>
                <a:sym typeface="Consolas"/>
              </a:rPr>
              <a:t>void extract&lt;T&gt;(out T </a:t>
            </a:r>
            <a:r>
              <a:rPr lang="en-US" sz="1100" b="0" i="0" u="none" strike="noStrike" cap="none" dirty="0" err="1">
                <a:solidFill>
                  <a:srgbClr val="FF0000"/>
                </a:solidFill>
                <a:latin typeface="Consolas"/>
                <a:ea typeface="Consolas"/>
                <a:cs typeface="Consolas"/>
                <a:sym typeface="Consolas"/>
              </a:rPr>
              <a:t>hdr</a:t>
            </a:r>
            <a:r>
              <a:rPr lang="en-US" sz="1100" b="0" i="0" u="none" strike="noStrike" cap="none" dirty="0">
                <a:solidFill>
                  <a:srgbClr val="FF0000"/>
                </a:solidFill>
                <a:latin typeface="Consolas"/>
                <a:ea typeface="Consolas"/>
                <a:cs typeface="Consolas"/>
                <a:sym typeface="Consolas"/>
              </a:rPr>
              <a:t>);</a:t>
            </a:r>
            <a:r>
              <a:rPr lang="en-US" sz="1100" b="0" i="0" u="none" strike="noStrike" cap="none" dirty="0">
                <a:solidFill>
                  <a:schemeClr val="dk1"/>
                </a:solidFill>
                <a:latin typeface="Consolas"/>
                <a:ea typeface="Consolas"/>
                <a:cs typeface="Consolas"/>
                <a:sym typeface="Consolas"/>
              </a:rPr>
              <a:t>	</a:t>
            </a:r>
            <a:endParaRPr sz="900" b="0" i="0" u="none" strike="noStrike" cap="none" dirty="0">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dirty="0">
                <a:solidFill>
                  <a:schemeClr val="dk1"/>
                </a:solidFill>
                <a:latin typeface="Consolas"/>
                <a:ea typeface="Consolas"/>
                <a:cs typeface="Consolas"/>
                <a:sym typeface="Consolas"/>
              </a:rPr>
              <a:t>  void extract&lt;T&gt;(</a:t>
            </a:r>
            <a:r>
              <a:rPr lang="en-US" sz="1100" b="0" i="0" u="none" strike="noStrike" cap="none" dirty="0">
                <a:solidFill>
                  <a:srgbClr val="0744B8"/>
                </a:solidFill>
                <a:latin typeface="Consolas"/>
                <a:ea typeface="Consolas"/>
                <a:cs typeface="Consolas"/>
                <a:sym typeface="Consolas"/>
              </a:rPr>
              <a:t>out</a:t>
            </a:r>
            <a:r>
              <a:rPr lang="en-US" sz="1100" b="0" i="0" u="none" strike="noStrike" cap="none" dirty="0">
                <a:solidFill>
                  <a:schemeClr val="dk1"/>
                </a:solidFill>
                <a:latin typeface="Consolas"/>
                <a:ea typeface="Consolas"/>
                <a:cs typeface="Consolas"/>
                <a:sym typeface="Consolas"/>
              </a:rPr>
              <a:t> T </a:t>
            </a:r>
            <a:r>
              <a:rPr lang="en-US" sz="1100" b="0" i="0" u="none" strike="noStrike" cap="none" dirty="0" err="1">
                <a:solidFill>
                  <a:schemeClr val="dk1"/>
                </a:solidFill>
                <a:latin typeface="Consolas"/>
                <a:ea typeface="Consolas"/>
                <a:cs typeface="Consolas"/>
                <a:sym typeface="Consolas"/>
              </a:rPr>
              <a:t>variableSizeHeader</a:t>
            </a:r>
            <a:r>
              <a:rPr lang="en-US" sz="1100" b="0" i="0" u="none" strike="noStrike" cap="none" dirty="0">
                <a:solidFill>
                  <a:schemeClr val="dk1"/>
                </a:solidFill>
                <a:latin typeface="Consolas"/>
                <a:ea typeface="Consolas"/>
                <a:cs typeface="Consolas"/>
                <a:sym typeface="Consolas"/>
              </a:rPr>
              <a:t>,	</a:t>
            </a:r>
            <a:endParaRPr sz="900" b="0" i="0" u="none" strike="noStrike" cap="none" dirty="0">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dirty="0">
                <a:solidFill>
                  <a:schemeClr val="dk1"/>
                </a:solidFill>
                <a:latin typeface="Consolas"/>
                <a:ea typeface="Consolas"/>
                <a:cs typeface="Consolas"/>
                <a:sym typeface="Consolas"/>
              </a:rPr>
              <a:t>	      </a:t>
            </a:r>
            <a:r>
              <a:rPr lang="en-US" sz="1100" b="0" i="0" u="none" strike="noStrike" cap="none" dirty="0">
                <a:solidFill>
                  <a:srgbClr val="0744B8"/>
                </a:solidFill>
                <a:latin typeface="Consolas"/>
                <a:ea typeface="Consolas"/>
                <a:cs typeface="Consolas"/>
                <a:sym typeface="Consolas"/>
              </a:rPr>
              <a:t>in</a:t>
            </a:r>
            <a:r>
              <a:rPr lang="en-US" sz="1100" b="0" i="0" u="none" strike="noStrike" cap="none" dirty="0">
                <a:solidFill>
                  <a:schemeClr val="dk1"/>
                </a:solidFill>
                <a:latin typeface="Consolas"/>
                <a:ea typeface="Consolas"/>
                <a:cs typeface="Consolas"/>
                <a:sym typeface="Consolas"/>
              </a:rPr>
              <a:t> bit&lt;32&gt; </a:t>
            </a:r>
            <a:r>
              <a:rPr lang="en-US" sz="1100" b="0" i="0" u="none" strike="noStrike" cap="none" dirty="0" err="1">
                <a:solidFill>
                  <a:schemeClr val="dk1"/>
                </a:solidFill>
                <a:latin typeface="Consolas"/>
                <a:ea typeface="Consolas"/>
                <a:cs typeface="Consolas"/>
                <a:sym typeface="Consolas"/>
              </a:rPr>
              <a:t>variableFieldSizeInBits</a:t>
            </a:r>
            <a:r>
              <a:rPr lang="en-US" sz="1100" b="0" i="0" u="none" strike="noStrike" cap="none" dirty="0">
                <a:solidFill>
                  <a:schemeClr val="dk1"/>
                </a:solidFill>
                <a:latin typeface="Consolas"/>
                <a:ea typeface="Consolas"/>
                <a:cs typeface="Consolas"/>
                <a:sym typeface="Consolas"/>
              </a:rPr>
              <a:t>);</a:t>
            </a:r>
            <a:endParaRPr sz="900" b="0" i="0" u="none" strike="noStrike" cap="none" dirty="0">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dirty="0">
                <a:solidFill>
                  <a:schemeClr val="dk1"/>
                </a:solidFill>
                <a:latin typeface="Consolas"/>
                <a:ea typeface="Consolas"/>
                <a:cs typeface="Consolas"/>
                <a:sym typeface="Consolas"/>
              </a:rPr>
              <a:t>  T lookahead&lt;T&gt;();	</a:t>
            </a:r>
            <a:endParaRPr sz="900" b="0" i="0" u="none" strike="noStrike" cap="none" dirty="0">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dirty="0">
                <a:solidFill>
                  <a:schemeClr val="dk1"/>
                </a:solidFill>
                <a:latin typeface="Consolas"/>
                <a:ea typeface="Consolas"/>
                <a:cs typeface="Consolas"/>
                <a:sym typeface="Consolas"/>
              </a:rPr>
              <a:t>  void advance(</a:t>
            </a:r>
            <a:r>
              <a:rPr lang="en-US" sz="1100" b="0" i="0" u="none" strike="noStrike" cap="none" dirty="0">
                <a:solidFill>
                  <a:srgbClr val="0744B8"/>
                </a:solidFill>
                <a:latin typeface="Consolas"/>
                <a:ea typeface="Consolas"/>
                <a:cs typeface="Consolas"/>
                <a:sym typeface="Consolas"/>
              </a:rPr>
              <a:t>in</a:t>
            </a:r>
            <a:r>
              <a:rPr lang="en-US" sz="1100" b="0" i="0" u="none" strike="noStrike" cap="none" dirty="0">
                <a:solidFill>
                  <a:schemeClr val="dk1"/>
                </a:solidFill>
                <a:latin typeface="Consolas"/>
                <a:ea typeface="Consolas"/>
                <a:cs typeface="Consolas"/>
                <a:sym typeface="Consolas"/>
              </a:rPr>
              <a:t> bit&lt;32&gt; </a:t>
            </a:r>
            <a:r>
              <a:rPr lang="en-US" sz="1100" b="0" i="0" u="none" strike="noStrike" cap="none" dirty="0" err="1">
                <a:solidFill>
                  <a:schemeClr val="dk1"/>
                </a:solidFill>
                <a:latin typeface="Consolas"/>
                <a:ea typeface="Consolas"/>
                <a:cs typeface="Consolas"/>
                <a:sym typeface="Consolas"/>
              </a:rPr>
              <a:t>sizeInBits</a:t>
            </a:r>
            <a:r>
              <a:rPr lang="en-US" sz="1100" b="0" i="0" u="none" strike="noStrike" cap="none" dirty="0">
                <a:solidFill>
                  <a:schemeClr val="dk1"/>
                </a:solidFill>
                <a:latin typeface="Consolas"/>
                <a:ea typeface="Consolas"/>
                <a:cs typeface="Consolas"/>
                <a:sym typeface="Consolas"/>
              </a:rPr>
              <a:t>);</a:t>
            </a:r>
            <a:endParaRPr sz="900" b="0" i="0" u="none" strike="noStrike" cap="none" dirty="0">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dirty="0">
                <a:solidFill>
                  <a:schemeClr val="dk1"/>
                </a:solidFill>
                <a:latin typeface="Consolas"/>
                <a:ea typeface="Consolas"/>
                <a:cs typeface="Consolas"/>
                <a:sym typeface="Consolas"/>
              </a:rPr>
              <a:t>  bit&lt;32&gt; length();	</a:t>
            </a:r>
            <a:endParaRPr sz="900" b="0" i="0" u="none" strike="noStrike" cap="none" dirty="0">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dirty="0">
                <a:solidFill>
                  <a:schemeClr val="dk1"/>
                </a:solidFill>
                <a:latin typeface="Consolas"/>
                <a:ea typeface="Consolas"/>
                <a:cs typeface="Consolas"/>
                <a:sym typeface="Consolas"/>
              </a:rPr>
              <a:t>}	</a:t>
            </a:r>
            <a:endParaRPr sz="900" b="0" i="0" u="none" strike="noStrike" cap="none" dirty="0">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dirty="0">
                <a:solidFill>
                  <a:srgbClr val="C00000"/>
                </a:solidFill>
                <a:latin typeface="Consolas"/>
                <a:ea typeface="Consolas"/>
                <a:cs typeface="Consolas"/>
                <a:sym typeface="Consolas"/>
              </a:rPr>
              <a:t>/* User Program */</a:t>
            </a:r>
            <a:endParaRPr sz="900" b="0" i="0" u="none" strike="noStrike" cap="none" dirty="0">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dirty="0">
                <a:solidFill>
                  <a:srgbClr val="0744B8"/>
                </a:solidFill>
                <a:latin typeface="Consolas"/>
                <a:ea typeface="Consolas"/>
                <a:cs typeface="Consolas"/>
                <a:sym typeface="Consolas"/>
              </a:rPr>
              <a:t>parser</a:t>
            </a:r>
            <a:r>
              <a:rPr lang="en-US" sz="1100" b="0" i="0" u="none" strike="noStrike" cap="none" dirty="0">
                <a:solidFill>
                  <a:schemeClr val="dk1"/>
                </a:solidFill>
                <a:latin typeface="Consolas"/>
                <a:ea typeface="Consolas"/>
                <a:cs typeface="Consolas"/>
                <a:sym typeface="Consolas"/>
              </a:rPr>
              <a:t> </a:t>
            </a:r>
            <a:r>
              <a:rPr lang="en-US" sz="1100" b="0" i="0" u="none" strike="noStrike" cap="none" dirty="0" err="1">
                <a:solidFill>
                  <a:schemeClr val="dk1"/>
                </a:solidFill>
                <a:latin typeface="Consolas"/>
                <a:ea typeface="Consolas"/>
                <a:cs typeface="Consolas"/>
                <a:sym typeface="Consolas"/>
              </a:rPr>
              <a:t>MyParser</a:t>
            </a:r>
            <a:r>
              <a:rPr lang="en-US" sz="1100" b="0" i="0" u="none" strike="noStrike" cap="none" dirty="0">
                <a:solidFill>
                  <a:schemeClr val="dk1"/>
                </a:solidFill>
                <a:latin typeface="Consolas"/>
                <a:ea typeface="Consolas"/>
                <a:cs typeface="Consolas"/>
                <a:sym typeface="Consolas"/>
              </a:rPr>
              <a:t>(</a:t>
            </a:r>
            <a:r>
              <a:rPr lang="en-US" sz="1100" b="0" i="0" u="none" strike="noStrike" cap="none" dirty="0" err="1">
                <a:solidFill>
                  <a:schemeClr val="dk1"/>
                </a:solidFill>
                <a:latin typeface="Consolas"/>
                <a:ea typeface="Consolas"/>
                <a:cs typeface="Consolas"/>
                <a:sym typeface="Consolas"/>
              </a:rPr>
              <a:t>packet_in</a:t>
            </a:r>
            <a:r>
              <a:rPr lang="en-US" sz="1100" b="0" i="0" u="none" strike="noStrike" cap="none" dirty="0">
                <a:solidFill>
                  <a:schemeClr val="dk1"/>
                </a:solidFill>
                <a:latin typeface="Consolas"/>
                <a:ea typeface="Consolas"/>
                <a:cs typeface="Consolas"/>
                <a:sym typeface="Consolas"/>
              </a:rPr>
              <a:t> packet,		</a:t>
            </a:r>
            <a:endParaRPr sz="900" b="0" i="0" u="none" strike="noStrike" cap="none" dirty="0">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dirty="0">
                <a:solidFill>
                  <a:schemeClr val="dk1"/>
                </a:solidFill>
                <a:latin typeface="Consolas"/>
                <a:ea typeface="Consolas"/>
                <a:cs typeface="Consolas"/>
                <a:sym typeface="Consolas"/>
              </a:rPr>
              <a:t>	    </a:t>
            </a:r>
            <a:r>
              <a:rPr lang="en-US" sz="1100" b="0" i="0" u="none" strike="noStrike" cap="none" dirty="0">
                <a:solidFill>
                  <a:srgbClr val="0744B8"/>
                </a:solidFill>
                <a:latin typeface="Consolas"/>
                <a:ea typeface="Consolas"/>
                <a:cs typeface="Consolas"/>
                <a:sym typeface="Consolas"/>
              </a:rPr>
              <a:t>out</a:t>
            </a:r>
            <a:r>
              <a:rPr lang="en-US" sz="1100" b="0" i="0" u="none" strike="noStrike" cap="none" dirty="0">
                <a:solidFill>
                  <a:schemeClr val="dk1"/>
                </a:solidFill>
                <a:latin typeface="Consolas"/>
                <a:ea typeface="Consolas"/>
                <a:cs typeface="Consolas"/>
                <a:sym typeface="Consolas"/>
              </a:rPr>
              <a:t> headers </a:t>
            </a:r>
            <a:r>
              <a:rPr lang="en-US" sz="1100" b="0" i="0" u="none" strike="noStrike" cap="none" dirty="0" err="1">
                <a:solidFill>
                  <a:schemeClr val="dk1"/>
                </a:solidFill>
                <a:latin typeface="Consolas"/>
                <a:ea typeface="Consolas"/>
                <a:cs typeface="Consolas"/>
                <a:sym typeface="Consolas"/>
              </a:rPr>
              <a:t>hdr</a:t>
            </a:r>
            <a:r>
              <a:rPr lang="en-US" sz="1100" b="0" i="0" u="none" strike="noStrike" cap="none" dirty="0">
                <a:solidFill>
                  <a:schemeClr val="dk1"/>
                </a:solidFill>
                <a:latin typeface="Consolas"/>
                <a:ea typeface="Consolas"/>
                <a:cs typeface="Consolas"/>
                <a:sym typeface="Consolas"/>
              </a:rPr>
              <a:t>,	</a:t>
            </a:r>
            <a:endParaRPr sz="900" b="0" i="0" u="none" strike="noStrike" cap="none" dirty="0">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dirty="0">
                <a:solidFill>
                  <a:schemeClr val="dk1"/>
                </a:solidFill>
                <a:latin typeface="Consolas"/>
                <a:ea typeface="Consolas"/>
                <a:cs typeface="Consolas"/>
                <a:sym typeface="Consolas"/>
              </a:rPr>
              <a:t>	    </a:t>
            </a:r>
            <a:r>
              <a:rPr lang="en-US" sz="1100" b="0" i="0" u="none" strike="noStrike" cap="none" dirty="0" err="1">
                <a:solidFill>
                  <a:srgbClr val="0744B8"/>
                </a:solidFill>
                <a:latin typeface="Consolas"/>
                <a:ea typeface="Consolas"/>
                <a:cs typeface="Consolas"/>
                <a:sym typeface="Consolas"/>
              </a:rPr>
              <a:t>inout</a:t>
            </a:r>
            <a:r>
              <a:rPr lang="en-US" sz="1100" b="0" i="0" u="none" strike="noStrike" cap="none" dirty="0">
                <a:solidFill>
                  <a:srgbClr val="0744B8"/>
                </a:solidFill>
                <a:latin typeface="Consolas"/>
                <a:ea typeface="Consolas"/>
                <a:cs typeface="Consolas"/>
                <a:sym typeface="Consolas"/>
              </a:rPr>
              <a:t> </a:t>
            </a:r>
            <a:r>
              <a:rPr lang="en-US" sz="1100" b="0" i="0" u="none" strike="noStrike" cap="none" dirty="0">
                <a:solidFill>
                  <a:schemeClr val="dk1"/>
                </a:solidFill>
                <a:latin typeface="Consolas"/>
                <a:ea typeface="Consolas"/>
                <a:cs typeface="Consolas"/>
                <a:sym typeface="Consolas"/>
              </a:rPr>
              <a:t>metadata meta,	</a:t>
            </a:r>
            <a:endParaRPr sz="900" b="0" i="0" u="none" strike="noStrike" cap="none" dirty="0">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dirty="0">
                <a:solidFill>
                  <a:schemeClr val="dk1"/>
                </a:solidFill>
                <a:latin typeface="Consolas"/>
                <a:ea typeface="Consolas"/>
                <a:cs typeface="Consolas"/>
                <a:sym typeface="Consolas"/>
              </a:rPr>
              <a:t>	    </a:t>
            </a:r>
            <a:r>
              <a:rPr lang="en-US" sz="1100" b="0" i="0" u="none" strike="noStrike" cap="none" dirty="0" err="1">
                <a:solidFill>
                  <a:srgbClr val="0744B8"/>
                </a:solidFill>
                <a:latin typeface="Consolas"/>
                <a:ea typeface="Consolas"/>
                <a:cs typeface="Consolas"/>
                <a:sym typeface="Consolas"/>
              </a:rPr>
              <a:t>inout</a:t>
            </a:r>
            <a:r>
              <a:rPr lang="en-US" sz="1100" b="0" i="0" u="none" strike="noStrike" cap="none" dirty="0">
                <a:solidFill>
                  <a:srgbClr val="0744B8"/>
                </a:solidFill>
                <a:latin typeface="Consolas"/>
                <a:ea typeface="Consolas"/>
                <a:cs typeface="Consolas"/>
                <a:sym typeface="Consolas"/>
              </a:rPr>
              <a:t> </a:t>
            </a:r>
            <a:r>
              <a:rPr lang="en-US" sz="1100" b="0" i="0" u="none" strike="noStrike" cap="none" dirty="0" err="1">
                <a:solidFill>
                  <a:schemeClr val="dk1"/>
                </a:solidFill>
                <a:latin typeface="Consolas"/>
                <a:ea typeface="Consolas"/>
                <a:cs typeface="Consolas"/>
                <a:sym typeface="Consolas"/>
              </a:rPr>
              <a:t>standard_metadata_t</a:t>
            </a:r>
            <a:r>
              <a:rPr lang="en-US" sz="1100" b="0" i="0" u="none" strike="noStrike" cap="none" dirty="0">
                <a:solidFill>
                  <a:schemeClr val="dk1"/>
                </a:solidFill>
                <a:latin typeface="Consolas"/>
                <a:ea typeface="Consolas"/>
                <a:cs typeface="Consolas"/>
                <a:sym typeface="Consolas"/>
              </a:rPr>
              <a:t> </a:t>
            </a:r>
            <a:r>
              <a:rPr lang="en-US" sz="1100" b="0" i="0" u="none" strike="noStrike" cap="none" dirty="0" err="1">
                <a:solidFill>
                  <a:schemeClr val="dk1"/>
                </a:solidFill>
                <a:latin typeface="Consolas"/>
                <a:ea typeface="Consolas"/>
                <a:cs typeface="Consolas"/>
                <a:sym typeface="Consolas"/>
              </a:rPr>
              <a:t>std_meta</a:t>
            </a:r>
            <a:r>
              <a:rPr lang="en-US" sz="1100" b="0" i="0" u="none" strike="noStrike" cap="none" dirty="0">
                <a:solidFill>
                  <a:schemeClr val="dk1"/>
                </a:solidFill>
                <a:latin typeface="Consolas"/>
                <a:ea typeface="Consolas"/>
                <a:cs typeface="Consolas"/>
                <a:sym typeface="Consolas"/>
              </a:rPr>
              <a:t>) {</a:t>
            </a:r>
            <a:endParaRPr sz="900" b="0" i="0" u="none" strike="noStrike" cap="none" dirty="0">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endParaRPr sz="1100" b="0" i="0" u="none" strike="noStrike" cap="none" dirty="0">
              <a:solidFill>
                <a:schemeClr val="dk1"/>
              </a:solidFill>
              <a:latin typeface="Consolas"/>
              <a:ea typeface="Consolas"/>
              <a:cs typeface="Consolas"/>
              <a:sym typeface="Consolas"/>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dirty="0">
                <a:solidFill>
                  <a:schemeClr val="dk1"/>
                </a:solidFill>
                <a:latin typeface="Consolas"/>
                <a:ea typeface="Consolas"/>
                <a:cs typeface="Consolas"/>
                <a:sym typeface="Consolas"/>
              </a:rPr>
              <a:t>  </a:t>
            </a:r>
            <a:r>
              <a:rPr lang="en-US" sz="1100" b="0" i="0" u="none" strike="noStrike" cap="none" dirty="0">
                <a:solidFill>
                  <a:srgbClr val="0744B8"/>
                </a:solidFill>
                <a:latin typeface="Consolas"/>
                <a:ea typeface="Consolas"/>
                <a:cs typeface="Consolas"/>
                <a:sym typeface="Consolas"/>
              </a:rPr>
              <a:t>state</a:t>
            </a:r>
            <a:r>
              <a:rPr lang="en-US" sz="1100" b="0" i="0" u="none" strike="noStrike" cap="none" dirty="0">
                <a:solidFill>
                  <a:schemeClr val="dk1"/>
                </a:solidFill>
                <a:latin typeface="Consolas"/>
                <a:ea typeface="Consolas"/>
                <a:cs typeface="Consolas"/>
                <a:sym typeface="Consolas"/>
              </a:rPr>
              <a:t> start {</a:t>
            </a:r>
            <a:endParaRPr sz="900" b="0" i="0" u="none" strike="noStrike" cap="none" dirty="0">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dirty="0">
                <a:solidFill>
                  <a:schemeClr val="dk1"/>
                </a:solidFill>
                <a:latin typeface="Consolas"/>
                <a:ea typeface="Consolas"/>
                <a:cs typeface="Consolas"/>
                <a:sym typeface="Consolas"/>
              </a:rPr>
              <a:t>     </a:t>
            </a:r>
            <a:r>
              <a:rPr lang="en-US" sz="1100" b="0" i="0" u="none" strike="noStrike" cap="none" dirty="0" err="1">
                <a:solidFill>
                  <a:schemeClr val="dk1"/>
                </a:solidFill>
                <a:latin typeface="Consolas"/>
                <a:ea typeface="Consolas"/>
                <a:cs typeface="Consolas"/>
                <a:sym typeface="Consolas"/>
              </a:rPr>
              <a:t>packet.extract</a:t>
            </a:r>
            <a:r>
              <a:rPr lang="en-US" sz="1100" b="0" i="0" u="none" strike="noStrike" cap="none" dirty="0">
                <a:solidFill>
                  <a:schemeClr val="dk1"/>
                </a:solidFill>
                <a:latin typeface="Consolas"/>
                <a:ea typeface="Consolas"/>
                <a:cs typeface="Consolas"/>
                <a:sym typeface="Consolas"/>
              </a:rPr>
              <a:t>(</a:t>
            </a:r>
            <a:r>
              <a:rPr lang="en-US" sz="1100" b="0" i="0" u="none" strike="noStrike" cap="none" dirty="0" err="1">
                <a:solidFill>
                  <a:schemeClr val="dk1"/>
                </a:solidFill>
                <a:latin typeface="Consolas"/>
                <a:ea typeface="Consolas"/>
                <a:cs typeface="Consolas"/>
                <a:sym typeface="Consolas"/>
              </a:rPr>
              <a:t>hdr.ethernet</a:t>
            </a:r>
            <a:r>
              <a:rPr lang="en-US" sz="1100" b="0" i="0" u="none" strike="noStrike" cap="none" dirty="0">
                <a:solidFill>
                  <a:schemeClr val="dk1"/>
                </a:solidFill>
                <a:latin typeface="Consolas"/>
                <a:ea typeface="Consolas"/>
                <a:cs typeface="Consolas"/>
                <a:sym typeface="Consolas"/>
              </a:rPr>
              <a:t>);	</a:t>
            </a:r>
            <a:endParaRPr sz="900" b="0" i="0" u="none" strike="noStrike" cap="none" dirty="0">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dirty="0">
                <a:solidFill>
                  <a:schemeClr val="dk1"/>
                </a:solidFill>
                <a:latin typeface="Consolas"/>
                <a:ea typeface="Consolas"/>
                <a:cs typeface="Consolas"/>
                <a:sym typeface="Consolas"/>
              </a:rPr>
              <a:t>     </a:t>
            </a:r>
            <a:r>
              <a:rPr lang="en-US" sz="1100" b="0" i="0" u="none" strike="noStrike" cap="none" dirty="0">
                <a:solidFill>
                  <a:srgbClr val="0744B8"/>
                </a:solidFill>
                <a:latin typeface="Consolas"/>
                <a:ea typeface="Consolas"/>
                <a:cs typeface="Consolas"/>
                <a:sym typeface="Consolas"/>
              </a:rPr>
              <a:t>transition</a:t>
            </a:r>
            <a:r>
              <a:rPr lang="en-US" sz="1100" b="0" i="0" u="none" strike="noStrike" cap="none" dirty="0">
                <a:solidFill>
                  <a:schemeClr val="dk1"/>
                </a:solidFill>
                <a:latin typeface="Consolas"/>
                <a:ea typeface="Consolas"/>
                <a:cs typeface="Consolas"/>
                <a:sym typeface="Consolas"/>
              </a:rPr>
              <a:t> accept;	</a:t>
            </a:r>
            <a:endParaRPr sz="900" b="0" i="0" u="none" strike="noStrike" cap="none" dirty="0">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dirty="0">
                <a:solidFill>
                  <a:schemeClr val="dk1"/>
                </a:solidFill>
                <a:latin typeface="Consolas"/>
                <a:ea typeface="Consolas"/>
                <a:cs typeface="Consolas"/>
                <a:sym typeface="Consolas"/>
              </a:rPr>
              <a:t>  }</a:t>
            </a:r>
            <a:endParaRPr sz="900" b="0" i="0" u="none" strike="noStrike" cap="none" dirty="0">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275"/>
              <a:buFont typeface="Merriweather Sans"/>
              <a:buNone/>
            </a:pPr>
            <a:endParaRPr sz="1100" b="0" i="0" u="none" strike="noStrike" cap="none" dirty="0">
              <a:solidFill>
                <a:schemeClr val="dk1"/>
              </a:solidFill>
              <a:latin typeface="Consolas"/>
              <a:ea typeface="Consolas"/>
              <a:cs typeface="Consolas"/>
              <a:sym typeface="Consolas"/>
            </a:endParaRPr>
          </a:p>
          <a:p>
            <a:pPr marL="0" marR="0" lvl="0" indent="0" algn="l" rtl="0">
              <a:lnSpc>
                <a:spcPct val="100000"/>
              </a:lnSpc>
              <a:spcBef>
                <a:spcPts val="150"/>
              </a:spcBef>
              <a:spcAft>
                <a:spcPts val="0"/>
              </a:spcAft>
              <a:buClr>
                <a:srgbClr val="3F3151"/>
              </a:buClr>
              <a:buSzPts val="275"/>
              <a:buFont typeface="Merriweather Sans"/>
              <a:buNone/>
            </a:pPr>
            <a:r>
              <a:rPr lang="en-US" sz="1100" b="0" i="0" u="none" strike="noStrike" cap="none" dirty="0">
                <a:solidFill>
                  <a:schemeClr val="dk1"/>
                </a:solidFill>
                <a:latin typeface="Consolas"/>
                <a:ea typeface="Consolas"/>
                <a:cs typeface="Consolas"/>
                <a:sym typeface="Consolas"/>
              </a:rPr>
              <a:t>}		</a:t>
            </a:r>
            <a:endParaRPr sz="900" b="0" i="0" u="none" strike="noStrike" cap="none" dirty="0">
              <a:solidFill>
                <a:schemeClr val="dk1"/>
              </a:solidFill>
              <a:latin typeface="Arial"/>
              <a:ea typeface="Arial"/>
              <a:cs typeface="Arial"/>
              <a:sym typeface="Arial"/>
            </a:endParaRPr>
          </a:p>
          <a:p>
            <a:pPr marL="0" marR="0" lvl="0" indent="0" algn="l" rtl="0">
              <a:lnSpc>
                <a:spcPct val="90000"/>
              </a:lnSpc>
              <a:spcBef>
                <a:spcPts val="225"/>
              </a:spcBef>
              <a:spcAft>
                <a:spcPts val="0"/>
              </a:spcAft>
              <a:buClr>
                <a:srgbClr val="3F3151"/>
              </a:buClr>
              <a:buSzPts val="275"/>
              <a:buFont typeface="Merriweather Sans"/>
              <a:buNone/>
            </a:pPr>
            <a:endParaRPr sz="1100" b="1" i="0" u="none" strike="noStrike" cap="none" dirty="0">
              <a:solidFill>
                <a:schemeClr val="dk1"/>
              </a:solidFill>
              <a:latin typeface="Consolas"/>
              <a:ea typeface="Consolas"/>
              <a:cs typeface="Consolas"/>
              <a:sym typeface="Consolas"/>
            </a:endParaRPr>
          </a:p>
        </p:txBody>
      </p:sp>
      <p:sp>
        <p:nvSpPr>
          <p:cNvPr id="2545" name="Google Shape;2545;p161"/>
          <p:cNvSpPr txBox="1">
            <a:spLocks noGrp="1"/>
          </p:cNvSpPr>
          <p:nvPr>
            <p:ph type="title"/>
          </p:nvPr>
        </p:nvSpPr>
        <p:spPr>
          <a:xfrm>
            <a:off x="152400" y="127400"/>
            <a:ext cx="8686800" cy="4798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Parsers (V1Model)</a:t>
            </a:r>
            <a:endParaRPr sz="2700" b="1" i="0" u="none" strike="noStrike" cap="none">
              <a:solidFill>
                <a:schemeClr val="dk1"/>
              </a:solidFill>
              <a:latin typeface="Arial"/>
              <a:ea typeface="Arial"/>
              <a:cs typeface="Arial"/>
              <a:sym typeface="Arial"/>
            </a:endParaRPr>
          </a:p>
        </p:txBody>
      </p:sp>
      <p:sp>
        <p:nvSpPr>
          <p:cNvPr id="2546" name="Google Shape;2546;p161"/>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88888"/>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34</a:t>
            </a:fld>
            <a:endParaRPr sz="825" b="0" i="0" u="none" strike="noStrike" cap="none">
              <a:solidFill>
                <a:srgbClr val="888888"/>
              </a:solidFill>
              <a:latin typeface="Arial"/>
              <a:ea typeface="Arial"/>
              <a:cs typeface="Arial"/>
              <a:sym typeface="Arial"/>
            </a:endParaRPr>
          </a:p>
        </p:txBody>
      </p:sp>
      <p:sp>
        <p:nvSpPr>
          <p:cNvPr id="2547" name="Google Shape;2547;p161"/>
          <p:cNvSpPr/>
          <p:nvPr/>
        </p:nvSpPr>
        <p:spPr>
          <a:xfrm>
            <a:off x="5943600" y="1079578"/>
            <a:ext cx="1676399" cy="2891461"/>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450"/>
              <a:buFont typeface="Arial"/>
              <a:buNone/>
            </a:pPr>
            <a:r>
              <a:rPr lang="en-US" sz="1800" b="0" i="0" u="none" strike="noStrike" cap="none">
                <a:solidFill>
                  <a:schemeClr val="lt1"/>
                </a:solidFill>
                <a:latin typeface="Arial"/>
                <a:ea typeface="Arial"/>
                <a:cs typeface="Arial"/>
                <a:sym typeface="Arial"/>
              </a:rPr>
              <a:t>MyParser</a:t>
            </a:r>
            <a:endParaRPr sz="1400" b="0" i="0" u="none" strike="noStrike" cap="none">
              <a:solidFill>
                <a:srgbClr val="000000"/>
              </a:solidFill>
              <a:latin typeface="Arial"/>
              <a:ea typeface="Arial"/>
              <a:cs typeface="Arial"/>
              <a:sym typeface="Arial"/>
            </a:endParaRPr>
          </a:p>
        </p:txBody>
      </p:sp>
      <p:sp>
        <p:nvSpPr>
          <p:cNvPr id="2548" name="Google Shape;2548;p161"/>
          <p:cNvSpPr/>
          <p:nvPr/>
        </p:nvSpPr>
        <p:spPr>
          <a:xfrm>
            <a:off x="5084087" y="3539292"/>
            <a:ext cx="838199" cy="304799"/>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chemeClr val="lt1"/>
              </a:solidFill>
              <a:latin typeface="Arial Narrow"/>
              <a:ea typeface="Arial Narrow"/>
              <a:cs typeface="Arial Narrow"/>
              <a:sym typeface="Arial Narrow"/>
            </a:endParaRPr>
          </a:p>
        </p:txBody>
      </p:sp>
      <p:sp>
        <p:nvSpPr>
          <p:cNvPr id="2549" name="Google Shape;2549;p161"/>
          <p:cNvSpPr txBox="1"/>
          <p:nvPr/>
        </p:nvSpPr>
        <p:spPr>
          <a:xfrm>
            <a:off x="6248400" y="3568548"/>
            <a:ext cx="1066800" cy="246300"/>
          </a:xfrm>
          <a:prstGeom prst="rect">
            <a:avLst/>
          </a:prstGeom>
          <a:noFill/>
          <a:ln>
            <a:noFill/>
          </a:ln>
        </p:spPr>
        <p:txBody>
          <a:bodyPr spcFirstLastPara="1" wrap="square" lIns="91425" tIns="45700" rIns="0" bIns="45700" anchor="t" anchorCtr="0">
            <a:noAutofit/>
          </a:bodyPr>
          <a:lstStyle/>
          <a:p>
            <a:pPr marL="0" marR="0" lvl="0" indent="0" algn="l" rtl="0">
              <a:lnSpc>
                <a:spcPct val="100000"/>
              </a:lnSpc>
              <a:spcBef>
                <a:spcPts val="0"/>
              </a:spcBef>
              <a:spcAft>
                <a:spcPts val="0"/>
              </a:spcAft>
              <a:buClr>
                <a:schemeClr val="lt1"/>
              </a:buClr>
              <a:buSzPts val="250"/>
              <a:buFont typeface="Arial"/>
              <a:buNone/>
            </a:pPr>
            <a:r>
              <a:rPr lang="en-US" sz="1000" b="0" i="0" u="none" strike="noStrike" cap="none">
                <a:solidFill>
                  <a:schemeClr val="lt1"/>
                </a:solidFill>
                <a:latin typeface="Arial"/>
                <a:ea typeface="Arial"/>
                <a:cs typeface="Arial"/>
                <a:sym typeface="Arial"/>
              </a:rPr>
              <a:t>standard_meta</a:t>
            </a:r>
            <a:endParaRPr sz="1400" b="0" i="0" u="none" strike="noStrike" cap="none">
              <a:solidFill>
                <a:srgbClr val="000000"/>
              </a:solidFill>
              <a:latin typeface="Arial"/>
              <a:ea typeface="Arial"/>
              <a:cs typeface="Arial"/>
              <a:sym typeface="Arial"/>
            </a:endParaRPr>
          </a:p>
        </p:txBody>
      </p:sp>
      <p:sp>
        <p:nvSpPr>
          <p:cNvPr id="2550" name="Google Shape;2550;p161"/>
          <p:cNvSpPr txBox="1"/>
          <p:nvPr/>
        </p:nvSpPr>
        <p:spPr>
          <a:xfrm>
            <a:off x="7265131" y="1537480"/>
            <a:ext cx="354868" cy="246220"/>
          </a:xfrm>
          <a:prstGeom prst="rect">
            <a:avLst/>
          </a:prstGeom>
          <a:noFill/>
          <a:ln>
            <a:noFill/>
          </a:ln>
        </p:spPr>
        <p:txBody>
          <a:bodyPr spcFirstLastPara="1" wrap="square" lIns="91425" tIns="45700" rIns="0" bIns="45700" anchor="t" anchorCtr="0">
            <a:noAutofit/>
          </a:bodyPr>
          <a:lstStyle/>
          <a:p>
            <a:pPr marL="0" marR="0" lvl="0" indent="0" algn="l" rtl="0">
              <a:lnSpc>
                <a:spcPct val="100000"/>
              </a:lnSpc>
              <a:spcBef>
                <a:spcPts val="0"/>
              </a:spcBef>
              <a:spcAft>
                <a:spcPts val="0"/>
              </a:spcAft>
              <a:buClr>
                <a:schemeClr val="lt1"/>
              </a:buClr>
              <a:buSzPts val="250"/>
              <a:buFont typeface="Arial"/>
              <a:buNone/>
            </a:pPr>
            <a:r>
              <a:rPr lang="en-US" sz="1000" b="0" i="0" u="none" strike="noStrike" cap="none">
                <a:solidFill>
                  <a:schemeClr val="lt1"/>
                </a:solidFill>
                <a:latin typeface="Arial"/>
                <a:ea typeface="Arial"/>
                <a:cs typeface="Arial"/>
                <a:sym typeface="Arial"/>
              </a:rPr>
              <a:t>hdr</a:t>
            </a:r>
            <a:endParaRPr sz="1400" b="0" i="0" u="none" strike="noStrike" cap="none">
              <a:solidFill>
                <a:srgbClr val="000000"/>
              </a:solidFill>
              <a:latin typeface="Arial"/>
              <a:ea typeface="Arial"/>
              <a:cs typeface="Arial"/>
              <a:sym typeface="Arial"/>
            </a:endParaRPr>
          </a:p>
        </p:txBody>
      </p:sp>
      <p:sp>
        <p:nvSpPr>
          <p:cNvPr id="2551" name="Google Shape;2551;p161"/>
          <p:cNvSpPr/>
          <p:nvPr/>
        </p:nvSpPr>
        <p:spPr>
          <a:xfrm>
            <a:off x="5084087" y="2122161"/>
            <a:ext cx="838199" cy="644754"/>
          </a:xfrm>
          <a:prstGeom prst="rightArrow">
            <a:avLst>
              <a:gd name="adj1" fmla="val 50000"/>
              <a:gd name="adj2" fmla="val 50000"/>
            </a:avLst>
          </a:prstGeom>
          <a:solidFill>
            <a:schemeClr val="accent3"/>
          </a:solidFill>
          <a:ln w="25400" cap="flat" cmpd="sng">
            <a:solidFill>
              <a:srgbClr val="718840"/>
            </a:solidFill>
            <a:prstDash val="solid"/>
            <a:round/>
            <a:headEnd type="none" w="sm" len="sm"/>
            <a:tailEnd type="none" w="sm" len="sm"/>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chemeClr val="lt1"/>
              </a:solidFill>
              <a:latin typeface="Arial Narrow"/>
              <a:ea typeface="Arial Narrow"/>
              <a:cs typeface="Arial Narrow"/>
              <a:sym typeface="Arial Narrow"/>
            </a:endParaRPr>
          </a:p>
        </p:txBody>
      </p:sp>
      <p:sp>
        <p:nvSpPr>
          <p:cNvPr id="2552" name="Google Shape;2552;p161"/>
          <p:cNvSpPr txBox="1"/>
          <p:nvPr/>
        </p:nvSpPr>
        <p:spPr>
          <a:xfrm>
            <a:off x="5936494" y="2304950"/>
            <a:ext cx="435245" cy="246220"/>
          </a:xfrm>
          <a:prstGeom prst="rect">
            <a:avLst/>
          </a:prstGeom>
          <a:noFill/>
          <a:ln>
            <a:noFill/>
          </a:ln>
        </p:spPr>
        <p:txBody>
          <a:bodyPr spcFirstLastPara="1" wrap="square" lIns="91425" tIns="45700" rIns="0" bIns="45700" anchor="t" anchorCtr="0">
            <a:noAutofit/>
          </a:bodyPr>
          <a:lstStyle/>
          <a:p>
            <a:pPr marL="0" marR="0" lvl="0" indent="0" algn="l" rtl="0">
              <a:lnSpc>
                <a:spcPct val="100000"/>
              </a:lnSpc>
              <a:spcBef>
                <a:spcPts val="0"/>
              </a:spcBef>
              <a:spcAft>
                <a:spcPts val="0"/>
              </a:spcAft>
              <a:buClr>
                <a:schemeClr val="lt1"/>
              </a:buClr>
              <a:buSzPts val="250"/>
              <a:buFont typeface="Arial"/>
              <a:buNone/>
            </a:pPr>
            <a:r>
              <a:rPr lang="en-US" sz="1000" b="0" i="0" u="none" strike="noStrike" cap="none">
                <a:solidFill>
                  <a:schemeClr val="lt1"/>
                </a:solidFill>
                <a:latin typeface="Arial"/>
                <a:ea typeface="Arial"/>
                <a:cs typeface="Arial"/>
                <a:sym typeface="Arial"/>
              </a:rPr>
              <a:t>meta</a:t>
            </a:r>
            <a:endParaRPr sz="1400" b="0" i="0" u="none" strike="noStrike" cap="none">
              <a:solidFill>
                <a:srgbClr val="000000"/>
              </a:solidFill>
              <a:latin typeface="Arial"/>
              <a:ea typeface="Arial"/>
              <a:cs typeface="Arial"/>
              <a:sym typeface="Arial"/>
            </a:endParaRPr>
          </a:p>
        </p:txBody>
      </p:sp>
      <p:sp>
        <p:nvSpPr>
          <p:cNvPr id="2553" name="Google Shape;2553;p161"/>
          <p:cNvSpPr/>
          <p:nvPr/>
        </p:nvSpPr>
        <p:spPr>
          <a:xfrm>
            <a:off x="5084087" y="1527467"/>
            <a:ext cx="838199" cy="381582"/>
          </a:xfrm>
          <a:prstGeom prst="notchedRightArrow">
            <a:avLst>
              <a:gd name="adj1" fmla="val 50000"/>
              <a:gd name="adj2" fmla="val 50000"/>
            </a:avLst>
          </a:prstGeom>
          <a:solidFill>
            <a:schemeClr val="accent5"/>
          </a:solidFill>
          <a:ln w="25400" cap="flat" cmpd="sng">
            <a:solidFill>
              <a:srgbClr val="367D90"/>
            </a:solidFill>
            <a:prstDash val="solid"/>
            <a:round/>
            <a:headEnd type="none" w="sm" len="sm"/>
            <a:tailEnd type="none" w="sm" len="sm"/>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chemeClr val="lt1"/>
              </a:solidFill>
              <a:latin typeface="Arial Narrow"/>
              <a:ea typeface="Arial Narrow"/>
              <a:cs typeface="Arial Narrow"/>
              <a:sym typeface="Arial Narrow"/>
            </a:endParaRPr>
          </a:p>
        </p:txBody>
      </p:sp>
      <p:sp>
        <p:nvSpPr>
          <p:cNvPr id="2554" name="Google Shape;2554;p161"/>
          <p:cNvSpPr txBox="1"/>
          <p:nvPr/>
        </p:nvSpPr>
        <p:spPr>
          <a:xfrm>
            <a:off x="5933589" y="1528786"/>
            <a:ext cx="728743" cy="246220"/>
          </a:xfrm>
          <a:prstGeom prst="rect">
            <a:avLst/>
          </a:prstGeom>
          <a:noFill/>
          <a:ln>
            <a:noFill/>
          </a:ln>
        </p:spPr>
        <p:txBody>
          <a:bodyPr spcFirstLastPara="1" wrap="square" lIns="91425" tIns="45700" rIns="0" bIns="45700" anchor="t" anchorCtr="0">
            <a:noAutofit/>
          </a:bodyPr>
          <a:lstStyle/>
          <a:p>
            <a:pPr marL="0" marR="0" lvl="0" indent="0" algn="l" rtl="0">
              <a:lnSpc>
                <a:spcPct val="100000"/>
              </a:lnSpc>
              <a:spcBef>
                <a:spcPts val="0"/>
              </a:spcBef>
              <a:spcAft>
                <a:spcPts val="0"/>
              </a:spcAft>
              <a:buClr>
                <a:schemeClr val="lt1"/>
              </a:buClr>
              <a:buSzPts val="250"/>
              <a:buFont typeface="Arial"/>
              <a:buNone/>
            </a:pPr>
            <a:r>
              <a:rPr lang="en-US" sz="1000" b="0" i="0" u="none" strike="noStrike" cap="none">
                <a:solidFill>
                  <a:schemeClr val="lt1"/>
                </a:solidFill>
                <a:latin typeface="Arial"/>
                <a:ea typeface="Arial"/>
                <a:cs typeface="Arial"/>
                <a:sym typeface="Arial"/>
              </a:rPr>
              <a:t>packet_in</a:t>
            </a:r>
            <a:endParaRPr sz="1400" b="0" i="0" u="none" strike="noStrike" cap="none">
              <a:solidFill>
                <a:srgbClr val="000000"/>
              </a:solidFill>
              <a:latin typeface="Arial"/>
              <a:ea typeface="Arial"/>
              <a:cs typeface="Arial"/>
              <a:sym typeface="Arial"/>
            </a:endParaRPr>
          </a:p>
        </p:txBody>
      </p:sp>
      <p:sp>
        <p:nvSpPr>
          <p:cNvPr id="2555" name="Google Shape;2555;p161"/>
          <p:cNvSpPr/>
          <p:nvPr/>
        </p:nvSpPr>
        <p:spPr>
          <a:xfrm>
            <a:off x="7641313" y="3562998"/>
            <a:ext cx="838199" cy="304799"/>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chemeClr val="lt1"/>
              </a:solidFill>
              <a:latin typeface="Arial Narrow"/>
              <a:ea typeface="Arial Narrow"/>
              <a:cs typeface="Arial Narrow"/>
              <a:sym typeface="Arial Narrow"/>
            </a:endParaRPr>
          </a:p>
        </p:txBody>
      </p:sp>
      <p:sp>
        <p:nvSpPr>
          <p:cNvPr id="2556" name="Google Shape;2556;p161"/>
          <p:cNvSpPr/>
          <p:nvPr/>
        </p:nvSpPr>
        <p:spPr>
          <a:xfrm>
            <a:off x="3702157" y="2706921"/>
            <a:ext cx="1587300" cy="454800"/>
          </a:xfrm>
          <a:prstGeom prst="wedgeRoundRectCallout">
            <a:avLst>
              <a:gd name="adj1" fmla="val 57980"/>
              <a:gd name="adj2" fmla="val -115698"/>
              <a:gd name="adj3" fmla="val 16667"/>
            </a:avLst>
          </a:prstGeom>
          <a:solidFill>
            <a:schemeClr val="lt1"/>
          </a:solidFill>
          <a:ln w="254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255"/>
              <a:buFont typeface="Arial"/>
              <a:buNone/>
            </a:pPr>
            <a:r>
              <a:rPr lang="en-US" sz="1020" b="0" i="0" u="none" strike="noStrike" cap="none">
                <a:solidFill>
                  <a:schemeClr val="dk1"/>
                </a:solidFill>
                <a:latin typeface="Arial"/>
                <a:ea typeface="Arial"/>
                <a:cs typeface="Arial"/>
                <a:sym typeface="Arial"/>
              </a:rPr>
              <a:t>The platform Initializes User Metadata to 0</a:t>
            </a:r>
            <a:endParaRPr sz="1400" b="0" i="0" u="none" strike="noStrike" cap="none">
              <a:solidFill>
                <a:srgbClr val="000000"/>
              </a:solidFill>
              <a:latin typeface="Arial"/>
              <a:ea typeface="Arial"/>
              <a:cs typeface="Arial"/>
              <a:sym typeface="Arial"/>
            </a:endParaRPr>
          </a:p>
        </p:txBody>
      </p:sp>
      <p:sp>
        <p:nvSpPr>
          <p:cNvPr id="2557" name="Google Shape;2557;p161"/>
          <p:cNvSpPr txBox="1"/>
          <p:nvPr/>
        </p:nvSpPr>
        <p:spPr>
          <a:xfrm>
            <a:off x="7104932" y="2307400"/>
            <a:ext cx="435300" cy="246300"/>
          </a:xfrm>
          <a:prstGeom prst="rect">
            <a:avLst/>
          </a:prstGeom>
          <a:noFill/>
          <a:ln>
            <a:noFill/>
          </a:ln>
        </p:spPr>
        <p:txBody>
          <a:bodyPr spcFirstLastPara="1" wrap="square" lIns="91425" tIns="45700" rIns="0" bIns="45700" anchor="t" anchorCtr="0">
            <a:noAutofit/>
          </a:bodyPr>
          <a:lstStyle/>
          <a:p>
            <a:pPr marL="0" marR="0" lvl="0" indent="0" algn="l" rtl="0">
              <a:lnSpc>
                <a:spcPct val="100000"/>
              </a:lnSpc>
              <a:spcBef>
                <a:spcPts val="0"/>
              </a:spcBef>
              <a:spcAft>
                <a:spcPts val="0"/>
              </a:spcAft>
              <a:buClr>
                <a:schemeClr val="lt1"/>
              </a:buClr>
              <a:buSzPts val="250"/>
              <a:buFont typeface="Arial"/>
              <a:buNone/>
            </a:pPr>
            <a:r>
              <a:rPr lang="en-US" sz="1000" b="0" i="0" u="none" strike="noStrike" cap="none">
                <a:solidFill>
                  <a:schemeClr val="lt1"/>
                </a:solidFill>
                <a:latin typeface="Arial"/>
                <a:ea typeface="Arial"/>
                <a:cs typeface="Arial"/>
                <a:sym typeface="Arial"/>
              </a:rPr>
              <a:t>meta</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62"/>
        <p:cNvGrpSpPr/>
        <p:nvPr/>
      </p:nvGrpSpPr>
      <p:grpSpPr>
        <a:xfrm>
          <a:off x="0" y="0"/>
          <a:ext cx="0" cy="0"/>
          <a:chOff x="0" y="0"/>
          <a:chExt cx="0" cy="0"/>
        </a:xfrm>
      </p:grpSpPr>
      <p:sp>
        <p:nvSpPr>
          <p:cNvPr id="2563" name="Google Shape;2563;p162"/>
          <p:cNvSpPr txBox="1">
            <a:spLocks noGrp="1"/>
          </p:cNvSpPr>
          <p:nvPr>
            <p:ph type="body" idx="1"/>
          </p:nvPr>
        </p:nvSpPr>
        <p:spPr>
          <a:xfrm>
            <a:off x="152400" y="742950"/>
            <a:ext cx="4599482"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3F3151"/>
              </a:buClr>
              <a:buSzPts val="350"/>
              <a:buFont typeface="Merriweather Sans"/>
              <a:buNone/>
            </a:pPr>
            <a:r>
              <a:rPr lang="en-US" sz="1400" b="0" i="0" u="none" strike="noStrike" cap="none">
                <a:solidFill>
                  <a:srgbClr val="0744B8"/>
                </a:solidFill>
                <a:latin typeface="Consolas"/>
                <a:ea typeface="Consolas"/>
                <a:cs typeface="Consolas"/>
                <a:sym typeface="Consolas"/>
              </a:rPr>
              <a:t>state</a:t>
            </a:r>
            <a:r>
              <a:rPr lang="en-US" sz="1400" b="0" i="0" u="none" strike="noStrike" cap="none">
                <a:solidFill>
                  <a:schemeClr val="dk1"/>
                </a:solidFill>
                <a:latin typeface="Consolas"/>
                <a:ea typeface="Consolas"/>
                <a:cs typeface="Consolas"/>
                <a:sym typeface="Consolas"/>
              </a:rPr>
              <a:t> start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0744B8"/>
                </a:solidFill>
                <a:latin typeface="Consolas"/>
                <a:ea typeface="Consolas"/>
                <a:cs typeface="Consolas"/>
                <a:sym typeface="Consolas"/>
              </a:rPr>
              <a:t>transition</a:t>
            </a:r>
            <a:r>
              <a:rPr lang="en-US" sz="1400" b="0" i="0" u="none" strike="noStrike" cap="none">
                <a:solidFill>
                  <a:schemeClr val="dk1"/>
                </a:solidFill>
                <a:latin typeface="Consolas"/>
                <a:ea typeface="Consolas"/>
                <a:cs typeface="Consolas"/>
                <a:sym typeface="Consolas"/>
              </a:rPr>
              <a:t> parse_ethernet;</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endParaRPr sz="1400" b="0" i="0" u="none" strike="noStrike" cap="none">
              <a:solidFill>
                <a:schemeClr val="dk1"/>
              </a:solidFill>
              <a:latin typeface="Consolas"/>
              <a:ea typeface="Consolas"/>
              <a:cs typeface="Consolas"/>
              <a:sym typeface="Consolas"/>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rgbClr val="0744B8"/>
                </a:solidFill>
                <a:latin typeface="Consolas"/>
                <a:ea typeface="Consolas"/>
                <a:cs typeface="Consolas"/>
                <a:sym typeface="Consolas"/>
              </a:rPr>
              <a:t>state</a:t>
            </a:r>
            <a:r>
              <a:rPr lang="en-US" sz="1400" b="0" i="0" u="none" strike="noStrike" cap="none">
                <a:solidFill>
                  <a:schemeClr val="dk1"/>
                </a:solidFill>
                <a:latin typeface="Consolas"/>
                <a:ea typeface="Consolas"/>
                <a:cs typeface="Consolas"/>
                <a:sym typeface="Consolas"/>
              </a:rPr>
              <a:t> parse_ethernet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packet.extract(hdr.ethernet);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0744B8"/>
                </a:solidFill>
                <a:latin typeface="Consolas"/>
                <a:ea typeface="Consolas"/>
                <a:cs typeface="Consolas"/>
                <a:sym typeface="Consolas"/>
              </a:rPr>
              <a:t>transition</a:t>
            </a: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0744B8"/>
                </a:solidFill>
                <a:latin typeface="Consolas"/>
                <a:ea typeface="Consolas"/>
                <a:cs typeface="Consolas"/>
                <a:sym typeface="Consolas"/>
              </a:rPr>
              <a:t>select</a:t>
            </a:r>
            <a:r>
              <a:rPr lang="en-US" sz="1400" b="0" i="0" u="none" strike="noStrike" cap="none">
                <a:solidFill>
                  <a:schemeClr val="dk1"/>
                </a:solidFill>
                <a:latin typeface="Consolas"/>
                <a:ea typeface="Consolas"/>
                <a:cs typeface="Consolas"/>
                <a:sym typeface="Consolas"/>
              </a:rPr>
              <a:t>(hdr.ethernet.etherType)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0x800: parse_ipv4;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default: accept;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a:t>
            </a:r>
            <a:endParaRPr sz="900" b="0" i="0" u="none" strike="noStrike" cap="none">
              <a:solidFill>
                <a:schemeClr val="dk1"/>
              </a:solidFill>
              <a:latin typeface="Arial"/>
              <a:ea typeface="Arial"/>
              <a:cs typeface="Arial"/>
              <a:sym typeface="Arial"/>
            </a:endParaRPr>
          </a:p>
        </p:txBody>
      </p:sp>
      <p:sp>
        <p:nvSpPr>
          <p:cNvPr id="2564" name="Google Shape;2564;p162"/>
          <p:cNvSpPr txBox="1">
            <a:spLocks noGrp="1"/>
          </p:cNvSpPr>
          <p:nvPr>
            <p:ph type="title"/>
          </p:nvPr>
        </p:nvSpPr>
        <p:spPr>
          <a:xfrm>
            <a:off x="152400" y="127400"/>
            <a:ext cx="8686800" cy="4798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Select Statement</a:t>
            </a:r>
            <a:endParaRPr sz="2700" b="1" i="0" u="none" strike="noStrike" cap="none">
              <a:solidFill>
                <a:schemeClr val="dk1"/>
              </a:solidFill>
              <a:latin typeface="Arial"/>
              <a:ea typeface="Arial"/>
              <a:cs typeface="Arial"/>
              <a:sym typeface="Arial"/>
            </a:endParaRPr>
          </a:p>
        </p:txBody>
      </p:sp>
      <p:sp>
        <p:nvSpPr>
          <p:cNvPr id="2565" name="Google Shape;2565;p162"/>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88888"/>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35</a:t>
            </a:fld>
            <a:endParaRPr sz="825" b="0" i="0" u="none" strike="noStrike" cap="none">
              <a:solidFill>
                <a:srgbClr val="888888"/>
              </a:solidFill>
              <a:latin typeface="Arial"/>
              <a:ea typeface="Arial"/>
              <a:cs typeface="Arial"/>
              <a:sym typeface="Arial"/>
            </a:endParaRPr>
          </a:p>
        </p:txBody>
      </p:sp>
      <p:sp>
        <p:nvSpPr>
          <p:cNvPr id="2566" name="Google Shape;2566;p162"/>
          <p:cNvSpPr txBox="1"/>
          <p:nvPr/>
        </p:nvSpPr>
        <p:spPr>
          <a:xfrm>
            <a:off x="4811842" y="709614"/>
            <a:ext cx="4257207"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00"/>
              <a:buFont typeface="Arial"/>
              <a:buNone/>
            </a:pPr>
            <a:r>
              <a:rPr lang="en-US" sz="1600" b="1" i="0" u="none" strike="noStrike" cap="none" dirty="0">
                <a:solidFill>
                  <a:schemeClr val="dk1"/>
                </a:solidFill>
                <a:latin typeface="Arial"/>
                <a:ea typeface="Arial"/>
                <a:cs typeface="Arial"/>
                <a:sym typeface="Arial"/>
              </a:rPr>
              <a:t>P4</a:t>
            </a:r>
            <a:r>
              <a:rPr lang="en-US" sz="1600" b="1" i="0" u="none" strike="noStrike" cap="none" baseline="-25000" dirty="0">
                <a:solidFill>
                  <a:schemeClr val="dk1"/>
                </a:solidFill>
                <a:latin typeface="Arial"/>
                <a:ea typeface="Arial"/>
                <a:cs typeface="Arial"/>
                <a:sym typeface="Arial"/>
              </a:rPr>
              <a:t>16</a:t>
            </a:r>
            <a:r>
              <a:rPr lang="en-US" sz="1600" b="1" i="0" u="none" strike="noStrike" cap="none" dirty="0">
                <a:solidFill>
                  <a:schemeClr val="dk1"/>
                </a:solidFill>
                <a:latin typeface="Arial"/>
                <a:ea typeface="Arial"/>
                <a:cs typeface="Arial"/>
                <a:sym typeface="Arial"/>
              </a:rPr>
              <a:t> has a </a:t>
            </a:r>
            <a:r>
              <a:rPr lang="en-US" sz="1600" b="0" i="0" u="none" strike="noStrike" cap="none" dirty="0">
                <a:solidFill>
                  <a:schemeClr val="dk1"/>
                </a:solidFill>
                <a:latin typeface="Consolas"/>
                <a:ea typeface="Consolas"/>
                <a:cs typeface="Consolas"/>
                <a:sym typeface="Consolas"/>
              </a:rPr>
              <a:t>select</a:t>
            </a:r>
            <a:r>
              <a:rPr lang="en-US" sz="1600" b="1" i="0" u="none" strike="noStrike" cap="none" dirty="0">
                <a:solidFill>
                  <a:schemeClr val="dk1"/>
                </a:solidFill>
                <a:latin typeface="Arial"/>
                <a:ea typeface="Arial"/>
                <a:cs typeface="Arial"/>
                <a:sym typeface="Arial"/>
              </a:rPr>
              <a:t> </a:t>
            </a:r>
            <a:r>
              <a:rPr lang="en-US" sz="1600" b="1" i="0" u="none" strike="noStrike" cap="none" dirty="0">
                <a:solidFill>
                  <a:srgbClr val="FF0000"/>
                </a:solidFill>
                <a:latin typeface="Arial"/>
                <a:ea typeface="Arial"/>
                <a:cs typeface="Arial"/>
                <a:sym typeface="Arial"/>
              </a:rPr>
              <a:t>statement that can be used to branch in a parser</a:t>
            </a:r>
            <a:endParaRPr sz="1400" b="0" i="0" u="none" strike="noStrike" cap="none" dirty="0">
              <a:solidFill>
                <a:srgbClr val="FF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400"/>
              <a:buFont typeface="Arial"/>
              <a:buNone/>
            </a:pPr>
            <a:endParaRPr sz="1600" b="1" i="0" u="none" strike="noStrike" cap="none" dirty="0">
              <a:solidFill>
                <a:schemeClr val="dk1"/>
              </a:solidFill>
              <a:latin typeface="Arial"/>
              <a:ea typeface="Arial"/>
              <a:cs typeface="Arial"/>
              <a:sym typeface="Arial"/>
            </a:endParaRPr>
          </a:p>
          <a:p>
            <a:pPr marL="0" marR="0" lvl="0" indent="0" algn="l" rtl="0">
              <a:lnSpc>
                <a:spcPct val="100000"/>
              </a:lnSpc>
              <a:spcBef>
                <a:spcPts val="112"/>
              </a:spcBef>
              <a:spcAft>
                <a:spcPts val="0"/>
              </a:spcAft>
              <a:buClr>
                <a:schemeClr val="dk1"/>
              </a:buClr>
              <a:buSzPts val="400"/>
              <a:buFont typeface="Arial"/>
              <a:buNone/>
            </a:pPr>
            <a:r>
              <a:rPr lang="en-US" sz="1600" b="1" i="0" u="none" strike="noStrike" cap="none" dirty="0">
                <a:solidFill>
                  <a:schemeClr val="dk1"/>
                </a:solidFill>
                <a:latin typeface="Arial"/>
                <a:ea typeface="Arial"/>
                <a:cs typeface="Arial"/>
                <a:sym typeface="Arial"/>
              </a:rPr>
              <a:t>Similar to </a:t>
            </a:r>
            <a:r>
              <a:rPr lang="en-US" sz="1600" b="0" i="0" u="none" strike="noStrike" cap="none" dirty="0">
                <a:solidFill>
                  <a:schemeClr val="dk1"/>
                </a:solidFill>
                <a:latin typeface="Consolas"/>
                <a:ea typeface="Consolas"/>
                <a:cs typeface="Consolas"/>
                <a:sym typeface="Consolas"/>
              </a:rPr>
              <a:t>case</a:t>
            </a:r>
            <a:r>
              <a:rPr lang="en-US" sz="1600" b="1" i="0" u="none" strike="noStrike" cap="none" dirty="0">
                <a:solidFill>
                  <a:schemeClr val="dk1"/>
                </a:solidFill>
                <a:latin typeface="Arial"/>
                <a:ea typeface="Arial"/>
                <a:cs typeface="Arial"/>
                <a:sym typeface="Arial"/>
              </a:rPr>
              <a:t> statements in C or Java, but without “fall-through behavior”—i.e., </a:t>
            </a:r>
            <a:r>
              <a:rPr lang="en-US" sz="1600" b="0" i="0" u="none" strike="noStrike" cap="none" dirty="0">
                <a:solidFill>
                  <a:schemeClr val="dk1"/>
                </a:solidFill>
                <a:latin typeface="Consolas"/>
                <a:ea typeface="Consolas"/>
                <a:cs typeface="Consolas"/>
                <a:sym typeface="Consolas"/>
              </a:rPr>
              <a:t>break </a:t>
            </a:r>
            <a:r>
              <a:rPr lang="en-US" sz="1600" b="1" i="0" u="none" strike="noStrike" cap="none" dirty="0">
                <a:solidFill>
                  <a:schemeClr val="dk1"/>
                </a:solidFill>
                <a:latin typeface="Arial"/>
                <a:ea typeface="Arial"/>
                <a:cs typeface="Arial"/>
                <a:sym typeface="Arial"/>
              </a:rPr>
              <a:t>statements are not needed</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400"/>
              <a:buFont typeface="Arial"/>
              <a:buNone/>
            </a:pPr>
            <a:endParaRPr sz="1600" b="1"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400"/>
              <a:buFont typeface="Arial"/>
              <a:buNone/>
            </a:pPr>
            <a:r>
              <a:rPr lang="en-US" sz="1600" b="1" i="0" u="none" strike="noStrike" cap="none" dirty="0">
                <a:solidFill>
                  <a:schemeClr val="dk1"/>
                </a:solidFill>
                <a:latin typeface="Arial"/>
                <a:ea typeface="Arial"/>
                <a:cs typeface="Arial"/>
                <a:sym typeface="Arial"/>
              </a:rPr>
              <a:t>In parsers it is often necessary to branch based on some of the bits just parsed</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112"/>
              </a:spcBef>
              <a:spcAft>
                <a:spcPts val="0"/>
              </a:spcAft>
              <a:buClr>
                <a:schemeClr val="dk1"/>
              </a:buClr>
              <a:buSzPts val="1600"/>
              <a:buFont typeface="Arial"/>
              <a:buNone/>
            </a:pPr>
            <a:endParaRPr sz="1600" b="1" i="0" u="none" strike="noStrike" cap="none" dirty="0">
              <a:solidFill>
                <a:schemeClr val="dk1"/>
              </a:solidFill>
              <a:latin typeface="Arial"/>
              <a:ea typeface="Arial"/>
              <a:cs typeface="Arial"/>
              <a:sym typeface="Arial"/>
            </a:endParaRPr>
          </a:p>
          <a:p>
            <a:pPr marL="0" marR="0" lvl="0" indent="0" algn="l" rtl="0">
              <a:lnSpc>
                <a:spcPct val="100000"/>
              </a:lnSpc>
              <a:spcBef>
                <a:spcPts val="112"/>
              </a:spcBef>
              <a:spcAft>
                <a:spcPts val="0"/>
              </a:spcAft>
              <a:buClr>
                <a:schemeClr val="dk1"/>
              </a:buClr>
              <a:buSzPts val="400"/>
              <a:buFont typeface="Arial"/>
              <a:buNone/>
            </a:pPr>
            <a:r>
              <a:rPr lang="en-US" sz="1600" b="1" i="0" u="none" strike="noStrike" cap="none" dirty="0">
                <a:solidFill>
                  <a:schemeClr val="dk1"/>
                </a:solidFill>
                <a:latin typeface="Arial"/>
                <a:ea typeface="Arial"/>
                <a:cs typeface="Arial"/>
                <a:sym typeface="Arial"/>
              </a:rPr>
              <a:t>For example, </a:t>
            </a:r>
            <a:r>
              <a:rPr lang="en-US" sz="1600" b="1" i="0" u="none" strike="noStrike" cap="none" dirty="0" err="1">
                <a:solidFill>
                  <a:srgbClr val="FF0000"/>
                </a:solidFill>
                <a:latin typeface="Arial"/>
                <a:ea typeface="Arial"/>
                <a:cs typeface="Arial"/>
                <a:sym typeface="Arial"/>
              </a:rPr>
              <a:t>etherType</a:t>
            </a:r>
            <a:r>
              <a:rPr lang="en-US" sz="1600" b="1" i="0" u="none" strike="noStrike" cap="none" dirty="0">
                <a:solidFill>
                  <a:srgbClr val="FF0000"/>
                </a:solidFill>
                <a:latin typeface="Arial"/>
                <a:ea typeface="Arial"/>
                <a:cs typeface="Arial"/>
                <a:sym typeface="Arial"/>
              </a:rPr>
              <a:t> determines the format of the rest of the packet</a:t>
            </a:r>
            <a:endParaRPr sz="1400" b="0" i="0" u="none" strike="noStrike" cap="none" dirty="0">
              <a:solidFill>
                <a:srgbClr val="FF0000"/>
              </a:solidFill>
              <a:latin typeface="Arial"/>
              <a:ea typeface="Arial"/>
              <a:cs typeface="Arial"/>
              <a:sym typeface="Arial"/>
            </a:endParaRPr>
          </a:p>
          <a:p>
            <a:pPr marL="0" marR="0" lvl="0" indent="0" algn="l" rtl="0">
              <a:lnSpc>
                <a:spcPct val="100000"/>
              </a:lnSpc>
              <a:spcBef>
                <a:spcPts val="112"/>
              </a:spcBef>
              <a:spcAft>
                <a:spcPts val="0"/>
              </a:spcAft>
              <a:buClr>
                <a:schemeClr val="dk1"/>
              </a:buClr>
              <a:buSzPts val="1600"/>
              <a:buFont typeface="Arial"/>
              <a:buNone/>
            </a:pPr>
            <a:endParaRPr sz="1600" b="1" i="0" u="none" strike="noStrike" cap="none" dirty="0">
              <a:solidFill>
                <a:schemeClr val="dk1"/>
              </a:solidFill>
              <a:latin typeface="Arial"/>
              <a:ea typeface="Arial"/>
              <a:cs typeface="Arial"/>
              <a:sym typeface="Arial"/>
            </a:endParaRPr>
          </a:p>
          <a:p>
            <a:pPr marL="0" marR="0" lvl="0" indent="0" algn="l" rtl="0">
              <a:lnSpc>
                <a:spcPct val="100000"/>
              </a:lnSpc>
              <a:spcBef>
                <a:spcPts val="112"/>
              </a:spcBef>
              <a:spcAft>
                <a:spcPts val="0"/>
              </a:spcAft>
              <a:buClr>
                <a:schemeClr val="dk1"/>
              </a:buClr>
              <a:buSzPts val="400"/>
              <a:buFont typeface="Arial"/>
              <a:buNone/>
            </a:pPr>
            <a:r>
              <a:rPr lang="en-US" sz="1600" b="1" i="0" u="none" strike="noStrike" cap="none" dirty="0">
                <a:solidFill>
                  <a:schemeClr val="dk1"/>
                </a:solidFill>
                <a:latin typeface="Arial"/>
                <a:ea typeface="Arial"/>
                <a:cs typeface="Arial"/>
                <a:sym typeface="Arial"/>
              </a:rPr>
              <a:t>Match patterns can either be literals or simple computations such as masks</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70"/>
        <p:cNvGrpSpPr/>
        <p:nvPr/>
      </p:nvGrpSpPr>
      <p:grpSpPr>
        <a:xfrm>
          <a:off x="0" y="0"/>
          <a:ext cx="0" cy="0"/>
          <a:chOff x="0" y="0"/>
          <a:chExt cx="0" cy="0"/>
        </a:xfrm>
      </p:grpSpPr>
      <p:sp>
        <p:nvSpPr>
          <p:cNvPr id="2571" name="Google Shape;2571;p163"/>
          <p:cNvSpPr txBox="1">
            <a:spLocks noGrp="1"/>
          </p:cNvSpPr>
          <p:nvPr>
            <p:ph type="title"/>
          </p:nvPr>
        </p:nvSpPr>
        <p:spPr>
          <a:xfrm>
            <a:off x="1617132" y="590550"/>
            <a:ext cx="7247466" cy="939799"/>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Coding Break</a:t>
            </a:r>
            <a:endParaRPr sz="2700" b="1" i="0" u="none" strike="noStrike" cap="none">
              <a:solidFill>
                <a:schemeClr val="dk1"/>
              </a:solidFill>
              <a:latin typeface="Arial"/>
              <a:ea typeface="Arial"/>
              <a:cs typeface="Arial"/>
              <a:sym typeface="Arial"/>
            </a:endParaRPr>
          </a:p>
        </p:txBody>
      </p:sp>
      <p:sp>
        <p:nvSpPr>
          <p:cNvPr id="2572" name="Google Shape;2572;p163"/>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88888"/>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36</a:t>
            </a:fld>
            <a:endParaRPr sz="825" b="0" i="0" u="none" strike="noStrike" cap="none">
              <a:solidFill>
                <a:srgbClr val="888888"/>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76"/>
        <p:cNvGrpSpPr/>
        <p:nvPr/>
      </p:nvGrpSpPr>
      <p:grpSpPr>
        <a:xfrm>
          <a:off x="0" y="0"/>
          <a:ext cx="0" cy="0"/>
          <a:chOff x="0" y="0"/>
          <a:chExt cx="0" cy="0"/>
        </a:xfrm>
      </p:grpSpPr>
      <p:sp>
        <p:nvSpPr>
          <p:cNvPr id="2577" name="Google Shape;2577;p164"/>
          <p:cNvSpPr txBox="1">
            <a:spLocks noGrp="1"/>
          </p:cNvSpPr>
          <p:nvPr>
            <p:ph type="title"/>
          </p:nvPr>
        </p:nvSpPr>
        <p:spPr>
          <a:xfrm>
            <a:off x="152400" y="127400"/>
            <a:ext cx="8686800" cy="4798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P4</a:t>
            </a:r>
            <a:r>
              <a:rPr lang="en-US" sz="2430" b="1" i="0" u="none" strike="noStrike" cap="none" baseline="-25000">
                <a:solidFill>
                  <a:schemeClr val="dk1"/>
                </a:solidFill>
                <a:latin typeface="Arial"/>
                <a:ea typeface="Arial"/>
                <a:cs typeface="Arial"/>
                <a:sym typeface="Arial"/>
              </a:rPr>
              <a:t>16</a:t>
            </a:r>
            <a:r>
              <a:rPr lang="en-US" sz="2430" b="1" i="0" u="none" strike="noStrike" cap="none">
                <a:solidFill>
                  <a:schemeClr val="dk1"/>
                </a:solidFill>
                <a:latin typeface="Arial"/>
                <a:ea typeface="Arial"/>
                <a:cs typeface="Arial"/>
                <a:sym typeface="Arial"/>
              </a:rPr>
              <a:t> Controls</a:t>
            </a:r>
            <a:endParaRPr sz="2700" b="1" i="0" u="none" strike="noStrike" cap="none">
              <a:solidFill>
                <a:schemeClr val="dk1"/>
              </a:solidFill>
              <a:latin typeface="Arial"/>
              <a:ea typeface="Arial"/>
              <a:cs typeface="Arial"/>
              <a:sym typeface="Arial"/>
            </a:endParaRPr>
          </a:p>
        </p:txBody>
      </p:sp>
      <p:sp>
        <p:nvSpPr>
          <p:cNvPr id="2578" name="Google Shape;2578;p164"/>
          <p:cNvSpPr txBox="1">
            <a:spLocks noGrp="1"/>
          </p:cNvSpPr>
          <p:nvPr>
            <p:ph type="body" idx="1"/>
          </p:nvPr>
        </p:nvSpPr>
        <p:spPr>
          <a:xfrm>
            <a:off x="152400" y="742951"/>
            <a:ext cx="8686800" cy="4114800"/>
          </a:xfrm>
          <a:prstGeom prst="rect">
            <a:avLst/>
          </a:prstGeom>
          <a:noFill/>
          <a:ln>
            <a:noFill/>
          </a:ln>
        </p:spPr>
        <p:txBody>
          <a:bodyPr spcFirstLastPara="1" wrap="square" lIns="91425" tIns="45700" rIns="91425" bIns="45700" anchor="t" anchorCtr="0">
            <a:noAutofit/>
          </a:bodyPr>
          <a:lstStyle/>
          <a:p>
            <a:pPr marL="205740" marR="0" lvl="0" indent="-205740" algn="l" rtl="0">
              <a:lnSpc>
                <a:spcPct val="100000"/>
              </a:lnSpc>
              <a:spcBef>
                <a:spcPts val="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Similar to C functions (without loops)</a:t>
            </a:r>
            <a:endParaRPr sz="2100" b="1" i="0" u="none" strike="noStrike" cap="none">
              <a:solidFill>
                <a:schemeClr val="dk1"/>
              </a:solidFill>
              <a:latin typeface="Arial"/>
              <a:ea typeface="Arial"/>
              <a:cs typeface="Arial"/>
              <a:sym typeface="Arial"/>
            </a:endParaRPr>
          </a:p>
          <a:p>
            <a:pPr marL="411480" marR="0" lvl="1" indent="-322580" algn="l" rtl="0">
              <a:lnSpc>
                <a:spcPct val="100000"/>
              </a:lnSpc>
              <a:spcBef>
                <a:spcPts val="131"/>
              </a:spcBef>
              <a:spcAft>
                <a:spcPts val="0"/>
              </a:spcAft>
              <a:buClr>
                <a:srgbClr val="205867"/>
              </a:buClr>
              <a:buSzPts val="1800"/>
              <a:buFont typeface="Merriweather Sans"/>
              <a:buNone/>
            </a:pPr>
            <a:endParaRPr sz="1800" b="0" i="0" u="none" strike="noStrike" cap="none">
              <a:solidFill>
                <a:schemeClr val="dk1"/>
              </a:solidFill>
              <a:latin typeface="Arial"/>
              <a:ea typeface="Arial"/>
              <a:cs typeface="Arial"/>
              <a:sym typeface="Arial"/>
            </a:endParaRPr>
          </a:p>
          <a:p>
            <a:pPr marL="205740" marR="0" lvl="0" indent="-205740" algn="l" rtl="0">
              <a:lnSpc>
                <a:spcPct val="100000"/>
              </a:lnSpc>
              <a:spcBef>
                <a:spcPts val="131"/>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Can declare variables, create tables, instantiate externs, etc.</a:t>
            </a:r>
            <a:endParaRPr sz="2100" b="1" i="0" u="none" strike="noStrike" cap="none">
              <a:solidFill>
                <a:schemeClr val="dk1"/>
              </a:solidFill>
              <a:latin typeface="Arial"/>
              <a:ea typeface="Arial"/>
              <a:cs typeface="Arial"/>
              <a:sym typeface="Arial"/>
            </a:endParaRPr>
          </a:p>
          <a:p>
            <a:pPr marL="205740" marR="0" lvl="0" indent="-205740" algn="l" rtl="0">
              <a:lnSpc>
                <a:spcPct val="100000"/>
              </a:lnSpc>
              <a:spcBef>
                <a:spcPts val="131"/>
              </a:spcBef>
              <a:spcAft>
                <a:spcPts val="0"/>
              </a:spcAft>
              <a:buClr>
                <a:srgbClr val="3F3151"/>
              </a:buClr>
              <a:buSzPts val="2100"/>
              <a:buFont typeface="Merriweather Sans"/>
              <a:buNone/>
            </a:pPr>
            <a:endParaRPr sz="2100" b="1" i="0" u="none" strike="noStrike" cap="none">
              <a:solidFill>
                <a:schemeClr val="dk1"/>
              </a:solidFill>
              <a:latin typeface="Arial"/>
              <a:ea typeface="Arial"/>
              <a:cs typeface="Arial"/>
              <a:sym typeface="Arial"/>
            </a:endParaRPr>
          </a:p>
          <a:p>
            <a:pPr marL="205740" marR="0" lvl="0" indent="-205740" algn="l" rtl="0">
              <a:lnSpc>
                <a:spcPct val="100000"/>
              </a:lnSpc>
              <a:spcBef>
                <a:spcPts val="131"/>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Functionality specified by code in </a:t>
            </a:r>
            <a:r>
              <a:rPr lang="en-US" sz="2100" b="0" i="0" u="none" strike="noStrike" cap="none">
                <a:solidFill>
                  <a:schemeClr val="dk1"/>
                </a:solidFill>
                <a:latin typeface="Consolas"/>
                <a:ea typeface="Consolas"/>
                <a:cs typeface="Consolas"/>
                <a:sym typeface="Consolas"/>
              </a:rPr>
              <a:t>apply</a:t>
            </a:r>
            <a:r>
              <a:rPr lang="en-US" sz="2100" b="1" i="0" u="none" strike="noStrike" cap="none">
                <a:solidFill>
                  <a:schemeClr val="dk1"/>
                </a:solidFill>
                <a:latin typeface="Arial"/>
                <a:ea typeface="Arial"/>
                <a:cs typeface="Arial"/>
                <a:sym typeface="Arial"/>
              </a:rPr>
              <a:t> statement</a:t>
            </a:r>
            <a:endParaRPr sz="2100" b="1" i="0" u="none" strike="noStrike" cap="none">
              <a:solidFill>
                <a:schemeClr val="dk1"/>
              </a:solidFill>
              <a:latin typeface="Arial"/>
              <a:ea typeface="Arial"/>
              <a:cs typeface="Arial"/>
              <a:sym typeface="Arial"/>
            </a:endParaRPr>
          </a:p>
          <a:p>
            <a:pPr marL="205740" marR="0" lvl="0" indent="-205740" algn="l" rtl="0">
              <a:lnSpc>
                <a:spcPct val="100000"/>
              </a:lnSpc>
              <a:spcBef>
                <a:spcPts val="131"/>
              </a:spcBef>
              <a:spcAft>
                <a:spcPts val="0"/>
              </a:spcAft>
              <a:buClr>
                <a:srgbClr val="3F3151"/>
              </a:buClr>
              <a:buSzPts val="2100"/>
              <a:buFont typeface="Merriweather Sans"/>
              <a:buNone/>
            </a:pPr>
            <a:endParaRPr sz="2100" b="1" i="0" u="none" strike="noStrike" cap="none">
              <a:solidFill>
                <a:schemeClr val="dk1"/>
              </a:solidFill>
              <a:latin typeface="Arial"/>
              <a:ea typeface="Arial"/>
              <a:cs typeface="Arial"/>
              <a:sym typeface="Arial"/>
            </a:endParaRPr>
          </a:p>
          <a:p>
            <a:pPr marL="205740" marR="0" lvl="0" indent="-205740" algn="l" rtl="0">
              <a:lnSpc>
                <a:spcPct val="100000"/>
              </a:lnSpc>
              <a:spcBef>
                <a:spcPts val="131"/>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Represent all kinds of processing that are expressible as DAG:</a:t>
            </a:r>
            <a:endParaRPr sz="2100" b="1" i="0" u="none" strike="noStrike" cap="none">
              <a:solidFill>
                <a:schemeClr val="dk1"/>
              </a:solidFill>
              <a:latin typeface="Arial"/>
              <a:ea typeface="Arial"/>
              <a:cs typeface="Arial"/>
              <a:sym typeface="Arial"/>
            </a:endParaRPr>
          </a:p>
          <a:p>
            <a:pPr marL="411480" marR="0" lvl="1" indent="-208280" algn="l" rtl="0">
              <a:lnSpc>
                <a:spcPct val="100000"/>
              </a:lnSpc>
              <a:spcBef>
                <a:spcPts val="131"/>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Match-Action Pipelines</a:t>
            </a:r>
            <a:endParaRPr sz="1800" b="0" i="0" u="none" strike="noStrike" cap="none">
              <a:solidFill>
                <a:schemeClr val="dk1"/>
              </a:solidFill>
              <a:latin typeface="Arial"/>
              <a:ea typeface="Arial"/>
              <a:cs typeface="Arial"/>
              <a:sym typeface="Arial"/>
            </a:endParaRPr>
          </a:p>
          <a:p>
            <a:pPr marL="411480" marR="0" lvl="1" indent="-208280" algn="l" rtl="0">
              <a:lnSpc>
                <a:spcPct val="100000"/>
              </a:lnSpc>
              <a:spcBef>
                <a:spcPts val="112"/>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Deparsers</a:t>
            </a:r>
            <a:endParaRPr sz="1800" b="0" i="0" u="none" strike="noStrike" cap="none">
              <a:solidFill>
                <a:schemeClr val="dk1"/>
              </a:solidFill>
              <a:latin typeface="Arial"/>
              <a:ea typeface="Arial"/>
              <a:cs typeface="Arial"/>
              <a:sym typeface="Arial"/>
            </a:endParaRPr>
          </a:p>
          <a:p>
            <a:pPr marL="411480" marR="0" lvl="1" indent="-208280" algn="l" rtl="0">
              <a:lnSpc>
                <a:spcPct val="100000"/>
              </a:lnSpc>
              <a:spcBef>
                <a:spcPts val="112"/>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Additional forms of packet processing (updating checksums)</a:t>
            </a:r>
            <a:endParaRPr sz="1800" b="0" i="0" u="none" strike="noStrike" cap="none">
              <a:solidFill>
                <a:schemeClr val="dk1"/>
              </a:solidFill>
              <a:latin typeface="Arial"/>
              <a:ea typeface="Arial"/>
              <a:cs typeface="Arial"/>
              <a:sym typeface="Arial"/>
            </a:endParaRPr>
          </a:p>
          <a:p>
            <a:pPr marL="411480" marR="0" lvl="1" indent="-322580" algn="l" rtl="0">
              <a:lnSpc>
                <a:spcPct val="100000"/>
              </a:lnSpc>
              <a:spcBef>
                <a:spcPts val="112"/>
              </a:spcBef>
              <a:spcAft>
                <a:spcPts val="0"/>
              </a:spcAft>
              <a:buClr>
                <a:srgbClr val="205867"/>
              </a:buClr>
              <a:buSzPts val="1800"/>
              <a:buFont typeface="Merriweather Sans"/>
              <a:buNone/>
            </a:pPr>
            <a:endParaRPr sz="1800" b="0" i="0" u="none" strike="noStrike" cap="none">
              <a:solidFill>
                <a:schemeClr val="dk1"/>
              </a:solidFill>
              <a:latin typeface="Arial"/>
              <a:ea typeface="Arial"/>
              <a:cs typeface="Arial"/>
              <a:sym typeface="Arial"/>
            </a:endParaRPr>
          </a:p>
          <a:p>
            <a:pPr marL="205740" marR="0" lvl="0" indent="-205740" algn="l" rtl="0">
              <a:lnSpc>
                <a:spcPct val="100000"/>
              </a:lnSpc>
              <a:spcBef>
                <a:spcPts val="131"/>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Interfaces with other blocks are governed by user- and architecture-specified types (typically headers and metadata)</a:t>
            </a:r>
            <a:endParaRPr sz="2100" b="1" i="0" u="none" strike="noStrike" cap="none">
              <a:solidFill>
                <a:schemeClr val="dk1"/>
              </a:solidFill>
              <a:latin typeface="Arial"/>
              <a:ea typeface="Arial"/>
              <a:cs typeface="Arial"/>
              <a:sym typeface="Arial"/>
            </a:endParaRPr>
          </a:p>
        </p:txBody>
      </p:sp>
      <p:sp>
        <p:nvSpPr>
          <p:cNvPr id="2579" name="Google Shape;2579;p164"/>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37</a:t>
            </a:fld>
            <a:endParaRPr sz="825" b="0" i="0" u="none" strike="noStrike" cap="none">
              <a:solidFill>
                <a:srgbClr val="888888"/>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84"/>
        <p:cNvGrpSpPr/>
        <p:nvPr/>
      </p:nvGrpSpPr>
      <p:grpSpPr>
        <a:xfrm>
          <a:off x="0" y="0"/>
          <a:ext cx="0" cy="0"/>
          <a:chOff x="0" y="0"/>
          <a:chExt cx="0" cy="0"/>
        </a:xfrm>
      </p:grpSpPr>
      <p:sp>
        <p:nvSpPr>
          <p:cNvPr id="2585" name="Google Shape;2585;p165"/>
          <p:cNvSpPr txBox="1">
            <a:spLocks noGrp="1"/>
          </p:cNvSpPr>
          <p:nvPr>
            <p:ph type="body" idx="1"/>
          </p:nvPr>
        </p:nvSpPr>
        <p:spPr>
          <a:xfrm>
            <a:off x="152399" y="774577"/>
            <a:ext cx="5393961"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3F3151"/>
              </a:buClr>
              <a:buSzPts val="338"/>
              <a:buFont typeface="Merriweather Sans"/>
              <a:buNone/>
            </a:pPr>
            <a:r>
              <a:rPr lang="en-US" sz="1350" b="0" i="0" u="none" strike="noStrike" cap="none">
                <a:solidFill>
                  <a:srgbClr val="0744B8"/>
                </a:solidFill>
                <a:latin typeface="Consolas"/>
                <a:ea typeface="Consolas"/>
                <a:cs typeface="Consolas"/>
                <a:sym typeface="Consolas"/>
              </a:rPr>
              <a:t>control</a:t>
            </a:r>
            <a:r>
              <a:rPr lang="en-US" sz="1350" b="0" i="0" u="none" strike="noStrike" cap="none">
                <a:solidFill>
                  <a:schemeClr val="dk1"/>
                </a:solidFill>
                <a:latin typeface="Consolas"/>
                <a:ea typeface="Consolas"/>
                <a:cs typeface="Consolas"/>
                <a:sym typeface="Consolas"/>
              </a:rPr>
              <a:t> MyIngress(</a:t>
            </a:r>
            <a:r>
              <a:rPr lang="en-US" sz="1350" b="0" i="0" u="none" strike="noStrike" cap="none">
                <a:solidFill>
                  <a:srgbClr val="0744B8"/>
                </a:solidFill>
                <a:latin typeface="Consolas"/>
                <a:ea typeface="Consolas"/>
                <a:cs typeface="Consolas"/>
                <a:sym typeface="Consolas"/>
              </a:rPr>
              <a:t>inout </a:t>
            </a:r>
            <a:r>
              <a:rPr lang="en-US" sz="1350" b="0" i="0" u="none" strike="noStrike" cap="none">
                <a:solidFill>
                  <a:schemeClr val="dk1"/>
                </a:solidFill>
                <a:latin typeface="Consolas"/>
                <a:ea typeface="Consolas"/>
                <a:cs typeface="Consolas"/>
                <a:sym typeface="Consolas"/>
              </a:rPr>
              <a:t>headers hdr,</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chemeClr val="dk1"/>
                </a:solidFill>
                <a:latin typeface="Consolas"/>
                <a:ea typeface="Consolas"/>
                <a:cs typeface="Consolas"/>
                <a:sym typeface="Consolas"/>
              </a:rPr>
              <a:t>                  </a:t>
            </a:r>
            <a:r>
              <a:rPr lang="en-US" sz="1350" b="0" i="0" u="none" strike="noStrike" cap="none">
                <a:solidFill>
                  <a:srgbClr val="0744B8"/>
                </a:solidFill>
                <a:latin typeface="Consolas"/>
                <a:ea typeface="Consolas"/>
                <a:cs typeface="Consolas"/>
                <a:sym typeface="Consolas"/>
              </a:rPr>
              <a:t>inout </a:t>
            </a:r>
            <a:r>
              <a:rPr lang="en-US" sz="1350" b="0" i="0" u="none" strike="noStrike" cap="none">
                <a:solidFill>
                  <a:schemeClr val="dk1"/>
                </a:solidFill>
                <a:latin typeface="Consolas"/>
                <a:ea typeface="Consolas"/>
                <a:cs typeface="Consolas"/>
                <a:sym typeface="Consolas"/>
              </a:rPr>
              <a:t>metadata meta,</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chemeClr val="dk1"/>
                </a:solidFill>
                <a:latin typeface="Consolas"/>
                <a:ea typeface="Consolas"/>
                <a:cs typeface="Consolas"/>
                <a:sym typeface="Consolas"/>
              </a:rPr>
              <a:t>                  </a:t>
            </a:r>
            <a:r>
              <a:rPr lang="en-US" sz="1350" b="0" i="0" u="none" strike="noStrike" cap="none">
                <a:solidFill>
                  <a:srgbClr val="0744B8"/>
                </a:solidFill>
                <a:latin typeface="Consolas"/>
                <a:ea typeface="Consolas"/>
                <a:cs typeface="Consolas"/>
                <a:sym typeface="Consolas"/>
              </a:rPr>
              <a:t>inout </a:t>
            </a:r>
            <a:r>
              <a:rPr lang="en-US" sz="1350" b="0" i="0" u="none" strike="noStrike" cap="none">
                <a:solidFill>
                  <a:schemeClr val="dk1"/>
                </a:solidFill>
                <a:latin typeface="Consolas"/>
                <a:ea typeface="Consolas"/>
                <a:cs typeface="Consolas"/>
                <a:sym typeface="Consolas"/>
              </a:rPr>
              <a:t>standard_metadata_t std_meta)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chemeClr val="dk1"/>
                </a:solidFill>
                <a:latin typeface="Consolas"/>
                <a:ea typeface="Consolas"/>
                <a:cs typeface="Consolas"/>
                <a:sym typeface="Consolas"/>
              </a:rPr>
              <a:t>  </a:t>
            </a:r>
            <a:r>
              <a:rPr lang="en-US" sz="1350" b="0" i="0" u="none" strike="noStrike" cap="none">
                <a:solidFill>
                  <a:srgbClr val="C00000"/>
                </a:solidFill>
                <a:latin typeface="Consolas"/>
                <a:ea typeface="Consolas"/>
                <a:cs typeface="Consolas"/>
                <a:sym typeface="Consolas"/>
              </a:rPr>
              <a:t>/* Declarations region */</a:t>
            </a:r>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chemeClr val="dk1"/>
                </a:solidFill>
                <a:latin typeface="Consolas"/>
                <a:ea typeface="Consolas"/>
                <a:cs typeface="Consolas"/>
                <a:sym typeface="Consolas"/>
              </a:rPr>
              <a:t>  bit&lt;48&gt; tmp;</a:t>
            </a:r>
            <a:endParaRPr/>
          </a:p>
          <a:p>
            <a:pPr marL="0" marR="0" lvl="0" indent="0" algn="l" rtl="0">
              <a:lnSpc>
                <a:spcPct val="100000"/>
              </a:lnSpc>
              <a:spcBef>
                <a:spcPts val="150"/>
              </a:spcBef>
              <a:spcAft>
                <a:spcPts val="0"/>
              </a:spcAft>
              <a:buClr>
                <a:srgbClr val="3F3151"/>
              </a:buClr>
              <a:buSzPts val="338"/>
              <a:buFont typeface="Merriweather Sans"/>
              <a:buNone/>
            </a:pP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chemeClr val="dk1"/>
                </a:solidFill>
                <a:latin typeface="Consolas"/>
                <a:ea typeface="Consolas"/>
                <a:cs typeface="Consolas"/>
                <a:sym typeface="Consolas"/>
              </a:rPr>
              <a:t>  </a:t>
            </a:r>
            <a:r>
              <a:rPr lang="en-US" sz="1350" b="0" i="0" u="none" strike="noStrike" cap="none">
                <a:solidFill>
                  <a:srgbClr val="0744B8"/>
                </a:solidFill>
                <a:latin typeface="Consolas"/>
                <a:ea typeface="Consolas"/>
                <a:cs typeface="Consolas"/>
                <a:sym typeface="Consolas"/>
              </a:rPr>
              <a:t>apply</a:t>
            </a:r>
            <a:r>
              <a:rPr lang="en-US" sz="1350" b="0" i="0" u="none" strike="noStrike" cap="none">
                <a:solidFill>
                  <a:schemeClr val="dk1"/>
                </a:solidFill>
                <a:latin typeface="Consolas"/>
                <a:ea typeface="Consolas"/>
                <a:cs typeface="Consolas"/>
                <a:sym typeface="Consolas"/>
              </a:rPr>
              <a:t> {</a:t>
            </a:r>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chemeClr val="dk1"/>
                </a:solidFill>
                <a:latin typeface="Consolas"/>
                <a:ea typeface="Consolas"/>
                <a:cs typeface="Consolas"/>
                <a:sym typeface="Consolas"/>
              </a:rPr>
              <a:t>    </a:t>
            </a:r>
            <a:r>
              <a:rPr lang="en-US" sz="1350" b="0" i="0" u="none" strike="noStrike" cap="none">
                <a:solidFill>
                  <a:srgbClr val="C00000"/>
                </a:solidFill>
                <a:latin typeface="Consolas"/>
                <a:ea typeface="Consolas"/>
                <a:cs typeface="Consolas"/>
                <a:sym typeface="Consolas"/>
              </a:rPr>
              <a:t>/* Control Flow */</a:t>
            </a:r>
            <a:endParaRPr sz="900" b="0" i="0" u="none" strike="noStrike" cap="none">
              <a:solidFill>
                <a:srgbClr val="C00000"/>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chemeClr val="dk1"/>
                </a:solidFill>
                <a:latin typeface="Consolas"/>
                <a:ea typeface="Consolas"/>
                <a:cs typeface="Consolas"/>
                <a:sym typeface="Consolas"/>
              </a:rPr>
              <a:t>    tmp = hdr.ethernet.dstAddr;</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chemeClr val="dk1"/>
                </a:solidFill>
                <a:latin typeface="Consolas"/>
                <a:ea typeface="Consolas"/>
                <a:cs typeface="Consolas"/>
                <a:sym typeface="Consolas"/>
              </a:rPr>
              <a:t>    hdr.ethernet.dstAddr = hdr.ethernet.srcAddr;</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chemeClr val="dk1"/>
                </a:solidFill>
                <a:latin typeface="Consolas"/>
                <a:ea typeface="Consolas"/>
                <a:cs typeface="Consolas"/>
                <a:sym typeface="Consolas"/>
              </a:rPr>
              <a:t>    hdr.ethernet.srcAddr = tmp;</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chemeClr val="dk1"/>
                </a:solidFill>
                <a:latin typeface="Consolas"/>
                <a:ea typeface="Consolas"/>
                <a:cs typeface="Consolas"/>
                <a:sym typeface="Consolas"/>
              </a:rPr>
              <a:t>    std_meta.egress_spec = std_meta.ingress_port;</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chemeClr val="dk1"/>
                </a:solidFill>
                <a:latin typeface="Consolas"/>
                <a:ea typeface="Consolas"/>
                <a:cs typeface="Consolas"/>
                <a:sym typeface="Consolas"/>
              </a:rPr>
              <a: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chemeClr val="dk1"/>
                </a:solidFill>
                <a:latin typeface="Consolas"/>
                <a:ea typeface="Consolas"/>
                <a:cs typeface="Consolas"/>
                <a:sym typeface="Consolas"/>
              </a:rPr>
              <a:t>}</a:t>
            </a:r>
            <a:endParaRPr sz="900" b="0" i="0" u="none" strike="noStrike" cap="none">
              <a:solidFill>
                <a:schemeClr val="dk1"/>
              </a:solidFill>
              <a:latin typeface="Arial"/>
              <a:ea typeface="Arial"/>
              <a:cs typeface="Arial"/>
              <a:sym typeface="Arial"/>
            </a:endParaRPr>
          </a:p>
        </p:txBody>
      </p:sp>
      <p:sp>
        <p:nvSpPr>
          <p:cNvPr id="2586" name="Google Shape;2586;p165"/>
          <p:cNvSpPr txBox="1">
            <a:spLocks noGrp="1"/>
          </p:cNvSpPr>
          <p:nvPr>
            <p:ph type="title"/>
          </p:nvPr>
        </p:nvSpPr>
        <p:spPr>
          <a:xfrm>
            <a:off x="152400" y="127400"/>
            <a:ext cx="8686800" cy="4798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Example: Reflector (V1Model)</a:t>
            </a:r>
            <a:endParaRPr sz="2700" b="1" i="0" u="none" strike="noStrike" cap="none">
              <a:solidFill>
                <a:schemeClr val="dk1"/>
              </a:solidFill>
              <a:latin typeface="Arial"/>
              <a:ea typeface="Arial"/>
              <a:cs typeface="Arial"/>
              <a:sym typeface="Arial"/>
            </a:endParaRPr>
          </a:p>
        </p:txBody>
      </p:sp>
      <p:sp>
        <p:nvSpPr>
          <p:cNvPr id="2587" name="Google Shape;2587;p165"/>
          <p:cNvSpPr txBox="1"/>
          <p:nvPr/>
        </p:nvSpPr>
        <p:spPr>
          <a:xfrm>
            <a:off x="5651292" y="709614"/>
            <a:ext cx="3417757"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500"/>
              <a:buFont typeface="Arial"/>
              <a:buNone/>
            </a:pPr>
            <a:r>
              <a:rPr lang="en-US" sz="2000" b="1" i="0" u="none" strike="noStrike" cap="none" dirty="0">
                <a:solidFill>
                  <a:schemeClr val="dk1"/>
                </a:solidFill>
                <a:latin typeface="Arial"/>
                <a:ea typeface="Arial"/>
                <a:cs typeface="Arial"/>
                <a:sym typeface="Arial"/>
              </a:rPr>
              <a:t>Desired Behavior:</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112"/>
              </a:spcBef>
              <a:spcAft>
                <a:spcPts val="0"/>
              </a:spcAft>
              <a:buClr>
                <a:schemeClr val="dk1"/>
              </a:buClr>
              <a:buSzPts val="2000"/>
              <a:buFont typeface="Arial"/>
              <a:buNone/>
            </a:pPr>
            <a:endParaRPr sz="2000" b="1" i="0" u="none" strike="noStrike" cap="none" dirty="0">
              <a:solidFill>
                <a:schemeClr val="dk1"/>
              </a:solidFill>
              <a:latin typeface="Arial"/>
              <a:ea typeface="Arial"/>
              <a:cs typeface="Arial"/>
              <a:sym typeface="Arial"/>
            </a:endParaRPr>
          </a:p>
          <a:p>
            <a:pPr marL="285750" marR="0" lvl="0" indent="-285750" algn="l" rtl="0">
              <a:lnSpc>
                <a:spcPct val="100000"/>
              </a:lnSpc>
              <a:spcBef>
                <a:spcPts val="112"/>
              </a:spcBef>
              <a:spcAft>
                <a:spcPts val="0"/>
              </a:spcAft>
              <a:buClr>
                <a:schemeClr val="dk1"/>
              </a:buClr>
              <a:buSzPts val="2000"/>
              <a:buFont typeface="Arial"/>
              <a:buChar char="•"/>
            </a:pPr>
            <a:r>
              <a:rPr lang="en-US" sz="2000" b="1" i="0" u="none" strike="noStrike" cap="none" dirty="0">
                <a:solidFill>
                  <a:schemeClr val="dk1"/>
                </a:solidFill>
                <a:latin typeface="Arial"/>
                <a:ea typeface="Arial"/>
                <a:cs typeface="Arial"/>
                <a:sym typeface="Arial"/>
              </a:rPr>
              <a:t>Swap source and destination MAC addresses </a:t>
            </a: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112"/>
              </a:spcBef>
              <a:spcAft>
                <a:spcPts val="0"/>
              </a:spcAft>
              <a:buClr>
                <a:schemeClr val="dk1"/>
              </a:buClr>
              <a:buSzPts val="2000"/>
              <a:buFont typeface="Arial"/>
              <a:buNone/>
            </a:pPr>
            <a:endParaRPr sz="2000" b="1" i="0" u="none" strike="noStrike" cap="none" dirty="0">
              <a:solidFill>
                <a:schemeClr val="dk1"/>
              </a:solidFill>
              <a:latin typeface="Arial"/>
              <a:ea typeface="Arial"/>
              <a:cs typeface="Arial"/>
              <a:sym typeface="Arial"/>
            </a:endParaRPr>
          </a:p>
          <a:p>
            <a:pPr marL="285750" marR="0" lvl="0" indent="-285750" algn="l" rtl="0">
              <a:lnSpc>
                <a:spcPct val="100000"/>
              </a:lnSpc>
              <a:spcBef>
                <a:spcPts val="112"/>
              </a:spcBef>
              <a:spcAft>
                <a:spcPts val="0"/>
              </a:spcAft>
              <a:buClr>
                <a:schemeClr val="dk1"/>
              </a:buClr>
              <a:buSzPts val="2000"/>
              <a:buFont typeface="Arial"/>
              <a:buChar char="•"/>
            </a:pPr>
            <a:r>
              <a:rPr lang="en-US" sz="2000" b="1" i="0" u="none" strike="noStrike" cap="none" dirty="0">
                <a:solidFill>
                  <a:schemeClr val="dk1"/>
                </a:solidFill>
                <a:latin typeface="Arial"/>
                <a:ea typeface="Arial"/>
                <a:cs typeface="Arial"/>
                <a:sym typeface="Arial"/>
              </a:rPr>
              <a:t>Bounce the packet back out on the physical port that it came into the switch on</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92"/>
        <p:cNvGrpSpPr/>
        <p:nvPr/>
      </p:nvGrpSpPr>
      <p:grpSpPr>
        <a:xfrm>
          <a:off x="0" y="0"/>
          <a:ext cx="0" cy="0"/>
          <a:chOff x="0" y="0"/>
          <a:chExt cx="0" cy="0"/>
        </a:xfrm>
      </p:grpSpPr>
      <p:sp>
        <p:nvSpPr>
          <p:cNvPr id="2593" name="Google Shape;2593;p166"/>
          <p:cNvSpPr txBox="1">
            <a:spLocks noGrp="1"/>
          </p:cNvSpPr>
          <p:nvPr>
            <p:ph type="body" idx="1"/>
          </p:nvPr>
        </p:nvSpPr>
        <p:spPr>
          <a:xfrm>
            <a:off x="152399" y="774577"/>
            <a:ext cx="5079168"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3F3151"/>
              </a:buClr>
              <a:buSzPts val="325"/>
              <a:buFont typeface="Merriweather Sans"/>
              <a:buNone/>
            </a:pPr>
            <a:r>
              <a:rPr lang="en-US" sz="1300" b="0" i="0" u="none" strike="noStrike" cap="none">
                <a:solidFill>
                  <a:srgbClr val="0744B8"/>
                </a:solidFill>
                <a:latin typeface="Consolas"/>
                <a:ea typeface="Consolas"/>
                <a:cs typeface="Consolas"/>
                <a:sym typeface="Consolas"/>
              </a:rPr>
              <a:t>control </a:t>
            </a:r>
            <a:r>
              <a:rPr lang="en-US" sz="1300" b="0" i="0" u="none" strike="noStrike" cap="none">
                <a:solidFill>
                  <a:schemeClr val="dk1"/>
                </a:solidFill>
                <a:latin typeface="Consolas"/>
                <a:ea typeface="Consolas"/>
                <a:cs typeface="Consolas"/>
                <a:sym typeface="Consolas"/>
              </a:rPr>
              <a:t>MyIngress(</a:t>
            </a:r>
            <a:r>
              <a:rPr lang="en-US" sz="1300" b="0" i="0" u="none" strike="noStrike" cap="none">
                <a:solidFill>
                  <a:srgbClr val="0744B8"/>
                </a:solidFill>
                <a:latin typeface="Consolas"/>
                <a:ea typeface="Consolas"/>
                <a:cs typeface="Consolas"/>
                <a:sym typeface="Consolas"/>
              </a:rPr>
              <a:t>inout </a:t>
            </a:r>
            <a:r>
              <a:rPr lang="en-US" sz="1300" b="0" i="0" u="none" strike="noStrike" cap="none">
                <a:solidFill>
                  <a:schemeClr val="dk1"/>
                </a:solidFill>
                <a:latin typeface="Consolas"/>
                <a:ea typeface="Consolas"/>
                <a:cs typeface="Consolas"/>
                <a:sym typeface="Consolas"/>
              </a:rPr>
              <a:t>headers hdr,</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25"/>
              <a:buFont typeface="Merriweather Sans"/>
              <a:buNone/>
            </a:pPr>
            <a:r>
              <a:rPr lang="en-US" sz="1300" b="0" i="0" u="none" strike="noStrike" cap="none">
                <a:solidFill>
                  <a:schemeClr val="dk1"/>
                </a:solidFill>
                <a:latin typeface="Consolas"/>
                <a:ea typeface="Consolas"/>
                <a:cs typeface="Consolas"/>
                <a:sym typeface="Consolas"/>
              </a:rPr>
              <a:t>                  </a:t>
            </a:r>
            <a:r>
              <a:rPr lang="en-US" sz="1300" b="0" i="0" u="none" strike="noStrike" cap="none">
                <a:solidFill>
                  <a:srgbClr val="0744B8"/>
                </a:solidFill>
                <a:latin typeface="Consolas"/>
                <a:ea typeface="Consolas"/>
                <a:cs typeface="Consolas"/>
                <a:sym typeface="Consolas"/>
              </a:rPr>
              <a:t>inout </a:t>
            </a:r>
            <a:r>
              <a:rPr lang="en-US" sz="1300" b="0" i="0" u="none" strike="noStrike" cap="none">
                <a:solidFill>
                  <a:schemeClr val="dk1"/>
                </a:solidFill>
                <a:latin typeface="Consolas"/>
                <a:ea typeface="Consolas"/>
                <a:cs typeface="Consolas"/>
                <a:sym typeface="Consolas"/>
              </a:rPr>
              <a:t>metadata meta,</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25"/>
              <a:buFont typeface="Merriweather Sans"/>
              <a:buNone/>
            </a:pPr>
            <a:r>
              <a:rPr lang="en-US" sz="1300" b="0" i="0" u="none" strike="noStrike" cap="none">
                <a:solidFill>
                  <a:schemeClr val="dk1"/>
                </a:solidFill>
                <a:latin typeface="Consolas"/>
                <a:ea typeface="Consolas"/>
                <a:cs typeface="Consolas"/>
                <a:sym typeface="Consolas"/>
              </a:rPr>
              <a:t>                  </a:t>
            </a:r>
            <a:r>
              <a:rPr lang="en-US" sz="1300" b="0" i="0" u="none" strike="noStrike" cap="none">
                <a:solidFill>
                  <a:srgbClr val="0744B8"/>
                </a:solidFill>
                <a:latin typeface="Consolas"/>
                <a:ea typeface="Consolas"/>
                <a:cs typeface="Consolas"/>
                <a:sym typeface="Consolas"/>
              </a:rPr>
              <a:t>inout </a:t>
            </a:r>
            <a:r>
              <a:rPr lang="en-US" sz="1300" b="0" i="0" u="none" strike="noStrike" cap="none">
                <a:solidFill>
                  <a:schemeClr val="dk1"/>
                </a:solidFill>
                <a:latin typeface="Consolas"/>
                <a:ea typeface="Consolas"/>
                <a:cs typeface="Consolas"/>
                <a:sym typeface="Consolas"/>
              </a:rPr>
              <a:t>standard_metadata_t std_meta)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25"/>
              <a:buFont typeface="Merriweather Sans"/>
              <a:buNone/>
            </a:pPr>
            <a:endParaRPr sz="1300" b="0" i="0" u="none" strike="noStrike" cap="none">
              <a:solidFill>
                <a:schemeClr val="dk1"/>
              </a:solidFill>
              <a:latin typeface="Consolas"/>
              <a:ea typeface="Consolas"/>
              <a:cs typeface="Consolas"/>
              <a:sym typeface="Consolas"/>
            </a:endParaRPr>
          </a:p>
          <a:p>
            <a:pPr marL="0" marR="0" lvl="0" indent="0" algn="l" rtl="0">
              <a:lnSpc>
                <a:spcPct val="100000"/>
              </a:lnSpc>
              <a:spcBef>
                <a:spcPts val="150"/>
              </a:spcBef>
              <a:spcAft>
                <a:spcPts val="0"/>
              </a:spcAft>
              <a:buClr>
                <a:srgbClr val="3F3151"/>
              </a:buClr>
              <a:buSzPts val="325"/>
              <a:buFont typeface="Merriweather Sans"/>
              <a:buNone/>
            </a:pPr>
            <a:r>
              <a:rPr lang="en-US" sz="1300" b="0" i="0" u="none" strike="noStrike" cap="none">
                <a:solidFill>
                  <a:schemeClr val="dk1"/>
                </a:solidFill>
                <a:latin typeface="Consolas"/>
                <a:ea typeface="Consolas"/>
                <a:cs typeface="Consolas"/>
                <a:sym typeface="Consolas"/>
              </a:rPr>
              <a:t>  </a:t>
            </a:r>
            <a:r>
              <a:rPr lang="en-US" sz="1300" b="0" i="0" u="none" strike="noStrike" cap="none">
                <a:solidFill>
                  <a:srgbClr val="0744B8"/>
                </a:solidFill>
                <a:latin typeface="Consolas"/>
                <a:ea typeface="Consolas"/>
                <a:cs typeface="Consolas"/>
                <a:sym typeface="Consolas"/>
              </a:rPr>
              <a:t>action</a:t>
            </a:r>
            <a:r>
              <a:rPr lang="en-US" sz="1300" b="0" i="0" u="none" strike="noStrike" cap="none">
                <a:solidFill>
                  <a:schemeClr val="dk1"/>
                </a:solidFill>
                <a:latin typeface="Consolas"/>
                <a:ea typeface="Consolas"/>
                <a:cs typeface="Consolas"/>
                <a:sym typeface="Consolas"/>
              </a:rPr>
              <a:t> swap_mac(</a:t>
            </a:r>
            <a:r>
              <a:rPr lang="en-US" sz="1300" b="0" i="0" u="none" strike="noStrike" cap="none">
                <a:solidFill>
                  <a:srgbClr val="0744B8"/>
                </a:solidFill>
                <a:latin typeface="Consolas"/>
                <a:ea typeface="Consolas"/>
                <a:cs typeface="Consolas"/>
                <a:sym typeface="Consolas"/>
              </a:rPr>
              <a:t>inout</a:t>
            </a:r>
            <a:r>
              <a:rPr lang="en-US" sz="1300" b="0" i="0" u="none" strike="noStrike" cap="none">
                <a:solidFill>
                  <a:schemeClr val="dk1"/>
                </a:solidFill>
                <a:latin typeface="Consolas"/>
                <a:ea typeface="Consolas"/>
                <a:cs typeface="Consolas"/>
                <a:sym typeface="Consolas"/>
              </a:rPr>
              <a:t> bit&lt;48&gt; src,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25"/>
              <a:buFont typeface="Merriweather Sans"/>
              <a:buNone/>
            </a:pPr>
            <a:r>
              <a:rPr lang="en-US" sz="1300" b="0" i="0" u="none" strike="noStrike" cap="none">
                <a:solidFill>
                  <a:schemeClr val="dk1"/>
                </a:solidFill>
                <a:latin typeface="Consolas"/>
                <a:ea typeface="Consolas"/>
                <a:cs typeface="Consolas"/>
                <a:sym typeface="Consolas"/>
              </a:rPr>
              <a:t>                  </a:t>
            </a:r>
            <a:r>
              <a:rPr lang="en-US" sz="1300" b="0" i="0" u="none" strike="noStrike" cap="none">
                <a:solidFill>
                  <a:srgbClr val="0744B8"/>
                </a:solidFill>
                <a:latin typeface="Consolas"/>
                <a:ea typeface="Consolas"/>
                <a:cs typeface="Consolas"/>
                <a:sym typeface="Consolas"/>
              </a:rPr>
              <a:t>inout </a:t>
            </a:r>
            <a:r>
              <a:rPr lang="en-US" sz="1300" b="0" i="0" u="none" strike="noStrike" cap="none">
                <a:solidFill>
                  <a:schemeClr val="dk1"/>
                </a:solidFill>
                <a:latin typeface="Consolas"/>
                <a:ea typeface="Consolas"/>
                <a:cs typeface="Consolas"/>
                <a:sym typeface="Consolas"/>
              </a:rPr>
              <a:t>bit&lt;48&gt; dst) {</a:t>
            </a:r>
            <a:br>
              <a:rPr lang="en-US" sz="1300" b="0" i="0" u="none" strike="noStrike" cap="none">
                <a:solidFill>
                  <a:schemeClr val="dk1"/>
                </a:solidFill>
                <a:latin typeface="Consolas"/>
                <a:ea typeface="Consolas"/>
                <a:cs typeface="Consolas"/>
                <a:sym typeface="Consolas"/>
              </a:rPr>
            </a:br>
            <a:r>
              <a:rPr lang="en-US" sz="1300" b="0" i="0" u="none" strike="noStrike" cap="none">
                <a:solidFill>
                  <a:schemeClr val="dk1"/>
                </a:solidFill>
                <a:latin typeface="Consolas"/>
                <a:ea typeface="Consolas"/>
                <a:cs typeface="Consolas"/>
                <a:sym typeface="Consolas"/>
              </a:rPr>
              <a:t>    bit&lt;48&gt; tmp = src;</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25"/>
              <a:buFont typeface="Merriweather Sans"/>
              <a:buNone/>
            </a:pPr>
            <a:r>
              <a:rPr lang="en-US" sz="1300" b="0" i="0" u="none" strike="noStrike" cap="none">
                <a:solidFill>
                  <a:schemeClr val="dk1"/>
                </a:solidFill>
                <a:latin typeface="Consolas"/>
                <a:ea typeface="Consolas"/>
                <a:cs typeface="Consolas"/>
                <a:sym typeface="Consolas"/>
              </a:rPr>
              <a:t>    src = dst;</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25"/>
              <a:buFont typeface="Merriweather Sans"/>
              <a:buNone/>
            </a:pPr>
            <a:r>
              <a:rPr lang="en-US" sz="1300" b="0" i="0" u="none" strike="noStrike" cap="none">
                <a:solidFill>
                  <a:schemeClr val="dk1"/>
                </a:solidFill>
                <a:latin typeface="Consolas"/>
                <a:ea typeface="Consolas"/>
                <a:cs typeface="Consolas"/>
                <a:sym typeface="Consolas"/>
              </a:rPr>
              <a:t>    dst = tmp;</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25"/>
              <a:buFont typeface="Merriweather Sans"/>
              <a:buNone/>
            </a:pPr>
            <a:r>
              <a:rPr lang="en-US" sz="1300" b="0" i="0" u="none" strike="noStrike" cap="none">
                <a:solidFill>
                  <a:schemeClr val="dk1"/>
                </a:solidFill>
                <a:latin typeface="Consolas"/>
                <a:ea typeface="Consolas"/>
                <a:cs typeface="Consolas"/>
                <a:sym typeface="Consolas"/>
              </a:rPr>
              <a: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25"/>
              <a:buFont typeface="Merriweather Sans"/>
              <a:buNone/>
            </a:pPr>
            <a:endParaRPr sz="1300" b="0" i="0" u="none" strike="noStrike" cap="none">
              <a:solidFill>
                <a:schemeClr val="dk1"/>
              </a:solidFill>
              <a:latin typeface="Consolas"/>
              <a:ea typeface="Consolas"/>
              <a:cs typeface="Consolas"/>
              <a:sym typeface="Consolas"/>
            </a:endParaRPr>
          </a:p>
          <a:p>
            <a:pPr marL="0" marR="0" lvl="0" indent="0" algn="l" rtl="0">
              <a:lnSpc>
                <a:spcPct val="100000"/>
              </a:lnSpc>
              <a:spcBef>
                <a:spcPts val="150"/>
              </a:spcBef>
              <a:spcAft>
                <a:spcPts val="0"/>
              </a:spcAft>
              <a:buClr>
                <a:srgbClr val="3F3151"/>
              </a:buClr>
              <a:buSzPts val="325"/>
              <a:buFont typeface="Merriweather Sans"/>
              <a:buNone/>
            </a:pPr>
            <a:r>
              <a:rPr lang="en-US" sz="1300" b="0" i="0" u="none" strike="noStrike" cap="none">
                <a:solidFill>
                  <a:schemeClr val="dk1"/>
                </a:solidFill>
                <a:latin typeface="Consolas"/>
                <a:ea typeface="Consolas"/>
                <a:cs typeface="Consolas"/>
                <a:sym typeface="Consolas"/>
              </a:rPr>
              <a:t>  </a:t>
            </a:r>
            <a:r>
              <a:rPr lang="en-US" sz="1300" b="0" i="0" u="none" strike="noStrike" cap="none">
                <a:solidFill>
                  <a:srgbClr val="0744B8"/>
                </a:solidFill>
                <a:latin typeface="Consolas"/>
                <a:ea typeface="Consolas"/>
                <a:cs typeface="Consolas"/>
                <a:sym typeface="Consolas"/>
              </a:rPr>
              <a:t>apply</a:t>
            </a:r>
            <a:r>
              <a:rPr lang="en-US" sz="1300" b="0" i="0" u="none" strike="noStrike" cap="none">
                <a:solidFill>
                  <a:schemeClr val="dk1"/>
                </a:solidFill>
                <a:latin typeface="Consolas"/>
                <a:ea typeface="Consolas"/>
                <a:cs typeface="Consolas"/>
                <a:sym typeface="Consolas"/>
              </a:rPr>
              <a: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25"/>
              <a:buFont typeface="Merriweather Sans"/>
              <a:buNone/>
            </a:pPr>
            <a:r>
              <a:rPr lang="en-US" sz="1300" b="0" i="0" u="none" strike="noStrike" cap="none">
                <a:solidFill>
                  <a:schemeClr val="dk1"/>
                </a:solidFill>
                <a:latin typeface="Consolas"/>
                <a:ea typeface="Consolas"/>
                <a:cs typeface="Consolas"/>
                <a:sym typeface="Consolas"/>
              </a:rPr>
              <a:t>    swap_mac(hdr.ethernet.srcAddr,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25"/>
              <a:buFont typeface="Merriweather Sans"/>
              <a:buNone/>
            </a:pPr>
            <a:r>
              <a:rPr lang="en-US" sz="1300" b="0" i="0" u="none" strike="noStrike" cap="none">
                <a:solidFill>
                  <a:schemeClr val="dk1"/>
                </a:solidFill>
                <a:latin typeface="Consolas"/>
                <a:ea typeface="Consolas"/>
                <a:cs typeface="Consolas"/>
                <a:sym typeface="Consolas"/>
              </a:rPr>
              <a:t>             hdr.ethernet.dstAddr);</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25"/>
              <a:buFont typeface="Merriweather Sans"/>
              <a:buNone/>
            </a:pPr>
            <a:r>
              <a:rPr lang="en-US" sz="1300" b="0" i="0" u="none" strike="noStrike" cap="none">
                <a:solidFill>
                  <a:schemeClr val="dk1"/>
                </a:solidFill>
                <a:latin typeface="Consolas"/>
                <a:ea typeface="Consolas"/>
                <a:cs typeface="Consolas"/>
                <a:sym typeface="Consolas"/>
              </a:rPr>
              <a:t>    std_meta.egress_spec = std_meta.ingress_port;</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25"/>
              <a:buFont typeface="Merriweather Sans"/>
              <a:buNone/>
            </a:pPr>
            <a:r>
              <a:rPr lang="en-US" sz="1300" b="0" i="0" u="none" strike="noStrike" cap="none">
                <a:solidFill>
                  <a:schemeClr val="dk1"/>
                </a:solidFill>
                <a:latin typeface="Consolas"/>
                <a:ea typeface="Consolas"/>
                <a:cs typeface="Consolas"/>
                <a:sym typeface="Consolas"/>
              </a:rPr>
              <a: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25"/>
              <a:buFont typeface="Merriweather Sans"/>
              <a:buNone/>
            </a:pPr>
            <a:r>
              <a:rPr lang="en-US" sz="1300" b="0" i="0" u="none" strike="noStrike" cap="none">
                <a:solidFill>
                  <a:schemeClr val="dk1"/>
                </a:solidFill>
                <a:latin typeface="Consolas"/>
                <a:ea typeface="Consolas"/>
                <a:cs typeface="Consolas"/>
                <a:sym typeface="Consolas"/>
              </a:rPr>
              <a:t>}</a:t>
            </a:r>
            <a:endParaRPr sz="900" b="0" i="0" u="none" strike="noStrike" cap="none">
              <a:solidFill>
                <a:schemeClr val="dk1"/>
              </a:solidFill>
              <a:latin typeface="Arial"/>
              <a:ea typeface="Arial"/>
              <a:cs typeface="Arial"/>
              <a:sym typeface="Arial"/>
            </a:endParaRPr>
          </a:p>
        </p:txBody>
      </p:sp>
      <p:sp>
        <p:nvSpPr>
          <p:cNvPr id="2594" name="Google Shape;2594;p166"/>
          <p:cNvSpPr txBox="1">
            <a:spLocks noGrp="1"/>
          </p:cNvSpPr>
          <p:nvPr>
            <p:ph type="title"/>
          </p:nvPr>
        </p:nvSpPr>
        <p:spPr>
          <a:xfrm>
            <a:off x="152400" y="127400"/>
            <a:ext cx="8686800" cy="4798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Example: Simple Actions</a:t>
            </a:r>
            <a:endParaRPr sz="2700" b="1" i="0" u="none" strike="noStrike" cap="none">
              <a:solidFill>
                <a:schemeClr val="dk1"/>
              </a:solidFill>
              <a:latin typeface="Arial"/>
              <a:ea typeface="Arial"/>
              <a:cs typeface="Arial"/>
              <a:sym typeface="Arial"/>
            </a:endParaRPr>
          </a:p>
        </p:txBody>
      </p:sp>
      <p:sp>
        <p:nvSpPr>
          <p:cNvPr id="2595" name="Google Shape;2595;p166"/>
          <p:cNvSpPr txBox="1"/>
          <p:nvPr/>
        </p:nvSpPr>
        <p:spPr>
          <a:xfrm>
            <a:off x="5231567" y="784656"/>
            <a:ext cx="3607633" cy="41148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rgbClr val="3F3151"/>
              </a:buClr>
              <a:buSzPts val="1500"/>
              <a:buFont typeface="Merriweather Sans"/>
              <a:buChar char="•"/>
            </a:pPr>
            <a:r>
              <a:rPr lang="en-US" sz="1500" b="1" i="0" u="none" strike="noStrike" cap="none">
                <a:solidFill>
                  <a:schemeClr val="dk1"/>
                </a:solidFill>
                <a:latin typeface="Arial"/>
                <a:ea typeface="Arial"/>
                <a:cs typeface="Arial"/>
                <a:sym typeface="Arial"/>
              </a:rPr>
              <a:t>Very similar to C functions</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150"/>
              </a:spcBef>
              <a:spcAft>
                <a:spcPts val="0"/>
              </a:spcAft>
              <a:buClr>
                <a:srgbClr val="3F3151"/>
              </a:buClr>
              <a:buSzPts val="1500"/>
              <a:buFont typeface="Merriweather Sans"/>
              <a:buChar char="•"/>
            </a:pPr>
            <a:r>
              <a:rPr lang="en-US" sz="1500" b="1" i="0" u="none" strike="noStrike" cap="none">
                <a:solidFill>
                  <a:schemeClr val="dk1"/>
                </a:solidFill>
                <a:latin typeface="Arial"/>
                <a:ea typeface="Arial"/>
                <a:cs typeface="Arial"/>
                <a:sym typeface="Arial"/>
              </a:rPr>
              <a:t>Can be declared inside a control or globally</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150"/>
              </a:spcBef>
              <a:spcAft>
                <a:spcPts val="0"/>
              </a:spcAft>
              <a:buClr>
                <a:srgbClr val="3F3151"/>
              </a:buClr>
              <a:buSzPts val="1500"/>
              <a:buFont typeface="Merriweather Sans"/>
              <a:buChar char="•"/>
            </a:pPr>
            <a:r>
              <a:rPr lang="en-US" sz="1500" b="1" i="0" u="none" strike="noStrike" cap="none">
                <a:solidFill>
                  <a:schemeClr val="dk1"/>
                </a:solidFill>
                <a:latin typeface="Arial"/>
                <a:ea typeface="Arial"/>
                <a:cs typeface="Arial"/>
                <a:sym typeface="Arial"/>
              </a:rPr>
              <a:t>Parameters have type and direction</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150"/>
              </a:spcBef>
              <a:spcAft>
                <a:spcPts val="0"/>
              </a:spcAft>
              <a:buClr>
                <a:srgbClr val="3F3151"/>
              </a:buClr>
              <a:buSzPts val="1500"/>
              <a:buFont typeface="Merriweather Sans"/>
              <a:buChar char="•"/>
            </a:pPr>
            <a:r>
              <a:rPr lang="en-US" sz="1500" b="1" i="0" u="none" strike="noStrike" cap="none">
                <a:solidFill>
                  <a:schemeClr val="dk1"/>
                </a:solidFill>
                <a:latin typeface="Arial"/>
                <a:ea typeface="Arial"/>
                <a:cs typeface="Arial"/>
                <a:sym typeface="Arial"/>
              </a:rPr>
              <a:t>Variables can be instantiated inside</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150"/>
              </a:spcBef>
              <a:spcAft>
                <a:spcPts val="0"/>
              </a:spcAft>
              <a:buClr>
                <a:srgbClr val="3F3151"/>
              </a:buClr>
              <a:buSzPts val="1500"/>
              <a:buFont typeface="Merriweather Sans"/>
              <a:buChar char="•"/>
            </a:pPr>
            <a:r>
              <a:rPr lang="en-US" sz="1500" b="1" i="0" u="none" strike="noStrike" cap="none">
                <a:solidFill>
                  <a:schemeClr val="dk1"/>
                </a:solidFill>
                <a:latin typeface="Arial"/>
                <a:ea typeface="Arial"/>
                <a:cs typeface="Arial"/>
                <a:sym typeface="Arial"/>
              </a:rPr>
              <a:t>Many standard arithmetic and logical operations are supported</a:t>
            </a:r>
            <a:endParaRPr sz="1400" b="0" i="0" u="none" strike="noStrike" cap="none">
              <a:solidFill>
                <a:srgbClr val="000000"/>
              </a:solidFill>
              <a:latin typeface="Arial"/>
              <a:ea typeface="Arial"/>
              <a:cs typeface="Arial"/>
              <a:sym typeface="Arial"/>
            </a:endParaRPr>
          </a:p>
          <a:p>
            <a:pPr marL="342900" marR="0" lvl="1" indent="-139700" algn="l" rtl="0">
              <a:lnSpc>
                <a:spcPct val="100000"/>
              </a:lnSpc>
              <a:spcBef>
                <a:spcPts val="131"/>
              </a:spcBef>
              <a:spcAft>
                <a:spcPts val="0"/>
              </a:spcAft>
              <a:buClr>
                <a:srgbClr val="205867"/>
              </a:buClr>
              <a:buSzPts val="1255"/>
              <a:buFont typeface="Merriweather Sans"/>
              <a:buChar char="◦"/>
            </a:pPr>
            <a:r>
              <a:rPr lang="en-US" sz="1350" b="0" i="0" u="none" strike="noStrike" cap="none">
                <a:solidFill>
                  <a:schemeClr val="dk1"/>
                </a:solidFill>
                <a:latin typeface="Arial"/>
                <a:ea typeface="Arial"/>
                <a:cs typeface="Arial"/>
                <a:sym typeface="Arial"/>
              </a:rPr>
              <a:t>+, -, *</a:t>
            </a:r>
            <a:endParaRPr sz="1400" b="0" i="0" u="none" strike="noStrike" cap="none">
              <a:solidFill>
                <a:srgbClr val="000000"/>
              </a:solidFill>
              <a:latin typeface="Arial"/>
              <a:ea typeface="Arial"/>
              <a:cs typeface="Arial"/>
              <a:sym typeface="Arial"/>
            </a:endParaRPr>
          </a:p>
          <a:p>
            <a:pPr marL="342900" marR="0" lvl="1" indent="-139700" algn="l" rtl="0">
              <a:lnSpc>
                <a:spcPct val="100000"/>
              </a:lnSpc>
              <a:spcBef>
                <a:spcPts val="112"/>
              </a:spcBef>
              <a:spcAft>
                <a:spcPts val="0"/>
              </a:spcAft>
              <a:buClr>
                <a:srgbClr val="205867"/>
              </a:buClr>
              <a:buSzPts val="1255"/>
              <a:buFont typeface="Merriweather Sans"/>
              <a:buChar char="◦"/>
            </a:pPr>
            <a:r>
              <a:rPr lang="en-US" sz="1350" b="0" i="0" u="none" strike="noStrike" cap="none">
                <a:solidFill>
                  <a:schemeClr val="dk1"/>
                </a:solidFill>
                <a:latin typeface="Arial"/>
                <a:ea typeface="Arial"/>
                <a:cs typeface="Arial"/>
                <a:sym typeface="Arial"/>
              </a:rPr>
              <a:t>~, &amp;, |, ^, &gt;&gt;, &lt;&lt;</a:t>
            </a:r>
            <a:endParaRPr sz="1400" b="0" i="0" u="none" strike="noStrike" cap="none">
              <a:solidFill>
                <a:srgbClr val="000000"/>
              </a:solidFill>
              <a:latin typeface="Arial"/>
              <a:ea typeface="Arial"/>
              <a:cs typeface="Arial"/>
              <a:sym typeface="Arial"/>
            </a:endParaRPr>
          </a:p>
          <a:p>
            <a:pPr marL="342900" marR="0" lvl="1" indent="-139700" algn="l" rtl="0">
              <a:lnSpc>
                <a:spcPct val="100000"/>
              </a:lnSpc>
              <a:spcBef>
                <a:spcPts val="112"/>
              </a:spcBef>
              <a:spcAft>
                <a:spcPts val="0"/>
              </a:spcAft>
              <a:buClr>
                <a:srgbClr val="205867"/>
              </a:buClr>
              <a:buSzPts val="1255"/>
              <a:buFont typeface="Merriweather Sans"/>
              <a:buChar char="◦"/>
            </a:pPr>
            <a:r>
              <a:rPr lang="en-US" sz="1350" b="0" i="0" u="none" strike="noStrike" cap="none">
                <a:solidFill>
                  <a:schemeClr val="dk1"/>
                </a:solidFill>
                <a:latin typeface="Arial"/>
                <a:ea typeface="Arial"/>
                <a:cs typeface="Arial"/>
                <a:sym typeface="Arial"/>
              </a:rPr>
              <a:t>==, !=, &gt;, &gt;=, &lt;, &lt;=</a:t>
            </a:r>
            <a:endParaRPr sz="1400" b="0" i="0" u="none" strike="noStrike" cap="none">
              <a:solidFill>
                <a:srgbClr val="000000"/>
              </a:solidFill>
              <a:latin typeface="Arial"/>
              <a:ea typeface="Arial"/>
              <a:cs typeface="Arial"/>
              <a:sym typeface="Arial"/>
            </a:endParaRPr>
          </a:p>
          <a:p>
            <a:pPr marL="342900" marR="0" lvl="1" indent="-139700" algn="l" rtl="0">
              <a:lnSpc>
                <a:spcPct val="100000"/>
              </a:lnSpc>
              <a:spcBef>
                <a:spcPts val="112"/>
              </a:spcBef>
              <a:spcAft>
                <a:spcPts val="0"/>
              </a:spcAft>
              <a:buClr>
                <a:srgbClr val="205867"/>
              </a:buClr>
              <a:buSzPts val="1255"/>
              <a:buFont typeface="Merriweather Sans"/>
              <a:buChar char="◦"/>
            </a:pPr>
            <a:r>
              <a:rPr lang="en-US" sz="1350" b="0" i="0" u="none" strike="noStrike" cap="none">
                <a:solidFill>
                  <a:schemeClr val="dk1"/>
                </a:solidFill>
                <a:latin typeface="Arial"/>
                <a:ea typeface="Arial"/>
                <a:cs typeface="Arial"/>
                <a:sym typeface="Arial"/>
              </a:rPr>
              <a:t>No division/modulo</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131"/>
              </a:spcBef>
              <a:spcAft>
                <a:spcPts val="0"/>
              </a:spcAft>
              <a:buClr>
                <a:srgbClr val="3F3151"/>
              </a:buClr>
              <a:buSzPts val="1500"/>
              <a:buFont typeface="Merriweather Sans"/>
              <a:buChar char="•"/>
            </a:pPr>
            <a:r>
              <a:rPr lang="en-US" sz="1500" b="1" i="0" u="none" strike="noStrike" cap="none">
                <a:solidFill>
                  <a:schemeClr val="dk1"/>
                </a:solidFill>
                <a:latin typeface="Arial"/>
                <a:ea typeface="Arial"/>
                <a:cs typeface="Arial"/>
                <a:sym typeface="Arial"/>
              </a:rPr>
              <a:t>Non-standard operations:</a:t>
            </a:r>
            <a:endParaRPr sz="1400" b="0" i="0" u="none" strike="noStrike" cap="none">
              <a:solidFill>
                <a:srgbClr val="000000"/>
              </a:solidFill>
              <a:latin typeface="Arial"/>
              <a:ea typeface="Arial"/>
              <a:cs typeface="Arial"/>
              <a:sym typeface="Arial"/>
            </a:endParaRPr>
          </a:p>
          <a:p>
            <a:pPr marL="342900" marR="0" lvl="1" indent="-139700" algn="l" rtl="0">
              <a:lnSpc>
                <a:spcPct val="100000"/>
              </a:lnSpc>
              <a:spcBef>
                <a:spcPts val="131"/>
              </a:spcBef>
              <a:spcAft>
                <a:spcPts val="0"/>
              </a:spcAft>
              <a:buClr>
                <a:srgbClr val="205867"/>
              </a:buClr>
              <a:buSzPts val="1255"/>
              <a:buFont typeface="Merriweather Sans"/>
              <a:buChar char="◦"/>
            </a:pPr>
            <a:r>
              <a:rPr lang="en-US" sz="1350" b="0" i="0" u="none" strike="noStrike" cap="none">
                <a:solidFill>
                  <a:schemeClr val="dk1"/>
                </a:solidFill>
                <a:latin typeface="Arial"/>
                <a:ea typeface="Arial"/>
                <a:cs typeface="Arial"/>
                <a:sym typeface="Arial"/>
              </a:rPr>
              <a:t>Bit-slicing: [m:l] (</a:t>
            </a:r>
            <a:r>
              <a:rPr lang="en-US" sz="1200" b="0" i="0" u="none" strike="noStrike" cap="none">
                <a:solidFill>
                  <a:schemeClr val="dk1"/>
                </a:solidFill>
                <a:latin typeface="Arial"/>
                <a:ea typeface="Arial"/>
                <a:cs typeface="Arial"/>
                <a:sym typeface="Arial"/>
              </a:rPr>
              <a:t>works as l-value too)</a:t>
            </a:r>
            <a:endParaRPr sz="1400" b="0" i="0" u="none" strike="noStrike" cap="none">
              <a:solidFill>
                <a:srgbClr val="000000"/>
              </a:solidFill>
              <a:latin typeface="Arial"/>
              <a:ea typeface="Arial"/>
              <a:cs typeface="Arial"/>
              <a:sym typeface="Arial"/>
            </a:endParaRPr>
          </a:p>
          <a:p>
            <a:pPr marL="342900" marR="0" lvl="1" indent="-139700" algn="l" rtl="0">
              <a:lnSpc>
                <a:spcPct val="100000"/>
              </a:lnSpc>
              <a:spcBef>
                <a:spcPts val="94"/>
              </a:spcBef>
              <a:spcAft>
                <a:spcPts val="0"/>
              </a:spcAft>
              <a:buClr>
                <a:srgbClr val="205867"/>
              </a:buClr>
              <a:buSzPts val="1255"/>
              <a:buFont typeface="Merriweather Sans"/>
              <a:buChar char="◦"/>
            </a:pPr>
            <a:r>
              <a:rPr lang="en-US" sz="1350" b="0" i="0" u="none" strike="noStrike" cap="none">
                <a:solidFill>
                  <a:schemeClr val="dk1"/>
                </a:solidFill>
                <a:latin typeface="Arial"/>
                <a:ea typeface="Arial"/>
                <a:cs typeface="Arial"/>
                <a:sym typeface="Arial"/>
              </a:rPr>
              <a:t>Bit Concatenation: ++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131"/>
          <p:cNvSpPr txBox="1">
            <a:spLocks noGrp="1"/>
          </p:cNvSpPr>
          <p:nvPr>
            <p:ph type="title"/>
          </p:nvPr>
        </p:nvSpPr>
        <p:spPr>
          <a:xfrm>
            <a:off x="152400" y="127400"/>
            <a:ext cx="8686800" cy="4798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a:t>Instructors</a:t>
            </a:r>
            <a:endParaRPr/>
          </a:p>
        </p:txBody>
      </p:sp>
      <p:pic>
        <p:nvPicPr>
          <p:cNvPr id="838" name="Google Shape;838;p131"/>
          <p:cNvPicPr preferRelativeResize="0"/>
          <p:nvPr/>
        </p:nvPicPr>
        <p:blipFill>
          <a:blip r:embed="rId3">
            <a:alphaModFix/>
          </a:blip>
          <a:stretch>
            <a:fillRect/>
          </a:stretch>
        </p:blipFill>
        <p:spPr>
          <a:xfrm>
            <a:off x="6096850" y="1553361"/>
            <a:ext cx="1455276" cy="1455276"/>
          </a:xfrm>
          <a:prstGeom prst="rect">
            <a:avLst/>
          </a:prstGeom>
          <a:noFill/>
          <a:ln>
            <a:noFill/>
          </a:ln>
        </p:spPr>
      </p:pic>
      <p:pic>
        <p:nvPicPr>
          <p:cNvPr id="839" name="Google Shape;839;p131"/>
          <p:cNvPicPr preferRelativeResize="0"/>
          <p:nvPr/>
        </p:nvPicPr>
        <p:blipFill rotWithShape="1">
          <a:blip r:embed="rId4">
            <a:alphaModFix/>
          </a:blip>
          <a:srcRect l="12654" t="7748" r="12646" b="7756"/>
          <a:stretch/>
        </p:blipFill>
        <p:spPr>
          <a:xfrm>
            <a:off x="1359975" y="1499563"/>
            <a:ext cx="1534796" cy="1455275"/>
          </a:xfrm>
          <a:prstGeom prst="rect">
            <a:avLst/>
          </a:prstGeom>
          <a:noFill/>
          <a:ln>
            <a:noFill/>
          </a:ln>
        </p:spPr>
      </p:pic>
      <p:sp>
        <p:nvSpPr>
          <p:cNvPr id="840" name="Google Shape;840;p131"/>
          <p:cNvSpPr txBox="1"/>
          <p:nvPr/>
        </p:nvSpPr>
        <p:spPr>
          <a:xfrm>
            <a:off x="1359975" y="2954838"/>
            <a:ext cx="1534800" cy="68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t>Stephen Ibanez</a:t>
            </a:r>
            <a:endParaRPr b="1"/>
          </a:p>
          <a:p>
            <a:pPr marL="0" lvl="0" indent="0" algn="ctr" rtl="0">
              <a:spcBef>
                <a:spcPts val="0"/>
              </a:spcBef>
              <a:spcAft>
                <a:spcPts val="0"/>
              </a:spcAft>
              <a:buNone/>
            </a:pPr>
            <a:r>
              <a:rPr lang="en-US" b="1"/>
              <a:t>Stanford</a:t>
            </a:r>
            <a:endParaRPr b="1"/>
          </a:p>
        </p:txBody>
      </p:sp>
      <p:sp>
        <p:nvSpPr>
          <p:cNvPr id="841" name="Google Shape;841;p131"/>
          <p:cNvSpPr txBox="1"/>
          <p:nvPr/>
        </p:nvSpPr>
        <p:spPr>
          <a:xfrm>
            <a:off x="6096838" y="2954838"/>
            <a:ext cx="1534800" cy="68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t>Mina Arashloo</a:t>
            </a:r>
            <a:endParaRPr b="1"/>
          </a:p>
          <a:p>
            <a:pPr marL="0" lvl="0" indent="0" algn="ctr" rtl="0">
              <a:spcBef>
                <a:spcPts val="0"/>
              </a:spcBef>
              <a:spcAft>
                <a:spcPts val="0"/>
              </a:spcAft>
              <a:buNone/>
            </a:pPr>
            <a:r>
              <a:rPr lang="en-US" b="1"/>
              <a:t>Princeton</a:t>
            </a:r>
            <a:endParaRPr b="1"/>
          </a:p>
        </p:txBody>
      </p:sp>
      <p:sp>
        <p:nvSpPr>
          <p:cNvPr id="842" name="Google Shape;842;p131"/>
          <p:cNvSpPr txBox="1"/>
          <p:nvPr/>
        </p:nvSpPr>
        <p:spPr>
          <a:xfrm>
            <a:off x="3804600" y="2954838"/>
            <a:ext cx="1534800" cy="68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t>Brian O'Connor</a:t>
            </a:r>
            <a:endParaRPr b="1"/>
          </a:p>
          <a:p>
            <a:pPr marL="0" lvl="0" indent="0" algn="ctr" rtl="0">
              <a:spcBef>
                <a:spcPts val="0"/>
              </a:spcBef>
              <a:spcAft>
                <a:spcPts val="0"/>
              </a:spcAft>
              <a:buNone/>
            </a:pPr>
            <a:r>
              <a:rPr lang="en-US" b="1"/>
              <a:t>ONF</a:t>
            </a:r>
            <a:endParaRPr b="1"/>
          </a:p>
        </p:txBody>
      </p:sp>
      <p:pic>
        <p:nvPicPr>
          <p:cNvPr id="843" name="Google Shape;843;p131"/>
          <p:cNvPicPr preferRelativeResize="0"/>
          <p:nvPr/>
        </p:nvPicPr>
        <p:blipFill>
          <a:blip r:embed="rId5">
            <a:alphaModFix/>
          </a:blip>
          <a:stretch>
            <a:fillRect/>
          </a:stretch>
        </p:blipFill>
        <p:spPr>
          <a:xfrm>
            <a:off x="3768163" y="1499574"/>
            <a:ext cx="1455275" cy="14552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99"/>
        <p:cNvGrpSpPr/>
        <p:nvPr/>
      </p:nvGrpSpPr>
      <p:grpSpPr>
        <a:xfrm>
          <a:off x="0" y="0"/>
          <a:ext cx="0" cy="0"/>
          <a:chOff x="0" y="0"/>
          <a:chExt cx="0" cy="0"/>
        </a:xfrm>
      </p:grpSpPr>
      <p:sp>
        <p:nvSpPr>
          <p:cNvPr id="2600" name="Google Shape;2600;p167"/>
          <p:cNvSpPr txBox="1">
            <a:spLocks noGrp="1"/>
          </p:cNvSpPr>
          <p:nvPr>
            <p:ph type="title"/>
          </p:nvPr>
        </p:nvSpPr>
        <p:spPr>
          <a:xfrm>
            <a:off x="152400" y="127400"/>
            <a:ext cx="8686800" cy="4798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P4</a:t>
            </a:r>
            <a:r>
              <a:rPr lang="en-US" sz="2430" b="1" i="0" u="none" strike="noStrike" cap="none" baseline="-25000">
                <a:solidFill>
                  <a:schemeClr val="dk1"/>
                </a:solidFill>
                <a:latin typeface="Arial"/>
                <a:ea typeface="Arial"/>
                <a:cs typeface="Arial"/>
                <a:sym typeface="Arial"/>
              </a:rPr>
              <a:t>16</a:t>
            </a:r>
            <a:r>
              <a:rPr lang="en-US" sz="2430" b="1" i="0" u="none" strike="noStrike" cap="none">
                <a:solidFill>
                  <a:schemeClr val="dk1"/>
                </a:solidFill>
                <a:latin typeface="Arial"/>
                <a:ea typeface="Arial"/>
                <a:cs typeface="Arial"/>
                <a:sym typeface="Arial"/>
              </a:rPr>
              <a:t> Tables</a:t>
            </a:r>
            <a:endParaRPr sz="2700" b="1" i="0" u="none" strike="noStrike" cap="none">
              <a:solidFill>
                <a:schemeClr val="dk1"/>
              </a:solidFill>
              <a:latin typeface="Arial"/>
              <a:ea typeface="Arial"/>
              <a:cs typeface="Arial"/>
              <a:sym typeface="Arial"/>
            </a:endParaRPr>
          </a:p>
        </p:txBody>
      </p:sp>
      <p:sp>
        <p:nvSpPr>
          <p:cNvPr id="2601" name="Google Shape;2601;p167"/>
          <p:cNvSpPr txBox="1">
            <a:spLocks noGrp="1"/>
          </p:cNvSpPr>
          <p:nvPr>
            <p:ph type="body" idx="1"/>
          </p:nvPr>
        </p:nvSpPr>
        <p:spPr>
          <a:xfrm>
            <a:off x="152400" y="742951"/>
            <a:ext cx="8686800" cy="4114800"/>
          </a:xfrm>
          <a:prstGeom prst="rect">
            <a:avLst/>
          </a:prstGeom>
          <a:noFill/>
          <a:ln>
            <a:noFill/>
          </a:ln>
        </p:spPr>
        <p:txBody>
          <a:bodyPr spcFirstLastPara="1" wrap="square" lIns="91425" tIns="45700" rIns="91425" bIns="45700" anchor="t" anchorCtr="0">
            <a:noAutofit/>
          </a:bodyPr>
          <a:lstStyle/>
          <a:p>
            <a:pPr marL="205740" marR="0" lvl="0" indent="-205740" algn="l" rtl="0">
              <a:lnSpc>
                <a:spcPct val="100000"/>
              </a:lnSpc>
              <a:spcBef>
                <a:spcPts val="0"/>
              </a:spcBef>
              <a:spcAft>
                <a:spcPts val="0"/>
              </a:spcAft>
              <a:buClr>
                <a:srgbClr val="3F3151"/>
              </a:buClr>
              <a:buSzPts val="2100"/>
              <a:buFont typeface="Merriweather Sans"/>
              <a:buChar char="•"/>
            </a:pPr>
            <a:r>
              <a:rPr lang="en-US" sz="2100" b="1" i="0" u="none" strike="noStrike" cap="none" dirty="0">
                <a:solidFill>
                  <a:schemeClr val="dk1"/>
                </a:solidFill>
                <a:latin typeface="Arial"/>
                <a:ea typeface="Arial"/>
                <a:cs typeface="Arial"/>
                <a:sym typeface="Arial"/>
              </a:rPr>
              <a:t>The fundamental unit of a </a:t>
            </a:r>
            <a:r>
              <a:rPr lang="en-US" sz="2100" b="1" i="0" u="none" strike="noStrike" cap="none" dirty="0">
                <a:solidFill>
                  <a:srgbClr val="FF0000"/>
                </a:solidFill>
                <a:latin typeface="Arial"/>
                <a:ea typeface="Arial"/>
                <a:cs typeface="Arial"/>
                <a:sym typeface="Arial"/>
              </a:rPr>
              <a:t>Match-Action Pipeline</a:t>
            </a:r>
            <a:endParaRPr sz="2100" b="1" i="0" u="none" strike="noStrike" cap="none" dirty="0">
              <a:solidFill>
                <a:srgbClr val="FF0000"/>
              </a:solidFill>
              <a:latin typeface="Arial"/>
              <a:ea typeface="Arial"/>
              <a:cs typeface="Arial"/>
              <a:sym typeface="Arial"/>
            </a:endParaRPr>
          </a:p>
          <a:p>
            <a:pPr marL="411480" marR="0" lvl="1" indent="-208280" algn="l" rtl="0">
              <a:lnSpc>
                <a:spcPct val="100000"/>
              </a:lnSpc>
              <a:spcBef>
                <a:spcPts val="131"/>
              </a:spcBef>
              <a:spcAft>
                <a:spcPts val="0"/>
              </a:spcAft>
              <a:buClr>
                <a:srgbClr val="205867"/>
              </a:buClr>
              <a:buSzPts val="1800"/>
              <a:buFont typeface="Merriweather Sans"/>
              <a:buChar char="◦"/>
            </a:pPr>
            <a:r>
              <a:rPr lang="en-US" sz="1800" b="0" i="0" u="none" strike="noStrike" cap="none" dirty="0">
                <a:solidFill>
                  <a:schemeClr val="dk1"/>
                </a:solidFill>
                <a:latin typeface="Arial"/>
                <a:ea typeface="Arial"/>
                <a:cs typeface="Arial"/>
                <a:sym typeface="Arial"/>
              </a:rPr>
              <a:t>Specifies what data to match on and match kind</a:t>
            </a:r>
            <a:endParaRPr sz="1800" b="0" i="0" u="none" strike="noStrike" cap="none" dirty="0">
              <a:solidFill>
                <a:schemeClr val="dk1"/>
              </a:solidFill>
              <a:latin typeface="Arial"/>
              <a:ea typeface="Arial"/>
              <a:cs typeface="Arial"/>
              <a:sym typeface="Arial"/>
            </a:endParaRPr>
          </a:p>
          <a:p>
            <a:pPr marL="411480" marR="0" lvl="1" indent="-208280" algn="l" rtl="0">
              <a:lnSpc>
                <a:spcPct val="100000"/>
              </a:lnSpc>
              <a:spcBef>
                <a:spcPts val="131"/>
              </a:spcBef>
              <a:spcAft>
                <a:spcPts val="0"/>
              </a:spcAft>
              <a:buClr>
                <a:srgbClr val="205867"/>
              </a:buClr>
              <a:buSzPts val="1800"/>
              <a:buFont typeface="Merriweather Sans"/>
              <a:buChar char="◦"/>
            </a:pPr>
            <a:r>
              <a:rPr lang="en-US" sz="1800" b="0" i="0" u="none" strike="noStrike" cap="none" dirty="0">
                <a:solidFill>
                  <a:schemeClr val="dk1"/>
                </a:solidFill>
                <a:latin typeface="Arial"/>
                <a:ea typeface="Arial"/>
                <a:cs typeface="Arial"/>
                <a:sym typeface="Arial"/>
              </a:rPr>
              <a:t>Specifies a list of </a:t>
            </a:r>
            <a:r>
              <a:rPr lang="en-US" sz="1800" b="0" i="1" u="none" strike="noStrike" cap="none" dirty="0">
                <a:solidFill>
                  <a:schemeClr val="dk1"/>
                </a:solidFill>
                <a:latin typeface="Arial"/>
                <a:ea typeface="Arial"/>
                <a:cs typeface="Arial"/>
                <a:sym typeface="Arial"/>
              </a:rPr>
              <a:t>possible</a:t>
            </a:r>
            <a:r>
              <a:rPr lang="en-US" sz="1800" b="0" i="0" u="none" strike="noStrike" cap="none" dirty="0">
                <a:solidFill>
                  <a:schemeClr val="dk1"/>
                </a:solidFill>
                <a:latin typeface="Arial"/>
                <a:ea typeface="Arial"/>
                <a:cs typeface="Arial"/>
                <a:sym typeface="Arial"/>
              </a:rPr>
              <a:t> actions</a:t>
            </a:r>
            <a:endParaRPr sz="1800" b="0" i="0" u="none" strike="noStrike" cap="none" dirty="0">
              <a:solidFill>
                <a:schemeClr val="dk1"/>
              </a:solidFill>
              <a:latin typeface="Arial"/>
              <a:ea typeface="Arial"/>
              <a:cs typeface="Arial"/>
              <a:sym typeface="Arial"/>
            </a:endParaRPr>
          </a:p>
          <a:p>
            <a:pPr marL="411480" marR="0" lvl="1" indent="-208280" algn="l" rtl="0">
              <a:lnSpc>
                <a:spcPct val="100000"/>
              </a:lnSpc>
              <a:spcBef>
                <a:spcPts val="112"/>
              </a:spcBef>
              <a:spcAft>
                <a:spcPts val="0"/>
              </a:spcAft>
              <a:buClr>
                <a:srgbClr val="205867"/>
              </a:buClr>
              <a:buSzPts val="1800"/>
              <a:buFont typeface="Merriweather Sans"/>
              <a:buChar char="◦"/>
            </a:pPr>
            <a:r>
              <a:rPr lang="en-US" sz="1800" b="0" i="0" u="none" strike="noStrike" cap="none" dirty="0">
                <a:solidFill>
                  <a:schemeClr val="dk1"/>
                </a:solidFill>
                <a:latin typeface="Arial"/>
                <a:ea typeface="Arial"/>
                <a:cs typeface="Arial"/>
                <a:sym typeface="Arial"/>
              </a:rPr>
              <a:t>Optionally specifies a number of table </a:t>
            </a:r>
            <a:r>
              <a:rPr lang="en-US" sz="1800" b="1" i="0" u="none" strike="noStrike" cap="none" dirty="0">
                <a:solidFill>
                  <a:schemeClr val="dk1"/>
                </a:solidFill>
                <a:latin typeface="Arial"/>
                <a:ea typeface="Arial"/>
                <a:cs typeface="Arial"/>
                <a:sym typeface="Arial"/>
              </a:rPr>
              <a:t>properties</a:t>
            </a:r>
            <a:endParaRPr sz="1800" b="0" i="0" u="none" strike="noStrike" cap="none" dirty="0">
              <a:solidFill>
                <a:schemeClr val="dk1"/>
              </a:solidFill>
              <a:latin typeface="Arial"/>
              <a:ea typeface="Arial"/>
              <a:cs typeface="Arial"/>
              <a:sym typeface="Arial"/>
            </a:endParaRPr>
          </a:p>
          <a:p>
            <a:pPr marL="548640" marR="0" lvl="2" indent="-167640" algn="l" rtl="0">
              <a:lnSpc>
                <a:spcPct val="100000"/>
              </a:lnSpc>
              <a:spcBef>
                <a:spcPts val="94"/>
              </a:spcBef>
              <a:spcAft>
                <a:spcPts val="0"/>
              </a:spcAft>
              <a:buClr>
                <a:srgbClr val="1F1828"/>
              </a:buClr>
              <a:buSzPts val="1500"/>
              <a:buFont typeface="Merriweather Sans"/>
              <a:buChar char="■"/>
            </a:pPr>
            <a:r>
              <a:rPr lang="en-US" sz="1500" b="0" i="0" u="none" strike="noStrike" cap="none" dirty="0">
                <a:solidFill>
                  <a:schemeClr val="dk1"/>
                </a:solidFill>
                <a:latin typeface="Arial"/>
                <a:ea typeface="Arial"/>
                <a:cs typeface="Arial"/>
                <a:sym typeface="Arial"/>
              </a:rPr>
              <a:t>Size</a:t>
            </a:r>
            <a:endParaRPr sz="1500" b="0" i="0" u="none" strike="noStrike" cap="none" dirty="0">
              <a:solidFill>
                <a:schemeClr val="dk1"/>
              </a:solidFill>
              <a:latin typeface="Arial"/>
              <a:ea typeface="Arial"/>
              <a:cs typeface="Arial"/>
              <a:sym typeface="Arial"/>
            </a:endParaRPr>
          </a:p>
          <a:p>
            <a:pPr marL="548640" marR="0" lvl="2" indent="-167640" algn="l" rtl="0">
              <a:lnSpc>
                <a:spcPct val="100000"/>
              </a:lnSpc>
              <a:spcBef>
                <a:spcPts val="76"/>
              </a:spcBef>
              <a:spcAft>
                <a:spcPts val="0"/>
              </a:spcAft>
              <a:buClr>
                <a:srgbClr val="1F1828"/>
              </a:buClr>
              <a:buSzPts val="1500"/>
              <a:buFont typeface="Merriweather Sans"/>
              <a:buChar char="■"/>
            </a:pPr>
            <a:r>
              <a:rPr lang="en-US" sz="1500" b="0" i="0" u="none" strike="noStrike" cap="none" dirty="0">
                <a:solidFill>
                  <a:schemeClr val="dk1"/>
                </a:solidFill>
                <a:latin typeface="Arial"/>
                <a:ea typeface="Arial"/>
                <a:cs typeface="Arial"/>
                <a:sym typeface="Arial"/>
              </a:rPr>
              <a:t>Default action</a:t>
            </a:r>
            <a:endParaRPr sz="1500" b="0" i="0" u="none" strike="noStrike" cap="none" dirty="0">
              <a:solidFill>
                <a:schemeClr val="dk1"/>
              </a:solidFill>
              <a:latin typeface="Arial"/>
              <a:ea typeface="Arial"/>
              <a:cs typeface="Arial"/>
              <a:sym typeface="Arial"/>
            </a:endParaRPr>
          </a:p>
          <a:p>
            <a:pPr marL="548640" marR="0" lvl="2" indent="-167640" algn="l" rtl="0">
              <a:lnSpc>
                <a:spcPct val="100000"/>
              </a:lnSpc>
              <a:spcBef>
                <a:spcPts val="76"/>
              </a:spcBef>
              <a:spcAft>
                <a:spcPts val="0"/>
              </a:spcAft>
              <a:buClr>
                <a:srgbClr val="1F1828"/>
              </a:buClr>
              <a:buSzPts val="1500"/>
              <a:buFont typeface="Merriweather Sans"/>
              <a:buChar char="■"/>
            </a:pPr>
            <a:r>
              <a:rPr lang="en-US" sz="1500" b="0" i="0" u="none" strike="noStrike" cap="none" dirty="0">
                <a:solidFill>
                  <a:schemeClr val="dk1"/>
                </a:solidFill>
                <a:latin typeface="Arial"/>
                <a:ea typeface="Arial"/>
                <a:cs typeface="Arial"/>
                <a:sym typeface="Arial"/>
              </a:rPr>
              <a:t>Static entries</a:t>
            </a:r>
            <a:endParaRPr sz="1500" b="0" i="0" u="none" strike="noStrike" cap="none" dirty="0">
              <a:solidFill>
                <a:schemeClr val="dk1"/>
              </a:solidFill>
              <a:latin typeface="Arial"/>
              <a:ea typeface="Arial"/>
              <a:cs typeface="Arial"/>
              <a:sym typeface="Arial"/>
            </a:endParaRPr>
          </a:p>
          <a:p>
            <a:pPr marL="548640" marR="0" lvl="2" indent="-167640" algn="l" rtl="0">
              <a:lnSpc>
                <a:spcPct val="100000"/>
              </a:lnSpc>
              <a:spcBef>
                <a:spcPts val="76"/>
              </a:spcBef>
              <a:spcAft>
                <a:spcPts val="0"/>
              </a:spcAft>
              <a:buClr>
                <a:srgbClr val="1F1828"/>
              </a:buClr>
              <a:buSzPts val="1500"/>
              <a:buFont typeface="Merriweather Sans"/>
              <a:buChar char="■"/>
            </a:pPr>
            <a:r>
              <a:rPr lang="en-US" sz="1500" b="0" i="0" u="none" strike="noStrike" cap="none" dirty="0">
                <a:solidFill>
                  <a:schemeClr val="dk1"/>
                </a:solidFill>
                <a:latin typeface="Arial"/>
                <a:ea typeface="Arial"/>
                <a:cs typeface="Arial"/>
                <a:sym typeface="Arial"/>
              </a:rPr>
              <a:t>etc.</a:t>
            </a:r>
            <a:endParaRPr sz="1500" b="0" i="0" u="none" strike="noStrike" cap="none" dirty="0">
              <a:solidFill>
                <a:schemeClr val="dk1"/>
              </a:solidFill>
              <a:latin typeface="Arial"/>
              <a:ea typeface="Arial"/>
              <a:cs typeface="Arial"/>
              <a:sym typeface="Arial"/>
            </a:endParaRPr>
          </a:p>
          <a:p>
            <a:pPr marL="205740" marR="0" lvl="0" indent="-205740" algn="l" rtl="0">
              <a:lnSpc>
                <a:spcPct val="100000"/>
              </a:lnSpc>
              <a:spcBef>
                <a:spcPts val="113"/>
              </a:spcBef>
              <a:spcAft>
                <a:spcPts val="0"/>
              </a:spcAft>
              <a:buClr>
                <a:srgbClr val="3F3151"/>
              </a:buClr>
              <a:buSzPts val="2100"/>
              <a:buFont typeface="Merriweather Sans"/>
              <a:buChar char="•"/>
            </a:pPr>
            <a:r>
              <a:rPr lang="en-US" sz="2100" b="1" i="0" u="none" strike="noStrike" cap="none" dirty="0">
                <a:solidFill>
                  <a:schemeClr val="dk1"/>
                </a:solidFill>
                <a:latin typeface="Arial"/>
                <a:ea typeface="Arial"/>
                <a:cs typeface="Arial"/>
                <a:sym typeface="Arial"/>
              </a:rPr>
              <a:t>Each table contains one or more entries (rules)</a:t>
            </a:r>
            <a:endParaRPr sz="2100" b="1" i="0" u="none" strike="noStrike" cap="none" dirty="0">
              <a:solidFill>
                <a:schemeClr val="dk1"/>
              </a:solidFill>
              <a:latin typeface="Arial"/>
              <a:ea typeface="Arial"/>
              <a:cs typeface="Arial"/>
              <a:sym typeface="Arial"/>
            </a:endParaRPr>
          </a:p>
          <a:p>
            <a:pPr marL="205740" marR="0" lvl="0" indent="-205740" algn="l" rtl="0">
              <a:lnSpc>
                <a:spcPct val="100000"/>
              </a:lnSpc>
              <a:spcBef>
                <a:spcPts val="150"/>
              </a:spcBef>
              <a:spcAft>
                <a:spcPts val="0"/>
              </a:spcAft>
              <a:buClr>
                <a:srgbClr val="3F3151"/>
              </a:buClr>
              <a:buSzPts val="2100"/>
              <a:buFont typeface="Merriweather Sans"/>
              <a:buChar char="•"/>
            </a:pPr>
            <a:r>
              <a:rPr lang="en-US" sz="2100" b="1" i="0" u="none" strike="noStrike" cap="none" dirty="0">
                <a:solidFill>
                  <a:schemeClr val="dk1"/>
                </a:solidFill>
                <a:latin typeface="Arial"/>
                <a:ea typeface="Arial"/>
                <a:cs typeface="Arial"/>
                <a:sym typeface="Arial"/>
              </a:rPr>
              <a:t>An entry contains:</a:t>
            </a:r>
            <a:endParaRPr sz="2100" b="1" i="0" u="none" strike="noStrike" cap="none" dirty="0">
              <a:solidFill>
                <a:schemeClr val="dk1"/>
              </a:solidFill>
              <a:latin typeface="Arial"/>
              <a:ea typeface="Arial"/>
              <a:cs typeface="Arial"/>
              <a:sym typeface="Arial"/>
            </a:endParaRPr>
          </a:p>
          <a:p>
            <a:pPr marL="411480" marR="0" lvl="1" indent="-208280" algn="l" rtl="0">
              <a:lnSpc>
                <a:spcPct val="100000"/>
              </a:lnSpc>
              <a:spcBef>
                <a:spcPts val="131"/>
              </a:spcBef>
              <a:spcAft>
                <a:spcPts val="0"/>
              </a:spcAft>
              <a:buClr>
                <a:srgbClr val="205867"/>
              </a:buClr>
              <a:buSzPts val="1800"/>
              <a:buFont typeface="Merriweather Sans"/>
              <a:buChar char="◦"/>
            </a:pPr>
            <a:r>
              <a:rPr lang="en-US" sz="1800" b="0" i="0" u="none" strike="noStrike" cap="none" dirty="0">
                <a:solidFill>
                  <a:schemeClr val="dk1"/>
                </a:solidFill>
                <a:latin typeface="Arial"/>
                <a:ea typeface="Arial"/>
                <a:cs typeface="Arial"/>
                <a:sym typeface="Arial"/>
              </a:rPr>
              <a:t>A specific key to match on</a:t>
            </a:r>
            <a:endParaRPr sz="1800" b="0" i="0" u="none" strike="noStrike" cap="none" dirty="0">
              <a:solidFill>
                <a:schemeClr val="dk1"/>
              </a:solidFill>
              <a:latin typeface="Arial"/>
              <a:ea typeface="Arial"/>
              <a:cs typeface="Arial"/>
              <a:sym typeface="Arial"/>
            </a:endParaRPr>
          </a:p>
          <a:p>
            <a:pPr marL="411480" marR="0" lvl="1" indent="-208280" algn="l" rtl="0">
              <a:lnSpc>
                <a:spcPct val="100000"/>
              </a:lnSpc>
              <a:spcBef>
                <a:spcPts val="112"/>
              </a:spcBef>
              <a:spcAft>
                <a:spcPts val="0"/>
              </a:spcAft>
              <a:buClr>
                <a:srgbClr val="205867"/>
              </a:buClr>
              <a:buSzPts val="1800"/>
              <a:buFont typeface="Merriweather Sans"/>
              <a:buChar char="◦"/>
            </a:pPr>
            <a:r>
              <a:rPr lang="en-US" sz="1800" b="0" i="0" u="none" strike="noStrike" cap="none" dirty="0">
                <a:solidFill>
                  <a:schemeClr val="dk1"/>
                </a:solidFill>
                <a:latin typeface="Arial"/>
                <a:ea typeface="Arial"/>
                <a:cs typeface="Arial"/>
                <a:sym typeface="Arial"/>
              </a:rPr>
              <a:t>A </a:t>
            </a:r>
            <a:r>
              <a:rPr lang="en-US" sz="1800" b="1" i="0" u="none" strike="noStrike" cap="none" dirty="0">
                <a:solidFill>
                  <a:schemeClr val="dk1"/>
                </a:solidFill>
                <a:latin typeface="Arial"/>
                <a:ea typeface="Arial"/>
                <a:cs typeface="Arial"/>
                <a:sym typeface="Arial"/>
              </a:rPr>
              <a:t>single</a:t>
            </a:r>
            <a:r>
              <a:rPr lang="en-US" sz="1800" b="0" i="0" u="none" strike="noStrike" cap="none" dirty="0">
                <a:solidFill>
                  <a:schemeClr val="dk1"/>
                </a:solidFill>
                <a:latin typeface="Arial"/>
                <a:ea typeface="Arial"/>
                <a:cs typeface="Arial"/>
                <a:sym typeface="Arial"/>
              </a:rPr>
              <a:t> action that is executed when a packet matches the entry</a:t>
            </a:r>
            <a:endParaRPr sz="1800" b="0" i="0" u="none" strike="noStrike" cap="none" dirty="0">
              <a:solidFill>
                <a:schemeClr val="dk1"/>
              </a:solidFill>
              <a:latin typeface="Arial"/>
              <a:ea typeface="Arial"/>
              <a:cs typeface="Arial"/>
              <a:sym typeface="Arial"/>
            </a:endParaRPr>
          </a:p>
          <a:p>
            <a:pPr marL="411480" marR="0" lvl="1" indent="-208280" algn="l" rtl="0">
              <a:lnSpc>
                <a:spcPct val="100000"/>
              </a:lnSpc>
              <a:spcBef>
                <a:spcPts val="94"/>
              </a:spcBef>
              <a:spcAft>
                <a:spcPts val="0"/>
              </a:spcAft>
              <a:buClr>
                <a:srgbClr val="205867"/>
              </a:buClr>
              <a:buSzPts val="1800"/>
              <a:buFont typeface="Merriweather Sans"/>
              <a:buChar char="◦"/>
            </a:pPr>
            <a:r>
              <a:rPr lang="en-US" sz="1800" b="0" i="0" u="none" strike="noStrike" cap="none" dirty="0">
                <a:solidFill>
                  <a:schemeClr val="dk1"/>
                </a:solidFill>
                <a:latin typeface="Arial"/>
                <a:ea typeface="Arial"/>
                <a:cs typeface="Arial"/>
                <a:sym typeface="Arial"/>
              </a:rPr>
              <a:t>Action data (possibly empty)</a:t>
            </a:r>
            <a:endParaRPr sz="1800" b="0" i="0" u="none" strike="noStrike" cap="none" dirty="0">
              <a:solidFill>
                <a:schemeClr val="dk1"/>
              </a:solidFill>
              <a:latin typeface="Arial"/>
              <a:ea typeface="Arial"/>
              <a:cs typeface="Arial"/>
              <a:sym typeface="Arial"/>
            </a:endParaRPr>
          </a:p>
        </p:txBody>
      </p:sp>
      <p:sp>
        <p:nvSpPr>
          <p:cNvPr id="2602" name="Google Shape;2602;p167"/>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40</a:t>
            </a:fld>
            <a:endParaRPr sz="825" b="0" i="0" u="none" strike="noStrike" cap="none">
              <a:solidFill>
                <a:srgbClr val="888888"/>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607"/>
        <p:cNvGrpSpPr/>
        <p:nvPr/>
      </p:nvGrpSpPr>
      <p:grpSpPr>
        <a:xfrm>
          <a:off x="0" y="0"/>
          <a:ext cx="0" cy="0"/>
          <a:chOff x="0" y="0"/>
          <a:chExt cx="0" cy="0"/>
        </a:xfrm>
      </p:grpSpPr>
      <p:grpSp>
        <p:nvGrpSpPr>
          <p:cNvPr id="2608" name="Google Shape;2608;p168"/>
          <p:cNvGrpSpPr/>
          <p:nvPr/>
        </p:nvGrpSpPr>
        <p:grpSpPr>
          <a:xfrm>
            <a:off x="6730835" y="1123950"/>
            <a:ext cx="952456" cy="3711362"/>
            <a:chOff x="6730835" y="1123950"/>
            <a:chExt cx="952456" cy="3711362"/>
          </a:xfrm>
        </p:grpSpPr>
        <p:sp>
          <p:nvSpPr>
            <p:cNvPr id="2609" name="Google Shape;2609;p168"/>
            <p:cNvSpPr/>
            <p:nvPr/>
          </p:nvSpPr>
          <p:spPr>
            <a:xfrm>
              <a:off x="6730835" y="1123950"/>
              <a:ext cx="952456" cy="3267178"/>
            </a:xfrm>
            <a:prstGeom prst="roundRect">
              <a:avLst>
                <a:gd name="adj" fmla="val 16667"/>
              </a:avLst>
            </a:prstGeom>
            <a:gradFill>
              <a:gsLst>
                <a:gs pos="0">
                  <a:srgbClr val="29859E"/>
                </a:gs>
                <a:gs pos="80000">
                  <a:srgbClr val="36B0D0"/>
                </a:gs>
                <a:gs pos="100000">
                  <a:srgbClr val="33B3D5"/>
                </a:gs>
              </a:gsLst>
              <a:lin ang="16200000" scaled="0"/>
            </a:gradFill>
            <a:ln>
              <a:noFill/>
            </a:ln>
            <a:effectLst>
              <a:outerShdw blurRad="39999" dist="23000" dir="5400000" rotWithShape="0">
                <a:srgbClr val="00000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10" name="Google Shape;2610;p168"/>
            <p:cNvSpPr/>
            <p:nvPr/>
          </p:nvSpPr>
          <p:spPr>
            <a:xfrm rot="10800000">
              <a:off x="6753689" y="1276347"/>
              <a:ext cx="876996" cy="1021111"/>
            </a:xfrm>
            <a:prstGeom prst="trapezoid">
              <a:avLst>
                <a:gd name="adj" fmla="val 25000"/>
              </a:avLst>
            </a:prstGeom>
            <a:solidFill>
              <a:schemeClr val="lt2"/>
            </a:solidFill>
            <a:ln w="9525" cap="flat" cmpd="sng">
              <a:solidFill>
                <a:srgbClr val="F5913F"/>
              </a:solidFill>
              <a:prstDash val="solid"/>
              <a:round/>
              <a:headEnd type="none" w="sm" len="sm"/>
              <a:tailEnd type="none" w="sm" len="sm"/>
            </a:ln>
            <a:effectLst>
              <a:outerShdw blurRad="39999" dist="20000" dir="5400000" rotWithShape="0">
                <a:srgbClr val="000000">
                  <a:alpha val="36078"/>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1" name="Google Shape;2611;p168"/>
            <p:cNvSpPr txBox="1"/>
            <p:nvPr/>
          </p:nvSpPr>
          <p:spPr>
            <a:xfrm rot="5400000">
              <a:off x="6766709" y="1409456"/>
              <a:ext cx="850926" cy="584664"/>
            </a:xfrm>
            <a:prstGeom prst="rect">
              <a:avLst/>
            </a:prstGeom>
            <a:noFill/>
            <a:ln>
              <a:noFill/>
            </a:ln>
          </p:spPr>
          <p:txBody>
            <a:bodyPr spcFirstLastPara="1" wrap="square" lIns="0" tIns="18275" rIns="0" bIns="0" anchor="ctr" anchorCtr="0">
              <a:noAutofit/>
            </a:bodyPr>
            <a:lstStyle/>
            <a:p>
              <a:pPr marL="0" marR="0" lvl="0" indent="0" algn="ctr" rtl="0">
                <a:lnSpc>
                  <a:spcPct val="100000"/>
                </a:lnSpc>
                <a:spcBef>
                  <a:spcPts val="0"/>
                </a:spcBef>
                <a:spcAft>
                  <a:spcPts val="0"/>
                </a:spcAft>
                <a:buClr>
                  <a:schemeClr val="dk1"/>
                </a:buClr>
                <a:buSzPts val="300"/>
                <a:buFont typeface="Arial"/>
                <a:buNone/>
              </a:pPr>
              <a:r>
                <a:rPr lang="en-US" sz="1200" b="0" i="0" u="none" strike="noStrike" cap="none">
                  <a:solidFill>
                    <a:schemeClr val="dk1"/>
                  </a:solidFill>
                  <a:latin typeface="Arial"/>
                  <a:ea typeface="Arial"/>
                  <a:cs typeface="Arial"/>
                  <a:sym typeface="Arial"/>
                </a:rPr>
                <a:t>Directional (DataPlane) Parameters</a:t>
              </a:r>
              <a:endParaRPr sz="1400" b="0" i="0" u="none" strike="noStrike" cap="none">
                <a:solidFill>
                  <a:srgbClr val="000000"/>
                </a:solidFill>
                <a:latin typeface="Arial"/>
                <a:ea typeface="Arial"/>
                <a:cs typeface="Arial"/>
                <a:sym typeface="Arial"/>
              </a:endParaRPr>
            </a:p>
          </p:txBody>
        </p:sp>
        <p:sp>
          <p:nvSpPr>
            <p:cNvPr id="2612" name="Google Shape;2612;p168"/>
            <p:cNvSpPr/>
            <p:nvPr/>
          </p:nvSpPr>
          <p:spPr>
            <a:xfrm>
              <a:off x="6768564" y="3189432"/>
              <a:ext cx="876996" cy="1079676"/>
            </a:xfrm>
            <a:prstGeom prst="trapezoid">
              <a:avLst>
                <a:gd name="adj" fmla="val 25000"/>
              </a:avLst>
            </a:prstGeom>
            <a:solidFill>
              <a:schemeClr val="accent3"/>
            </a:solidFill>
            <a:ln w="25400" cap="flat" cmpd="sng">
              <a:solidFill>
                <a:srgbClr val="71884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3" name="Google Shape;2613;p168"/>
            <p:cNvSpPr txBox="1"/>
            <p:nvPr/>
          </p:nvSpPr>
          <p:spPr>
            <a:xfrm rot="-5400000">
              <a:off x="6757183" y="3526903"/>
              <a:ext cx="899730" cy="584664"/>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300"/>
                <a:buFont typeface="Arial"/>
                <a:buNone/>
              </a:pPr>
              <a:r>
                <a:rPr lang="en-US" sz="1200" b="0" i="0" u="none" strike="noStrike" cap="none">
                  <a:solidFill>
                    <a:schemeClr val="lt1"/>
                  </a:solidFill>
                  <a:latin typeface="Arial"/>
                  <a:ea typeface="Arial"/>
                  <a:cs typeface="Arial"/>
                  <a:sym typeface="Arial"/>
                </a:rPr>
                <a:t>Directionless (Action Data) Parameters</a:t>
              </a:r>
              <a:endParaRPr sz="1400" b="0" i="0" u="none" strike="noStrike" cap="none">
                <a:solidFill>
                  <a:srgbClr val="000000"/>
                </a:solidFill>
                <a:latin typeface="Arial"/>
                <a:ea typeface="Arial"/>
                <a:cs typeface="Arial"/>
                <a:sym typeface="Arial"/>
              </a:endParaRPr>
            </a:p>
          </p:txBody>
        </p:sp>
        <p:sp>
          <p:nvSpPr>
            <p:cNvPr id="2614" name="Google Shape;2614;p168"/>
            <p:cNvSpPr/>
            <p:nvPr/>
          </p:nvSpPr>
          <p:spPr>
            <a:xfrm>
              <a:off x="6812577" y="2457925"/>
              <a:ext cx="757263" cy="577347"/>
            </a:xfrm>
            <a:prstGeom prst="bevel">
              <a:avLst>
                <a:gd name="adj" fmla="val 12500"/>
              </a:avLst>
            </a:prstGeom>
            <a:solidFill>
              <a:schemeClr val="accent2"/>
            </a:solidFill>
            <a:ln w="25400" cap="flat" cmpd="sng">
              <a:solidFill>
                <a:srgbClr val="8C3A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75"/>
                <a:buFont typeface="Arial"/>
                <a:buNone/>
              </a:pPr>
              <a:r>
                <a:rPr lang="en-US" sz="1100" b="0" i="0" u="none" strike="noStrike" cap="none">
                  <a:solidFill>
                    <a:schemeClr val="lt1"/>
                  </a:solidFill>
                  <a:latin typeface="Arial"/>
                  <a:ea typeface="Arial"/>
                  <a:cs typeface="Arial"/>
                  <a:sym typeface="Arial"/>
                </a:rPr>
                <a:t>Action Code</a:t>
              </a:r>
              <a:endParaRPr sz="1400" b="0" i="0" u="none" strike="noStrike" cap="none">
                <a:solidFill>
                  <a:srgbClr val="000000"/>
                </a:solidFill>
                <a:latin typeface="Arial"/>
                <a:ea typeface="Arial"/>
                <a:cs typeface="Arial"/>
                <a:sym typeface="Arial"/>
              </a:endParaRPr>
            </a:p>
          </p:txBody>
        </p:sp>
        <p:sp>
          <p:nvSpPr>
            <p:cNvPr id="2615" name="Google Shape;2615;p168"/>
            <p:cNvSpPr/>
            <p:nvPr/>
          </p:nvSpPr>
          <p:spPr>
            <a:xfrm>
              <a:off x="7096290" y="2981028"/>
              <a:ext cx="209218" cy="208402"/>
            </a:xfrm>
            <a:prstGeom prst="upArrow">
              <a:avLst>
                <a:gd name="adj1" fmla="val 50000"/>
                <a:gd name="adj2" fmla="val 50000"/>
              </a:avLst>
            </a:prstGeom>
            <a:solidFill>
              <a:schemeClr val="accent3"/>
            </a:solidFill>
            <a:ln w="25400" cap="flat" cmpd="sng">
              <a:solidFill>
                <a:srgbClr val="7188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16" name="Google Shape;2616;p168"/>
            <p:cNvSpPr/>
            <p:nvPr/>
          </p:nvSpPr>
          <p:spPr>
            <a:xfrm rot="10800000">
              <a:off x="7086599" y="2299829"/>
              <a:ext cx="209218" cy="203145"/>
            </a:xfrm>
            <a:prstGeom prst="upArrow">
              <a:avLst>
                <a:gd name="adj1" fmla="val 50000"/>
                <a:gd name="adj2" fmla="val 50000"/>
              </a:avLst>
            </a:prstGeom>
            <a:solidFill>
              <a:srgbClr val="FABF8E"/>
            </a:solidFill>
            <a:ln w="25400"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17" name="Google Shape;2617;p168"/>
            <p:cNvSpPr txBox="1"/>
            <p:nvPr/>
          </p:nvSpPr>
          <p:spPr>
            <a:xfrm>
              <a:off x="6730835" y="4373648"/>
              <a:ext cx="952456" cy="46166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00"/>
                <a:buFont typeface="Arial"/>
                <a:buNone/>
              </a:pPr>
              <a:r>
                <a:rPr lang="en-US" sz="1200" b="0" i="0" u="none" strike="noStrike" cap="none">
                  <a:solidFill>
                    <a:schemeClr val="dk1"/>
                  </a:solidFill>
                  <a:latin typeface="Arial"/>
                  <a:ea typeface="Arial"/>
                  <a:cs typeface="Arial"/>
                  <a:sym typeface="Arial"/>
                </a:rPr>
                <a:t>Action Execution</a:t>
              </a:r>
              <a:endParaRPr sz="1400" b="0" i="0" u="none" strike="noStrike" cap="none">
                <a:solidFill>
                  <a:srgbClr val="000000"/>
                </a:solidFill>
                <a:latin typeface="Arial"/>
                <a:ea typeface="Arial"/>
                <a:cs typeface="Arial"/>
                <a:sym typeface="Arial"/>
              </a:endParaRPr>
            </a:p>
          </p:txBody>
        </p:sp>
      </p:grpSp>
      <p:sp>
        <p:nvSpPr>
          <p:cNvPr id="2618" name="Google Shape;2618;p168"/>
          <p:cNvSpPr txBox="1">
            <a:spLocks noGrp="1"/>
          </p:cNvSpPr>
          <p:nvPr>
            <p:ph type="title"/>
          </p:nvPr>
        </p:nvSpPr>
        <p:spPr>
          <a:xfrm>
            <a:off x="152400" y="127400"/>
            <a:ext cx="8686800" cy="4798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Tables: Match-Action Processing</a:t>
            </a:r>
            <a:endParaRPr sz="2700" b="1" i="0" u="none" strike="noStrike" cap="none">
              <a:solidFill>
                <a:schemeClr val="dk1"/>
              </a:solidFill>
              <a:latin typeface="Arial"/>
              <a:ea typeface="Arial"/>
              <a:cs typeface="Arial"/>
              <a:sym typeface="Arial"/>
            </a:endParaRPr>
          </a:p>
        </p:txBody>
      </p:sp>
      <p:sp>
        <p:nvSpPr>
          <p:cNvPr id="2619" name="Google Shape;2619;p168"/>
          <p:cNvSpPr txBox="1">
            <a:spLocks noGrp="1"/>
          </p:cNvSpPr>
          <p:nvPr>
            <p:ph type="sldNum" idx="12"/>
          </p:nvPr>
        </p:nvSpPr>
        <p:spPr>
          <a:xfrm>
            <a:off x="7924800" y="5230035"/>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41</a:t>
            </a:fld>
            <a:endParaRPr sz="825" b="0" i="0" u="none" strike="noStrike" cap="none">
              <a:solidFill>
                <a:srgbClr val="888888"/>
              </a:solidFill>
              <a:latin typeface="Arial"/>
              <a:ea typeface="Arial"/>
              <a:cs typeface="Arial"/>
              <a:sym typeface="Arial"/>
            </a:endParaRPr>
          </a:p>
        </p:txBody>
      </p:sp>
      <p:sp>
        <p:nvSpPr>
          <p:cNvPr id="2620" name="Google Shape;2620;p168"/>
          <p:cNvSpPr/>
          <p:nvPr/>
        </p:nvSpPr>
        <p:spPr>
          <a:xfrm rot="5400000">
            <a:off x="1099622" y="1808965"/>
            <a:ext cx="303229" cy="304799"/>
          </a:xfrm>
          <a:prstGeom prst="rect">
            <a:avLst/>
          </a:prstGeom>
          <a:solidFill>
            <a:schemeClr val="accent6"/>
          </a:solidFill>
          <a:ln w="25400"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21" name="Google Shape;2621;p168"/>
          <p:cNvSpPr/>
          <p:nvPr/>
        </p:nvSpPr>
        <p:spPr>
          <a:xfrm rot="5400000">
            <a:off x="1338053" y="1885165"/>
            <a:ext cx="303229" cy="152399"/>
          </a:xfrm>
          <a:prstGeom prst="rect">
            <a:avLst/>
          </a:prstGeom>
          <a:solidFill>
            <a:schemeClr val="accent3"/>
          </a:solidFill>
          <a:ln w="25400" cap="flat" cmpd="sng">
            <a:solidFill>
              <a:srgbClr val="7188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22" name="Google Shape;2622;p168"/>
          <p:cNvSpPr/>
          <p:nvPr/>
        </p:nvSpPr>
        <p:spPr>
          <a:xfrm rot="5400000">
            <a:off x="1703035" y="1682415"/>
            <a:ext cx="303229" cy="557898"/>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23" name="Google Shape;2623;p168"/>
          <p:cNvSpPr txBox="1"/>
          <p:nvPr/>
        </p:nvSpPr>
        <p:spPr>
          <a:xfrm>
            <a:off x="1135145" y="1586723"/>
            <a:ext cx="994183" cy="27699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00"/>
              <a:buFont typeface="Arial"/>
              <a:buNone/>
            </a:pPr>
            <a:r>
              <a:rPr lang="en-US" sz="1200" b="0" i="0" u="none" strike="noStrike" cap="none">
                <a:solidFill>
                  <a:schemeClr val="dk1"/>
                </a:solidFill>
                <a:latin typeface="Arial"/>
                <a:ea typeface="Arial"/>
                <a:cs typeface="Arial"/>
                <a:sym typeface="Arial"/>
              </a:rPr>
              <a:t>Lookup Key</a:t>
            </a:r>
            <a:endParaRPr sz="1400" b="0" i="0" u="none" strike="noStrike" cap="none">
              <a:solidFill>
                <a:srgbClr val="000000"/>
              </a:solidFill>
              <a:latin typeface="Arial"/>
              <a:ea typeface="Arial"/>
              <a:cs typeface="Arial"/>
              <a:sym typeface="Arial"/>
            </a:endParaRPr>
          </a:p>
        </p:txBody>
      </p:sp>
      <p:cxnSp>
        <p:nvCxnSpPr>
          <p:cNvPr id="2624" name="Google Shape;2624;p168"/>
          <p:cNvCxnSpPr>
            <a:endCxn id="2620" idx="3"/>
          </p:cNvCxnSpPr>
          <p:nvPr/>
        </p:nvCxnSpPr>
        <p:spPr>
          <a:xfrm rot="-5400000">
            <a:off x="702687" y="2248429"/>
            <a:ext cx="684000" cy="413100"/>
          </a:xfrm>
          <a:prstGeom prst="bentConnector2">
            <a:avLst/>
          </a:prstGeom>
          <a:noFill/>
          <a:ln w="38100" cap="flat" cmpd="sng">
            <a:solidFill>
              <a:schemeClr val="accent6"/>
            </a:solidFill>
            <a:prstDash val="solid"/>
            <a:round/>
            <a:headEnd type="none" w="sm" len="sm"/>
            <a:tailEnd type="triangle" w="lg" len="lg"/>
          </a:ln>
          <a:effectLst>
            <a:outerShdw blurRad="39999" dist="23000" dir="5400000" rotWithShape="0">
              <a:srgbClr val="000000">
                <a:alpha val="33333"/>
              </a:srgbClr>
            </a:outerShdw>
          </a:effectLst>
        </p:spPr>
      </p:cxnSp>
      <p:cxnSp>
        <p:nvCxnSpPr>
          <p:cNvPr id="2625" name="Google Shape;2625;p168"/>
          <p:cNvCxnSpPr>
            <a:endCxn id="2621" idx="3"/>
          </p:cNvCxnSpPr>
          <p:nvPr/>
        </p:nvCxnSpPr>
        <p:spPr>
          <a:xfrm rot="-5400000">
            <a:off x="613517" y="2337529"/>
            <a:ext cx="1100700" cy="651600"/>
          </a:xfrm>
          <a:prstGeom prst="bentConnector2">
            <a:avLst/>
          </a:prstGeom>
          <a:noFill/>
          <a:ln w="38100" cap="flat" cmpd="sng">
            <a:solidFill>
              <a:schemeClr val="accent3"/>
            </a:solidFill>
            <a:prstDash val="solid"/>
            <a:round/>
            <a:headEnd type="none" w="sm" len="sm"/>
            <a:tailEnd type="triangle" w="lg" len="lg"/>
          </a:ln>
          <a:effectLst>
            <a:outerShdw blurRad="39999" dist="23000" dir="5400000" rotWithShape="0">
              <a:srgbClr val="000000">
                <a:alpha val="33333"/>
              </a:srgbClr>
            </a:outerShdw>
          </a:effectLst>
        </p:spPr>
      </p:cxnSp>
      <p:cxnSp>
        <p:nvCxnSpPr>
          <p:cNvPr id="2626" name="Google Shape;2626;p168"/>
          <p:cNvCxnSpPr>
            <a:endCxn id="2622" idx="3"/>
          </p:cNvCxnSpPr>
          <p:nvPr/>
        </p:nvCxnSpPr>
        <p:spPr>
          <a:xfrm rot="-5400000">
            <a:off x="533449" y="2417778"/>
            <a:ext cx="1626000" cy="1016400"/>
          </a:xfrm>
          <a:prstGeom prst="bentConnector2">
            <a:avLst/>
          </a:prstGeom>
          <a:noFill/>
          <a:ln w="38100" cap="flat" cmpd="sng">
            <a:solidFill>
              <a:schemeClr val="accent1"/>
            </a:solidFill>
            <a:prstDash val="solid"/>
            <a:round/>
            <a:headEnd type="none" w="sm" len="sm"/>
            <a:tailEnd type="triangle" w="lg" len="lg"/>
          </a:ln>
          <a:effectLst>
            <a:outerShdw blurRad="39999" dist="23000" dir="5400000" rotWithShape="0">
              <a:srgbClr val="000000">
                <a:alpha val="33333"/>
              </a:srgbClr>
            </a:outerShdw>
          </a:effectLst>
        </p:spPr>
      </p:cxnSp>
      <p:graphicFrame>
        <p:nvGraphicFramePr>
          <p:cNvPr id="2627" name="Google Shape;2627;p168"/>
          <p:cNvGraphicFramePr/>
          <p:nvPr/>
        </p:nvGraphicFramePr>
        <p:xfrm>
          <a:off x="2297308" y="2252678"/>
          <a:ext cx="3076475" cy="1854250"/>
        </p:xfrm>
        <a:graphic>
          <a:graphicData uri="http://schemas.openxmlformats.org/drawingml/2006/table">
            <a:tbl>
              <a:tblPr firstRow="1" bandRow="1">
                <a:noFill/>
                <a:tableStyleId>{4451ED67-ED0E-4E37-B6FF-A199A6D49F76}</a:tableStyleId>
              </a:tblPr>
              <a:tblGrid>
                <a:gridCol w="863975">
                  <a:extLst>
                    <a:ext uri="{9D8B030D-6E8A-4147-A177-3AD203B41FA5}">
                      <a16:colId xmlns:a16="http://schemas.microsoft.com/office/drawing/2014/main" val="20000"/>
                    </a:ext>
                  </a:extLst>
                </a:gridCol>
                <a:gridCol w="1007000">
                  <a:extLst>
                    <a:ext uri="{9D8B030D-6E8A-4147-A177-3AD203B41FA5}">
                      <a16:colId xmlns:a16="http://schemas.microsoft.com/office/drawing/2014/main" val="20001"/>
                    </a:ext>
                  </a:extLst>
                </a:gridCol>
                <a:gridCol w="1205500">
                  <a:extLst>
                    <a:ext uri="{9D8B030D-6E8A-4147-A177-3AD203B41FA5}">
                      <a16:colId xmlns:a16="http://schemas.microsoft.com/office/drawing/2014/main" val="20002"/>
                    </a:ext>
                  </a:extLst>
                </a:gridCol>
              </a:tblGrid>
              <a:tr h="370850">
                <a:tc>
                  <a:txBody>
                    <a:bodyPr/>
                    <a:lstStyle/>
                    <a:p>
                      <a:pPr marL="0" marR="0" lvl="0" indent="0" algn="ctr" rtl="0">
                        <a:lnSpc>
                          <a:spcPct val="100000"/>
                        </a:lnSpc>
                        <a:spcBef>
                          <a:spcPts val="0"/>
                        </a:spcBef>
                        <a:spcAft>
                          <a:spcPts val="0"/>
                        </a:spcAft>
                        <a:buClr>
                          <a:srgbClr val="000000"/>
                        </a:buClr>
                        <a:buSzPts val="319"/>
                        <a:buFont typeface="Arial"/>
                        <a:buNone/>
                      </a:pPr>
                      <a:r>
                        <a:rPr lang="en-US" sz="1275" u="none" strike="noStrike" cap="none"/>
                        <a:t>Key</a:t>
                      </a:r>
                      <a:endParaRPr sz="1400" u="none" strike="noStrike" cap="none"/>
                    </a:p>
                  </a:txBody>
                  <a:tcPr marL="91450" marR="91450" marT="45725" marB="45725">
                    <a:solidFill>
                      <a:schemeClr val="accent2"/>
                    </a:solidFill>
                  </a:tcPr>
                </a:tc>
                <a:tc>
                  <a:txBody>
                    <a:bodyPr/>
                    <a:lstStyle/>
                    <a:p>
                      <a:pPr marL="0" marR="0" lvl="0" indent="0" algn="ctr" rtl="0">
                        <a:lnSpc>
                          <a:spcPct val="100000"/>
                        </a:lnSpc>
                        <a:spcBef>
                          <a:spcPts val="0"/>
                        </a:spcBef>
                        <a:spcAft>
                          <a:spcPts val="0"/>
                        </a:spcAft>
                        <a:buClr>
                          <a:srgbClr val="000000"/>
                        </a:buClr>
                        <a:buSzPts val="319"/>
                        <a:buFont typeface="Arial"/>
                        <a:buNone/>
                      </a:pPr>
                      <a:r>
                        <a:rPr lang="en-US" sz="1275" u="none" strike="noStrike" cap="none"/>
                        <a:t>Action ID</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319"/>
                        <a:buFont typeface="Arial"/>
                        <a:buNone/>
                      </a:pPr>
                      <a:r>
                        <a:rPr lang="en-US" sz="1275" u="none" strike="noStrike" cap="none"/>
                        <a:t>Action Data</a:t>
                      </a:r>
                      <a:endParaRPr sz="14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319"/>
                        <a:buFont typeface="Arial"/>
                        <a:buNone/>
                      </a:pPr>
                      <a:endParaRPr sz="1275"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319"/>
                        <a:buFont typeface="Arial"/>
                        <a:buNone/>
                      </a:pPr>
                      <a:endParaRPr sz="1275"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319"/>
                        <a:buFont typeface="Arial"/>
                        <a:buNone/>
                      </a:pPr>
                      <a:endParaRPr sz="1275"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319"/>
                        <a:buFont typeface="Arial"/>
                        <a:buNone/>
                      </a:pPr>
                      <a:endParaRPr sz="1275"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319"/>
                        <a:buFont typeface="Arial"/>
                        <a:buNone/>
                      </a:pPr>
                      <a:endParaRPr sz="1275"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319"/>
                        <a:buFont typeface="Arial"/>
                        <a:buNone/>
                      </a:pPr>
                      <a:endParaRPr sz="1275" u="none" strike="noStrike" cap="none"/>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rgbClr val="000000"/>
                        </a:buClr>
                        <a:buSzPts val="319"/>
                        <a:buFont typeface="Arial"/>
                        <a:buNone/>
                      </a:pPr>
                      <a:endParaRPr sz="1275"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319"/>
                        <a:buFont typeface="Arial"/>
                        <a:buNone/>
                      </a:pPr>
                      <a:endParaRPr sz="1275"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319"/>
                        <a:buFont typeface="Arial"/>
                        <a:buNone/>
                      </a:pPr>
                      <a:endParaRPr sz="1275" u="none" strike="noStrike" cap="none"/>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Clr>
                          <a:srgbClr val="000000"/>
                        </a:buClr>
                        <a:buSzPts val="319"/>
                        <a:buFont typeface="Arial"/>
                        <a:buNone/>
                      </a:pPr>
                      <a:endParaRPr sz="1275"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319"/>
                        <a:buFont typeface="Arial"/>
                        <a:buNone/>
                      </a:pPr>
                      <a:endParaRPr sz="1275"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319"/>
                        <a:buFont typeface="Arial"/>
                        <a:buNone/>
                      </a:pPr>
                      <a:endParaRPr sz="1275" u="none" strike="noStrike" cap="none"/>
                    </a:p>
                  </a:txBody>
                  <a:tcPr marL="91450" marR="91450" marT="45725" marB="45725"/>
                </a:tc>
                <a:extLst>
                  <a:ext uri="{0D108BD9-81ED-4DB2-BD59-A6C34878D82A}">
                    <a16:rowId xmlns:a16="http://schemas.microsoft.com/office/drawing/2014/main" val="10004"/>
                  </a:ext>
                </a:extLst>
              </a:tr>
            </a:tbl>
          </a:graphicData>
        </a:graphic>
      </p:graphicFrame>
      <p:graphicFrame>
        <p:nvGraphicFramePr>
          <p:cNvPr id="2628" name="Google Shape;2628;p168"/>
          <p:cNvGraphicFramePr/>
          <p:nvPr/>
        </p:nvGraphicFramePr>
        <p:xfrm>
          <a:off x="3124200" y="4248150"/>
          <a:ext cx="2228475" cy="480070"/>
        </p:xfrm>
        <a:graphic>
          <a:graphicData uri="http://schemas.openxmlformats.org/drawingml/2006/table">
            <a:tbl>
              <a:tblPr firstRow="1" bandRow="1">
                <a:noFill/>
                <a:tableStyleId>{4451ED67-ED0E-4E37-B6FF-A199A6D49F76}</a:tableStyleId>
              </a:tblPr>
              <a:tblGrid>
                <a:gridCol w="1099050">
                  <a:extLst>
                    <a:ext uri="{9D8B030D-6E8A-4147-A177-3AD203B41FA5}">
                      <a16:colId xmlns:a16="http://schemas.microsoft.com/office/drawing/2014/main" val="20000"/>
                    </a:ext>
                  </a:extLst>
                </a:gridCol>
                <a:gridCol w="1129425">
                  <a:extLst>
                    <a:ext uri="{9D8B030D-6E8A-4147-A177-3AD203B41FA5}">
                      <a16:colId xmlns:a16="http://schemas.microsoft.com/office/drawing/2014/main" val="20001"/>
                    </a:ext>
                  </a:extLst>
                </a:gridCol>
              </a:tblGrid>
              <a:tr h="370850">
                <a:tc>
                  <a:txBody>
                    <a:bodyPr/>
                    <a:lstStyle/>
                    <a:p>
                      <a:pPr marL="0" marR="0" lvl="0" indent="0" algn="ctr" rtl="0">
                        <a:lnSpc>
                          <a:spcPct val="100000"/>
                        </a:lnSpc>
                        <a:spcBef>
                          <a:spcPts val="0"/>
                        </a:spcBef>
                        <a:spcAft>
                          <a:spcPts val="0"/>
                        </a:spcAft>
                        <a:buClr>
                          <a:srgbClr val="000000"/>
                        </a:buClr>
                        <a:buSzPts val="319"/>
                        <a:buFont typeface="Arial"/>
                        <a:buNone/>
                      </a:pPr>
                      <a:r>
                        <a:rPr lang="en-US" sz="1275" u="none" strike="noStrike" cap="none" dirty="0"/>
                        <a:t>Default Action ID</a:t>
                      </a:r>
                      <a:endParaRPr sz="1400" u="none" strike="noStrike" cap="none" dirty="0"/>
                    </a:p>
                  </a:txBody>
                  <a:tcPr marL="91450" marR="91450" marT="45725" marB="45725"/>
                </a:tc>
                <a:tc>
                  <a:txBody>
                    <a:bodyPr/>
                    <a:lstStyle/>
                    <a:p>
                      <a:pPr marL="0" marR="0" lvl="0" indent="0" algn="ctr" rtl="0">
                        <a:lnSpc>
                          <a:spcPct val="100000"/>
                        </a:lnSpc>
                        <a:spcBef>
                          <a:spcPts val="0"/>
                        </a:spcBef>
                        <a:spcAft>
                          <a:spcPts val="0"/>
                        </a:spcAft>
                        <a:buClr>
                          <a:srgbClr val="000000"/>
                        </a:buClr>
                        <a:buSzPts val="319"/>
                        <a:buFont typeface="Arial"/>
                        <a:buNone/>
                      </a:pPr>
                      <a:r>
                        <a:rPr lang="en-US" sz="1275" u="none" strike="noStrike" cap="none" dirty="0"/>
                        <a:t>Default Action Data</a:t>
                      </a:r>
                      <a:endParaRPr sz="1400" u="none" strike="noStrike" cap="none" dirty="0"/>
                    </a:p>
                  </a:txBody>
                  <a:tcPr marL="91450" marR="91450" marT="45725" marB="45725"/>
                </a:tc>
                <a:extLst>
                  <a:ext uri="{0D108BD9-81ED-4DB2-BD59-A6C34878D82A}">
                    <a16:rowId xmlns:a16="http://schemas.microsoft.com/office/drawing/2014/main" val="10000"/>
                  </a:ext>
                </a:extLst>
              </a:tr>
            </a:tbl>
          </a:graphicData>
        </a:graphic>
      </p:graphicFrame>
      <p:cxnSp>
        <p:nvCxnSpPr>
          <p:cNvPr id="2629" name="Google Shape;2629;p168"/>
          <p:cNvCxnSpPr>
            <a:stCxn id="2622" idx="0"/>
          </p:cNvCxnSpPr>
          <p:nvPr/>
        </p:nvCxnSpPr>
        <p:spPr>
          <a:xfrm>
            <a:off x="2133598" y="1961364"/>
            <a:ext cx="586800" cy="303900"/>
          </a:xfrm>
          <a:prstGeom prst="bentConnector2">
            <a:avLst/>
          </a:prstGeom>
          <a:noFill/>
          <a:ln w="38100" cap="flat" cmpd="sng">
            <a:solidFill>
              <a:schemeClr val="accent1"/>
            </a:solidFill>
            <a:prstDash val="solid"/>
            <a:round/>
            <a:headEnd type="none" w="sm" len="sm"/>
            <a:tailEnd type="triangle" w="lg" len="lg"/>
          </a:ln>
        </p:spPr>
      </p:cxnSp>
      <p:sp>
        <p:nvSpPr>
          <p:cNvPr id="2630" name="Google Shape;2630;p168"/>
          <p:cNvSpPr/>
          <p:nvPr/>
        </p:nvSpPr>
        <p:spPr>
          <a:xfrm>
            <a:off x="2697481" y="2265378"/>
            <a:ext cx="45718" cy="889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31" name="Google Shape;2631;p168"/>
          <p:cNvSpPr/>
          <p:nvPr/>
        </p:nvSpPr>
        <p:spPr>
          <a:xfrm>
            <a:off x="5273530" y="2949473"/>
            <a:ext cx="473219" cy="423825"/>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32" name="Google Shape;2632;p168"/>
          <p:cNvSpPr/>
          <p:nvPr/>
        </p:nvSpPr>
        <p:spPr>
          <a:xfrm>
            <a:off x="5251705" y="4259350"/>
            <a:ext cx="473219" cy="371988"/>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2633" name="Google Shape;2633;p168"/>
          <p:cNvCxnSpPr/>
          <p:nvPr/>
        </p:nvCxnSpPr>
        <p:spPr>
          <a:xfrm>
            <a:off x="5396975" y="2429175"/>
            <a:ext cx="676200" cy="296400"/>
          </a:xfrm>
          <a:prstGeom prst="bentConnector3">
            <a:avLst>
              <a:gd name="adj1" fmla="val 101523"/>
            </a:avLst>
          </a:prstGeom>
          <a:noFill/>
          <a:ln w="25400" cap="flat" cmpd="sng">
            <a:solidFill>
              <a:srgbClr val="FF0000"/>
            </a:solidFill>
            <a:prstDash val="solid"/>
            <a:round/>
            <a:headEnd type="none" w="sm" len="sm"/>
            <a:tailEnd type="triangle" w="lg" len="lg"/>
          </a:ln>
        </p:spPr>
      </p:cxnSp>
      <p:sp>
        <p:nvSpPr>
          <p:cNvPr id="2634" name="Google Shape;2634;p168"/>
          <p:cNvSpPr txBox="1"/>
          <p:nvPr/>
        </p:nvSpPr>
        <p:spPr>
          <a:xfrm>
            <a:off x="5373771" y="2045958"/>
            <a:ext cx="3723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00"/>
              <a:buFont typeface="Arial"/>
              <a:buNone/>
            </a:pPr>
            <a:r>
              <a:rPr lang="en-US" sz="1200" b="0" i="0" u="none" strike="noStrike" cap="none">
                <a:solidFill>
                  <a:schemeClr val="dk1"/>
                </a:solidFill>
                <a:latin typeface="Arial"/>
                <a:ea typeface="Arial"/>
                <a:cs typeface="Arial"/>
                <a:sym typeface="Arial"/>
              </a:rPr>
              <a:t>Hit</a:t>
            </a:r>
            <a:endParaRPr sz="1400" b="0" i="0" u="none" strike="noStrike" cap="none">
              <a:solidFill>
                <a:srgbClr val="000000"/>
              </a:solidFill>
              <a:latin typeface="Arial"/>
              <a:ea typeface="Arial"/>
              <a:cs typeface="Arial"/>
              <a:sym typeface="Arial"/>
            </a:endParaRPr>
          </a:p>
        </p:txBody>
      </p:sp>
      <p:grpSp>
        <p:nvGrpSpPr>
          <p:cNvPr id="2635" name="Google Shape;2635;p168"/>
          <p:cNvGrpSpPr/>
          <p:nvPr/>
        </p:nvGrpSpPr>
        <p:grpSpPr>
          <a:xfrm>
            <a:off x="3049913" y="748443"/>
            <a:ext cx="1582484" cy="1473157"/>
            <a:chOff x="3049913" y="657712"/>
            <a:chExt cx="1582484" cy="1563888"/>
          </a:xfrm>
        </p:grpSpPr>
        <p:sp>
          <p:nvSpPr>
            <p:cNvPr id="2636" name="Google Shape;2636;p168"/>
            <p:cNvSpPr/>
            <p:nvPr/>
          </p:nvSpPr>
          <p:spPr>
            <a:xfrm>
              <a:off x="3491982" y="1056345"/>
              <a:ext cx="609599" cy="1165255"/>
            </a:xfrm>
            <a:prstGeom prst="upDownArrow">
              <a:avLst>
                <a:gd name="adj1" fmla="val 50000"/>
                <a:gd name="adj2" fmla="val 32787"/>
              </a:avLst>
            </a:prstGeom>
            <a:solidFill>
              <a:schemeClr val="accent3"/>
            </a:solidFill>
            <a:ln w="25400" cap="flat" cmpd="sng">
              <a:solidFill>
                <a:srgbClr val="7188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37" name="Google Shape;2637;p168"/>
            <p:cNvSpPr txBox="1"/>
            <p:nvPr/>
          </p:nvSpPr>
          <p:spPr>
            <a:xfrm>
              <a:off x="3049913" y="657712"/>
              <a:ext cx="1582484"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50"/>
                <a:buFont typeface="Arial"/>
                <a:buNone/>
              </a:pPr>
              <a:r>
                <a:rPr lang="en-US" sz="1800" b="0" i="0" u="none" strike="noStrike" cap="none">
                  <a:solidFill>
                    <a:schemeClr val="dk1"/>
                  </a:solidFill>
                  <a:latin typeface="Arial"/>
                  <a:ea typeface="Arial"/>
                  <a:cs typeface="Arial"/>
                  <a:sym typeface="Arial"/>
                </a:rPr>
                <a:t>Control Plane</a:t>
              </a:r>
              <a:endParaRPr sz="1400" b="0" i="0" u="none" strike="noStrike" cap="none">
                <a:solidFill>
                  <a:srgbClr val="000000"/>
                </a:solidFill>
                <a:latin typeface="Arial"/>
                <a:ea typeface="Arial"/>
                <a:cs typeface="Arial"/>
                <a:sym typeface="Arial"/>
              </a:endParaRPr>
            </a:p>
          </p:txBody>
        </p:sp>
      </p:grpSp>
      <p:sp>
        <p:nvSpPr>
          <p:cNvPr id="2638" name="Google Shape;2638;p168"/>
          <p:cNvSpPr/>
          <p:nvPr/>
        </p:nvSpPr>
        <p:spPr>
          <a:xfrm>
            <a:off x="6361378" y="3756480"/>
            <a:ext cx="498136" cy="350400"/>
          </a:xfrm>
          <a:prstGeom prst="rightArrow">
            <a:avLst>
              <a:gd name="adj1" fmla="val 50000"/>
              <a:gd name="adj2" fmla="val 50000"/>
            </a:avLst>
          </a:prstGeom>
          <a:solidFill>
            <a:schemeClr val="accent3"/>
          </a:solidFill>
          <a:ln w="25400" cap="flat" cmpd="sng">
            <a:solidFill>
              <a:srgbClr val="718840"/>
            </a:solidFill>
            <a:prstDash val="solid"/>
            <a:round/>
            <a:headEnd type="none" w="sm" len="sm"/>
            <a:tailEnd type="none" w="sm" len="sm"/>
          </a:ln>
        </p:spPr>
        <p:txBody>
          <a:bodyPr spcFirstLastPara="1" wrap="square" lIns="0" tIns="18275" rIns="0" bIns="0" anchor="ctr" anchorCtr="0">
            <a:noAutofit/>
          </a:bodyPr>
          <a:lstStyle/>
          <a:p>
            <a:pPr marL="0" marR="0" lvl="0" indent="0" algn="ctr" rtl="0">
              <a:lnSpc>
                <a:spcPct val="80000"/>
              </a:lnSpc>
              <a:spcBef>
                <a:spcPts val="0"/>
              </a:spcBef>
              <a:spcAft>
                <a:spcPts val="0"/>
              </a:spcAft>
              <a:buClr>
                <a:schemeClr val="lt1"/>
              </a:buClr>
              <a:buSzPts val="281"/>
              <a:buFont typeface="Arial"/>
              <a:buNone/>
            </a:pPr>
            <a:r>
              <a:rPr lang="en-US" sz="1125" b="0" i="0" u="none" strike="noStrike" cap="none">
                <a:solidFill>
                  <a:schemeClr val="lt1"/>
                </a:solidFill>
                <a:latin typeface="Arial"/>
                <a:ea typeface="Arial"/>
                <a:cs typeface="Arial"/>
                <a:sym typeface="Arial"/>
              </a:rPr>
              <a:t>Data</a:t>
            </a:r>
            <a:endParaRPr sz="1400" b="0" i="0" u="none" strike="noStrike" cap="none">
              <a:solidFill>
                <a:srgbClr val="000000"/>
              </a:solidFill>
              <a:latin typeface="Arial"/>
              <a:ea typeface="Arial"/>
              <a:cs typeface="Arial"/>
              <a:sym typeface="Arial"/>
            </a:endParaRPr>
          </a:p>
        </p:txBody>
      </p:sp>
      <p:grpSp>
        <p:nvGrpSpPr>
          <p:cNvPr id="2639" name="Google Shape;2639;p168"/>
          <p:cNvGrpSpPr/>
          <p:nvPr/>
        </p:nvGrpSpPr>
        <p:grpSpPr>
          <a:xfrm>
            <a:off x="76200" y="1198579"/>
            <a:ext cx="1066799" cy="3603289"/>
            <a:chOff x="76200" y="1198579"/>
            <a:chExt cx="1066799" cy="3603289"/>
          </a:xfrm>
        </p:grpSpPr>
        <p:sp>
          <p:nvSpPr>
            <p:cNvPr id="2640" name="Google Shape;2640;p168"/>
            <p:cNvSpPr txBox="1"/>
            <p:nvPr/>
          </p:nvSpPr>
          <p:spPr>
            <a:xfrm>
              <a:off x="76200" y="4155537"/>
              <a:ext cx="1066799"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00"/>
                <a:buFont typeface="Arial"/>
                <a:buNone/>
              </a:pPr>
              <a:r>
                <a:rPr lang="en-US" sz="1200" b="0" i="0" u="none" strike="noStrike" cap="none">
                  <a:solidFill>
                    <a:schemeClr val="dk1"/>
                  </a:solidFill>
                  <a:latin typeface="Arial"/>
                  <a:ea typeface="Arial"/>
                  <a:cs typeface="Arial"/>
                  <a:sym typeface="Arial"/>
                </a:rPr>
                <a:t>Headers and Metadata</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300"/>
                <a:buFont typeface="Arial"/>
                <a:buNone/>
              </a:pPr>
              <a:r>
                <a:rPr lang="en-US" sz="1200" b="0" i="0" u="none" strike="noStrike" cap="none">
                  <a:solidFill>
                    <a:schemeClr val="dk1"/>
                  </a:solidFill>
                  <a:latin typeface="Arial"/>
                  <a:ea typeface="Arial"/>
                  <a:cs typeface="Arial"/>
                  <a:sym typeface="Arial"/>
                </a:rPr>
                <a:t>(Input)</a:t>
              </a:r>
              <a:endParaRPr sz="1400" b="0" i="0" u="none" strike="noStrike" cap="none">
                <a:solidFill>
                  <a:srgbClr val="000000"/>
                </a:solidFill>
                <a:latin typeface="Arial"/>
                <a:ea typeface="Arial"/>
                <a:cs typeface="Arial"/>
                <a:sym typeface="Arial"/>
              </a:endParaRPr>
            </a:p>
          </p:txBody>
        </p:sp>
        <p:sp>
          <p:nvSpPr>
            <p:cNvPr id="2641" name="Google Shape;2641;p168"/>
            <p:cNvSpPr/>
            <p:nvPr/>
          </p:nvSpPr>
          <p:spPr>
            <a:xfrm>
              <a:off x="381000" y="1198579"/>
              <a:ext cx="457200" cy="2971799"/>
            </a:xfrm>
            <a:prstGeom prst="rect">
              <a:avLst/>
            </a:prstGeom>
            <a:solidFill>
              <a:schemeClr val="lt2"/>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42" name="Google Shape;2642;p168"/>
            <p:cNvSpPr/>
            <p:nvPr/>
          </p:nvSpPr>
          <p:spPr>
            <a:xfrm>
              <a:off x="381000" y="3460080"/>
              <a:ext cx="457200" cy="557898"/>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43" name="Google Shape;2643;p168"/>
            <p:cNvSpPr/>
            <p:nvPr/>
          </p:nvSpPr>
          <p:spPr>
            <a:xfrm>
              <a:off x="381000" y="3137382"/>
              <a:ext cx="457200" cy="152399"/>
            </a:xfrm>
            <a:prstGeom prst="rect">
              <a:avLst/>
            </a:prstGeom>
            <a:solidFill>
              <a:schemeClr val="accent3"/>
            </a:solidFill>
            <a:ln w="25400" cap="flat" cmpd="sng">
              <a:solidFill>
                <a:srgbClr val="7188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44" name="Google Shape;2644;p168"/>
            <p:cNvSpPr/>
            <p:nvPr/>
          </p:nvSpPr>
          <p:spPr>
            <a:xfrm>
              <a:off x="381000" y="2644674"/>
              <a:ext cx="457200" cy="304799"/>
            </a:xfrm>
            <a:prstGeom prst="rect">
              <a:avLst/>
            </a:prstGeom>
            <a:solidFill>
              <a:schemeClr val="accent6"/>
            </a:solidFill>
            <a:ln w="25400"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2645" name="Google Shape;2645;p168"/>
          <p:cNvGrpSpPr/>
          <p:nvPr/>
        </p:nvGrpSpPr>
        <p:grpSpPr>
          <a:xfrm>
            <a:off x="8039057" y="1198579"/>
            <a:ext cx="1066799" cy="3618130"/>
            <a:chOff x="7810457" y="1198579"/>
            <a:chExt cx="1066799" cy="3618130"/>
          </a:xfrm>
        </p:grpSpPr>
        <p:sp>
          <p:nvSpPr>
            <p:cNvPr id="2646" name="Google Shape;2646;p168"/>
            <p:cNvSpPr txBox="1"/>
            <p:nvPr/>
          </p:nvSpPr>
          <p:spPr>
            <a:xfrm>
              <a:off x="7810457" y="4170378"/>
              <a:ext cx="1066799"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00"/>
                <a:buFont typeface="Arial"/>
                <a:buNone/>
              </a:pPr>
              <a:r>
                <a:rPr lang="en-US" sz="1200" b="0" i="0" u="none" strike="noStrike" cap="none">
                  <a:solidFill>
                    <a:schemeClr val="dk1"/>
                  </a:solidFill>
                  <a:latin typeface="Arial"/>
                  <a:ea typeface="Arial"/>
                  <a:cs typeface="Arial"/>
                  <a:sym typeface="Arial"/>
                </a:rPr>
                <a:t>Headers and Metadata</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300"/>
                <a:buFont typeface="Arial"/>
                <a:buNone/>
              </a:pPr>
              <a:r>
                <a:rPr lang="en-US" sz="1200" b="0" i="0" u="none" strike="noStrike" cap="none">
                  <a:solidFill>
                    <a:schemeClr val="dk1"/>
                  </a:solidFill>
                  <a:latin typeface="Arial"/>
                  <a:ea typeface="Arial"/>
                  <a:cs typeface="Arial"/>
                  <a:sym typeface="Arial"/>
                </a:rPr>
                <a:t>(Output)</a:t>
              </a:r>
              <a:endParaRPr sz="1400" b="0" i="0" u="none" strike="noStrike" cap="none">
                <a:solidFill>
                  <a:srgbClr val="000000"/>
                </a:solidFill>
                <a:latin typeface="Arial"/>
                <a:ea typeface="Arial"/>
                <a:cs typeface="Arial"/>
                <a:sym typeface="Arial"/>
              </a:endParaRPr>
            </a:p>
          </p:txBody>
        </p:sp>
        <p:grpSp>
          <p:nvGrpSpPr>
            <p:cNvPr id="2647" name="Google Shape;2647;p168"/>
            <p:cNvGrpSpPr/>
            <p:nvPr/>
          </p:nvGrpSpPr>
          <p:grpSpPr>
            <a:xfrm>
              <a:off x="8039057" y="1198579"/>
              <a:ext cx="457200" cy="2971799"/>
              <a:chOff x="8039057" y="1198579"/>
              <a:chExt cx="457200" cy="2971799"/>
            </a:xfrm>
          </p:grpSpPr>
          <p:sp>
            <p:nvSpPr>
              <p:cNvPr id="2648" name="Google Shape;2648;p168"/>
              <p:cNvSpPr/>
              <p:nvPr/>
            </p:nvSpPr>
            <p:spPr>
              <a:xfrm>
                <a:off x="8039057" y="1198579"/>
                <a:ext cx="457200" cy="2971799"/>
              </a:xfrm>
              <a:prstGeom prst="rect">
                <a:avLst/>
              </a:prstGeom>
              <a:solidFill>
                <a:schemeClr val="lt2"/>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49" name="Google Shape;2649;p168"/>
              <p:cNvSpPr/>
              <p:nvPr/>
            </p:nvSpPr>
            <p:spPr>
              <a:xfrm>
                <a:off x="8039057" y="1512387"/>
                <a:ext cx="457200" cy="219589"/>
              </a:xfrm>
              <a:prstGeom prst="rect">
                <a:avLst/>
              </a:prstGeom>
              <a:solidFill>
                <a:schemeClr val="accent2"/>
              </a:solidFill>
              <a:ln w="25400" cap="flat" cmpd="sng">
                <a:solidFill>
                  <a:srgbClr val="8C3A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50" name="Google Shape;2650;p168"/>
              <p:cNvSpPr/>
              <p:nvPr/>
            </p:nvSpPr>
            <p:spPr>
              <a:xfrm>
                <a:off x="8039057" y="2117496"/>
                <a:ext cx="457200" cy="147883"/>
              </a:xfrm>
              <a:prstGeom prst="rect">
                <a:avLst/>
              </a:prstGeom>
              <a:solidFill>
                <a:schemeClr val="accent2"/>
              </a:solidFill>
              <a:ln w="25400" cap="flat" cmpd="sng">
                <a:solidFill>
                  <a:srgbClr val="8C3A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51" name="Google Shape;2651;p168"/>
              <p:cNvSpPr/>
              <p:nvPr/>
            </p:nvSpPr>
            <p:spPr>
              <a:xfrm>
                <a:off x="8039057" y="3943350"/>
                <a:ext cx="457200" cy="163528"/>
              </a:xfrm>
              <a:prstGeom prst="rect">
                <a:avLst/>
              </a:prstGeom>
              <a:solidFill>
                <a:schemeClr val="accent2"/>
              </a:solidFill>
              <a:ln w="25400" cap="flat" cmpd="sng">
                <a:solidFill>
                  <a:srgbClr val="8C3A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cxnSp>
        <p:nvCxnSpPr>
          <p:cNvPr id="2652" name="Google Shape;2652;p168"/>
          <p:cNvCxnSpPr>
            <a:stCxn id="2614" idx="0"/>
            <a:endCxn id="2649" idx="1"/>
          </p:cNvCxnSpPr>
          <p:nvPr/>
        </p:nvCxnSpPr>
        <p:spPr>
          <a:xfrm rot="10800000" flipH="1">
            <a:off x="7569840" y="1622199"/>
            <a:ext cx="697800" cy="1124400"/>
          </a:xfrm>
          <a:prstGeom prst="bentConnector3">
            <a:avLst>
              <a:gd name="adj1" fmla="val 50000"/>
            </a:avLst>
          </a:prstGeom>
          <a:noFill/>
          <a:ln w="25400" cap="flat" cmpd="sng">
            <a:solidFill>
              <a:srgbClr val="FF0000"/>
            </a:solidFill>
            <a:prstDash val="solid"/>
            <a:round/>
            <a:headEnd type="none" w="sm" len="sm"/>
            <a:tailEnd type="triangle" w="lg" len="lg"/>
          </a:ln>
        </p:spPr>
      </p:cxnSp>
      <p:cxnSp>
        <p:nvCxnSpPr>
          <p:cNvPr id="2653" name="Google Shape;2653;p168"/>
          <p:cNvCxnSpPr>
            <a:stCxn id="2614" idx="0"/>
            <a:endCxn id="2650" idx="1"/>
          </p:cNvCxnSpPr>
          <p:nvPr/>
        </p:nvCxnSpPr>
        <p:spPr>
          <a:xfrm rot="10800000" flipH="1">
            <a:off x="7569840" y="2191299"/>
            <a:ext cx="697800" cy="555300"/>
          </a:xfrm>
          <a:prstGeom prst="bentConnector3">
            <a:avLst>
              <a:gd name="adj1" fmla="val 50002"/>
            </a:avLst>
          </a:prstGeom>
          <a:noFill/>
          <a:ln w="25400" cap="flat" cmpd="sng">
            <a:solidFill>
              <a:srgbClr val="FF0000"/>
            </a:solidFill>
            <a:prstDash val="solid"/>
            <a:round/>
            <a:headEnd type="none" w="sm" len="sm"/>
            <a:tailEnd type="triangle" w="lg" len="lg"/>
          </a:ln>
        </p:spPr>
      </p:cxnSp>
      <p:cxnSp>
        <p:nvCxnSpPr>
          <p:cNvPr id="2654" name="Google Shape;2654;p168"/>
          <p:cNvCxnSpPr>
            <a:stCxn id="2614" idx="0"/>
            <a:endCxn id="2651" idx="1"/>
          </p:cNvCxnSpPr>
          <p:nvPr/>
        </p:nvCxnSpPr>
        <p:spPr>
          <a:xfrm>
            <a:off x="7569840" y="2746599"/>
            <a:ext cx="697800" cy="1278600"/>
          </a:xfrm>
          <a:prstGeom prst="bentConnector3">
            <a:avLst>
              <a:gd name="adj1" fmla="val 50002"/>
            </a:avLst>
          </a:prstGeom>
          <a:noFill/>
          <a:ln w="25400" cap="flat" cmpd="sng">
            <a:solidFill>
              <a:srgbClr val="FF0000"/>
            </a:solidFill>
            <a:prstDash val="solid"/>
            <a:round/>
            <a:headEnd type="none" w="sm" len="sm"/>
            <a:tailEnd type="triangle" w="lg" len="lg"/>
          </a:ln>
        </p:spPr>
      </p:cxnSp>
      <p:grpSp>
        <p:nvGrpSpPr>
          <p:cNvPr id="2655" name="Google Shape;2655;p168"/>
          <p:cNvGrpSpPr/>
          <p:nvPr/>
        </p:nvGrpSpPr>
        <p:grpSpPr>
          <a:xfrm>
            <a:off x="6203414" y="2634231"/>
            <a:ext cx="609602" cy="739067"/>
            <a:chOff x="6203414" y="2634231"/>
            <a:chExt cx="609602" cy="739067"/>
          </a:xfrm>
        </p:grpSpPr>
        <p:sp>
          <p:nvSpPr>
            <p:cNvPr id="2656" name="Google Shape;2656;p168"/>
            <p:cNvSpPr/>
            <p:nvPr/>
          </p:nvSpPr>
          <p:spPr>
            <a:xfrm>
              <a:off x="6203414" y="2634231"/>
              <a:ext cx="609602" cy="739067"/>
            </a:xfrm>
            <a:custGeom>
              <a:avLst/>
              <a:gdLst/>
              <a:ahLst/>
              <a:cxnLst/>
              <a:rect l="l" t="t" r="r" b="b"/>
              <a:pathLst>
                <a:path w="120000" h="120000" extrusionOk="0">
                  <a:moveTo>
                    <a:pt x="93875" y="0"/>
                  </a:moveTo>
                  <a:lnTo>
                    <a:pt x="120000" y="18922"/>
                  </a:lnTo>
                  <a:lnTo>
                    <a:pt x="93875" y="37844"/>
                  </a:lnTo>
                  <a:lnTo>
                    <a:pt x="93875" y="28382"/>
                  </a:lnTo>
                  <a:lnTo>
                    <a:pt x="75000" y="28382"/>
                  </a:lnTo>
                  <a:lnTo>
                    <a:pt x="75000" y="120000"/>
                  </a:lnTo>
                  <a:lnTo>
                    <a:pt x="0" y="120000"/>
                  </a:lnTo>
                  <a:lnTo>
                    <a:pt x="0" y="101250"/>
                  </a:lnTo>
                  <a:lnTo>
                    <a:pt x="50564" y="101250"/>
                  </a:lnTo>
                  <a:lnTo>
                    <a:pt x="50564" y="28382"/>
                  </a:lnTo>
                  <a:lnTo>
                    <a:pt x="49967" y="28382"/>
                  </a:lnTo>
                  <a:lnTo>
                    <a:pt x="49967" y="9461"/>
                  </a:lnTo>
                  <a:lnTo>
                    <a:pt x="93875" y="9461"/>
                  </a:lnTo>
                  <a:close/>
                </a:path>
              </a:pathLst>
            </a:custGeom>
            <a:solidFill>
              <a:schemeClr val="accent3"/>
            </a:solidFill>
            <a:ln w="25400" cap="flat" cmpd="sng">
              <a:solidFill>
                <a:srgbClr val="7188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57" name="Google Shape;2657;p168"/>
            <p:cNvSpPr txBox="1"/>
            <p:nvPr/>
          </p:nvSpPr>
          <p:spPr>
            <a:xfrm rot="5400000">
              <a:off x="6266825" y="2959450"/>
              <a:ext cx="538500" cy="153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lt1"/>
                </a:buClr>
                <a:buSzPts val="250"/>
                <a:buFont typeface="Arial"/>
                <a:buNone/>
              </a:pPr>
              <a:r>
                <a:rPr lang="en-US" sz="1000" b="0" i="0" u="none" strike="noStrike" cap="none">
                  <a:solidFill>
                    <a:schemeClr val="lt1"/>
                  </a:solidFill>
                  <a:latin typeface="Arial"/>
                  <a:ea typeface="Arial"/>
                  <a:cs typeface="Arial"/>
                  <a:sym typeface="Arial"/>
                </a:rPr>
                <a:t>Action ID ID</a:t>
              </a:r>
              <a:endParaRPr sz="1400" b="0" i="0" u="none" strike="noStrike" cap="none">
                <a:solidFill>
                  <a:srgbClr val="000000"/>
                </a:solidFill>
                <a:latin typeface="Arial"/>
                <a:ea typeface="Arial"/>
                <a:cs typeface="Arial"/>
                <a:sym typeface="Arial"/>
              </a:endParaRPr>
            </a:p>
          </p:txBody>
        </p:sp>
      </p:grpSp>
      <p:sp>
        <p:nvSpPr>
          <p:cNvPr id="2658" name="Google Shape;2658;p168"/>
          <p:cNvSpPr/>
          <p:nvPr/>
        </p:nvSpPr>
        <p:spPr>
          <a:xfrm rot="5400000">
            <a:off x="4895764" y="3361616"/>
            <a:ext cx="2354950" cy="654050"/>
          </a:xfrm>
          <a:prstGeom prst="trapezoid">
            <a:avLst>
              <a:gd name="adj" fmla="val 65566"/>
            </a:avLst>
          </a:prstGeom>
          <a:gradFill>
            <a:gsLst>
              <a:gs pos="0">
                <a:srgbClr val="2D5C97"/>
              </a:gs>
              <a:gs pos="80000">
                <a:srgbClr val="3C7AC5"/>
              </a:gs>
              <a:gs pos="100000">
                <a:srgbClr val="397BC9"/>
              </a:gs>
            </a:gsLst>
            <a:lin ang="16200000" scaled="0"/>
          </a:gradFill>
          <a:ln>
            <a:noFill/>
          </a:ln>
          <a:effectLst>
            <a:outerShdw blurRad="39999" dist="23000" dir="5400000" rotWithShape="0">
              <a:srgbClr val="00000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450"/>
              <a:buFont typeface="Arial"/>
              <a:buNone/>
            </a:pPr>
            <a:r>
              <a:rPr lang="en-US" sz="1800" b="0" i="0" u="none" strike="noStrike" cap="none" dirty="0">
                <a:solidFill>
                  <a:schemeClr val="lt1"/>
                </a:solidFill>
                <a:latin typeface="Arial"/>
                <a:ea typeface="Arial"/>
                <a:cs typeface="Arial"/>
                <a:sym typeface="Arial"/>
              </a:rPr>
              <a:t>Hit/Miss Selector</a:t>
            </a:r>
            <a:endParaRPr sz="1400" b="0" i="0" u="none" strike="noStrike" cap="none" dirty="0">
              <a:solidFill>
                <a:srgbClr val="000000"/>
              </a:solidFill>
              <a:latin typeface="Arial"/>
              <a:ea typeface="Arial"/>
              <a:cs typeface="Arial"/>
              <a:sym typeface="Arial"/>
            </a:endParaRPr>
          </a:p>
        </p:txBody>
      </p:sp>
      <p:sp>
        <p:nvSpPr>
          <p:cNvPr id="2659" name="Google Shape;2659;p168"/>
          <p:cNvSpPr/>
          <p:nvPr/>
        </p:nvSpPr>
        <p:spPr>
          <a:xfrm>
            <a:off x="838200" y="1313013"/>
            <a:ext cx="5930364" cy="380998"/>
          </a:xfrm>
          <a:prstGeom prst="rightArrow">
            <a:avLst>
              <a:gd name="adj1" fmla="val 50000"/>
              <a:gd name="adj2" fmla="val 50000"/>
            </a:avLst>
          </a:prstGeom>
          <a:solidFill>
            <a:schemeClr val="lt2"/>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2517775" marR="0" lvl="0" indent="-25400" algn="ctr" rtl="0">
              <a:lnSpc>
                <a:spcPct val="100000"/>
              </a:lnSpc>
              <a:spcBef>
                <a:spcPts val="0"/>
              </a:spcBef>
              <a:spcAft>
                <a:spcPts val="0"/>
              </a:spcAft>
              <a:buClr>
                <a:schemeClr val="dk2"/>
              </a:buClr>
              <a:buSzPts val="350"/>
              <a:buFont typeface="Arial"/>
              <a:buNone/>
            </a:pPr>
            <a:r>
              <a:rPr lang="en-US" sz="1400" b="0" i="0" u="none" strike="noStrike" cap="none">
                <a:solidFill>
                  <a:schemeClr val="dk2"/>
                </a:solidFill>
                <a:latin typeface="Arial"/>
                <a:ea typeface="Arial"/>
                <a:cs typeface="Arial"/>
                <a:sym typeface="Arial"/>
              </a:rPr>
              <a:t>Headers and Metadata</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35"/>
                                        </p:tgtEl>
                                        <p:attrNameLst>
                                          <p:attrName>style.visibility</p:attrName>
                                        </p:attrNameLst>
                                      </p:cBhvr>
                                      <p:to>
                                        <p:strVal val="visible"/>
                                      </p:to>
                                    </p:set>
                                    <p:animEffect transition="in" filter="fade">
                                      <p:cBhvr>
                                        <p:cTn id="7" dur="1000"/>
                                        <p:tgtEl>
                                          <p:spTgt spid="26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28"/>
                                        </p:tgtEl>
                                        <p:attrNameLst>
                                          <p:attrName>style.visibility</p:attrName>
                                        </p:attrNameLst>
                                      </p:cBhvr>
                                      <p:to>
                                        <p:strVal val="visible"/>
                                      </p:to>
                                    </p:set>
                                    <p:animEffect transition="in" filter="fade">
                                      <p:cBhvr>
                                        <p:cTn id="12" dur="1000"/>
                                        <p:tgtEl>
                                          <p:spTgt spid="26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39"/>
                                        </p:tgtEl>
                                        <p:attrNameLst>
                                          <p:attrName>style.visibility</p:attrName>
                                        </p:attrNameLst>
                                      </p:cBhvr>
                                      <p:to>
                                        <p:strVal val="visible"/>
                                      </p:to>
                                    </p:set>
                                    <p:animEffect transition="in" filter="fade">
                                      <p:cBhvr>
                                        <p:cTn id="17" dur="1000"/>
                                        <p:tgtEl>
                                          <p:spTgt spid="2639"/>
                                        </p:tgtEl>
                                      </p:cBhvr>
                                    </p:animEffect>
                                  </p:childTnLst>
                                </p:cTn>
                              </p:par>
                              <p:par>
                                <p:cTn id="18" presetID="10" presetClass="entr" presetSubtype="0" fill="hold" nodeType="withEffect">
                                  <p:stCondLst>
                                    <p:cond delay="0"/>
                                  </p:stCondLst>
                                  <p:childTnLst>
                                    <p:set>
                                      <p:cBhvr>
                                        <p:cTn id="19" dur="1" fill="hold">
                                          <p:stCondLst>
                                            <p:cond delay="0"/>
                                          </p:stCondLst>
                                        </p:cTn>
                                        <p:tgtEl>
                                          <p:spTgt spid="2623"/>
                                        </p:tgtEl>
                                        <p:attrNameLst>
                                          <p:attrName>style.visibility</p:attrName>
                                        </p:attrNameLst>
                                      </p:cBhvr>
                                      <p:to>
                                        <p:strVal val="visible"/>
                                      </p:to>
                                    </p:set>
                                    <p:animEffect transition="in" filter="fade">
                                      <p:cBhvr>
                                        <p:cTn id="20" dur="500"/>
                                        <p:tgtEl>
                                          <p:spTgt spid="2623"/>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2624"/>
                                        </p:tgtEl>
                                        <p:attrNameLst>
                                          <p:attrName>style.visibility</p:attrName>
                                        </p:attrNameLst>
                                      </p:cBhvr>
                                      <p:to>
                                        <p:strVal val="visible"/>
                                      </p:to>
                                    </p:set>
                                    <p:animEffect transition="in" filter="fade">
                                      <p:cBhvr>
                                        <p:cTn id="24" dur="200"/>
                                        <p:tgtEl>
                                          <p:spTgt spid="2624"/>
                                        </p:tgtEl>
                                      </p:cBhvr>
                                    </p:animEffect>
                                  </p:childTnLst>
                                </p:cTn>
                              </p:par>
                            </p:childTnLst>
                          </p:cTn>
                        </p:par>
                        <p:par>
                          <p:cTn id="25" fill="hold">
                            <p:stCondLst>
                              <p:cond delay="1200"/>
                            </p:stCondLst>
                            <p:childTnLst>
                              <p:par>
                                <p:cTn id="26" presetID="10" presetClass="entr" presetSubtype="0" fill="hold" nodeType="afterEffect">
                                  <p:stCondLst>
                                    <p:cond delay="0"/>
                                  </p:stCondLst>
                                  <p:childTnLst>
                                    <p:set>
                                      <p:cBhvr>
                                        <p:cTn id="27" dur="1" fill="hold">
                                          <p:stCondLst>
                                            <p:cond delay="0"/>
                                          </p:stCondLst>
                                        </p:cTn>
                                        <p:tgtEl>
                                          <p:spTgt spid="2620"/>
                                        </p:tgtEl>
                                        <p:attrNameLst>
                                          <p:attrName>style.visibility</p:attrName>
                                        </p:attrNameLst>
                                      </p:cBhvr>
                                      <p:to>
                                        <p:strVal val="visible"/>
                                      </p:to>
                                    </p:set>
                                    <p:animEffect transition="in" filter="fade">
                                      <p:cBhvr>
                                        <p:cTn id="28" dur="200"/>
                                        <p:tgtEl>
                                          <p:spTgt spid="2620"/>
                                        </p:tgtEl>
                                      </p:cBhvr>
                                    </p:animEffect>
                                  </p:childTnLst>
                                </p:cTn>
                              </p:par>
                            </p:childTnLst>
                          </p:cTn>
                        </p:par>
                        <p:par>
                          <p:cTn id="29" fill="hold">
                            <p:stCondLst>
                              <p:cond delay="1400"/>
                            </p:stCondLst>
                            <p:childTnLst>
                              <p:par>
                                <p:cTn id="30" presetID="10" presetClass="entr" presetSubtype="0" fill="hold" nodeType="afterEffect">
                                  <p:stCondLst>
                                    <p:cond delay="0"/>
                                  </p:stCondLst>
                                  <p:childTnLst>
                                    <p:set>
                                      <p:cBhvr>
                                        <p:cTn id="31" dur="1" fill="hold">
                                          <p:stCondLst>
                                            <p:cond delay="0"/>
                                          </p:stCondLst>
                                        </p:cTn>
                                        <p:tgtEl>
                                          <p:spTgt spid="2625"/>
                                        </p:tgtEl>
                                        <p:attrNameLst>
                                          <p:attrName>style.visibility</p:attrName>
                                        </p:attrNameLst>
                                      </p:cBhvr>
                                      <p:to>
                                        <p:strVal val="visible"/>
                                      </p:to>
                                    </p:set>
                                    <p:animEffect transition="in" filter="fade">
                                      <p:cBhvr>
                                        <p:cTn id="32" dur="200"/>
                                        <p:tgtEl>
                                          <p:spTgt spid="2625"/>
                                        </p:tgtEl>
                                      </p:cBhvr>
                                    </p:animEffect>
                                  </p:childTnLst>
                                </p:cTn>
                              </p:par>
                            </p:childTnLst>
                          </p:cTn>
                        </p:par>
                        <p:par>
                          <p:cTn id="33" fill="hold">
                            <p:stCondLst>
                              <p:cond delay="1600"/>
                            </p:stCondLst>
                            <p:childTnLst>
                              <p:par>
                                <p:cTn id="34" presetID="10" presetClass="entr" presetSubtype="0" fill="hold" nodeType="afterEffect">
                                  <p:stCondLst>
                                    <p:cond delay="0"/>
                                  </p:stCondLst>
                                  <p:childTnLst>
                                    <p:set>
                                      <p:cBhvr>
                                        <p:cTn id="35" dur="1" fill="hold">
                                          <p:stCondLst>
                                            <p:cond delay="0"/>
                                          </p:stCondLst>
                                        </p:cTn>
                                        <p:tgtEl>
                                          <p:spTgt spid="2621"/>
                                        </p:tgtEl>
                                        <p:attrNameLst>
                                          <p:attrName>style.visibility</p:attrName>
                                        </p:attrNameLst>
                                      </p:cBhvr>
                                      <p:to>
                                        <p:strVal val="visible"/>
                                      </p:to>
                                    </p:set>
                                    <p:animEffect transition="in" filter="fade">
                                      <p:cBhvr>
                                        <p:cTn id="36" dur="200"/>
                                        <p:tgtEl>
                                          <p:spTgt spid="2621"/>
                                        </p:tgtEl>
                                      </p:cBhvr>
                                    </p:animEffect>
                                  </p:childTnLst>
                                </p:cTn>
                              </p:par>
                            </p:childTnLst>
                          </p:cTn>
                        </p:par>
                        <p:par>
                          <p:cTn id="37" fill="hold">
                            <p:stCondLst>
                              <p:cond delay="1800"/>
                            </p:stCondLst>
                            <p:childTnLst>
                              <p:par>
                                <p:cTn id="38" presetID="10" presetClass="entr" presetSubtype="0" fill="hold" nodeType="afterEffect">
                                  <p:stCondLst>
                                    <p:cond delay="0"/>
                                  </p:stCondLst>
                                  <p:childTnLst>
                                    <p:set>
                                      <p:cBhvr>
                                        <p:cTn id="39" dur="1" fill="hold">
                                          <p:stCondLst>
                                            <p:cond delay="0"/>
                                          </p:stCondLst>
                                        </p:cTn>
                                        <p:tgtEl>
                                          <p:spTgt spid="2626"/>
                                        </p:tgtEl>
                                        <p:attrNameLst>
                                          <p:attrName>style.visibility</p:attrName>
                                        </p:attrNameLst>
                                      </p:cBhvr>
                                      <p:to>
                                        <p:strVal val="visible"/>
                                      </p:to>
                                    </p:set>
                                    <p:animEffect transition="in" filter="fade">
                                      <p:cBhvr>
                                        <p:cTn id="40" dur="200"/>
                                        <p:tgtEl>
                                          <p:spTgt spid="2626"/>
                                        </p:tgtEl>
                                      </p:cBhvr>
                                    </p:animEffect>
                                  </p:childTnLst>
                                </p:cTn>
                              </p:par>
                            </p:childTnLst>
                          </p:cTn>
                        </p:par>
                        <p:par>
                          <p:cTn id="41" fill="hold">
                            <p:stCondLst>
                              <p:cond delay="2000"/>
                            </p:stCondLst>
                            <p:childTnLst>
                              <p:par>
                                <p:cTn id="42" presetID="10" presetClass="entr" presetSubtype="0" fill="hold" nodeType="afterEffect">
                                  <p:stCondLst>
                                    <p:cond delay="0"/>
                                  </p:stCondLst>
                                  <p:childTnLst>
                                    <p:set>
                                      <p:cBhvr>
                                        <p:cTn id="43" dur="1" fill="hold">
                                          <p:stCondLst>
                                            <p:cond delay="0"/>
                                          </p:stCondLst>
                                        </p:cTn>
                                        <p:tgtEl>
                                          <p:spTgt spid="2622"/>
                                        </p:tgtEl>
                                        <p:attrNameLst>
                                          <p:attrName>style.visibility</p:attrName>
                                        </p:attrNameLst>
                                      </p:cBhvr>
                                      <p:to>
                                        <p:strVal val="visible"/>
                                      </p:to>
                                    </p:set>
                                    <p:animEffect transition="in" filter="fade">
                                      <p:cBhvr>
                                        <p:cTn id="44" dur="200"/>
                                        <p:tgtEl>
                                          <p:spTgt spid="2622"/>
                                        </p:tgtEl>
                                      </p:cBhvr>
                                    </p:animEffect>
                                  </p:childTnLst>
                                </p:cTn>
                              </p:par>
                            </p:childTnLst>
                          </p:cTn>
                        </p:par>
                        <p:par>
                          <p:cTn id="45" fill="hold">
                            <p:stCondLst>
                              <p:cond delay="2200"/>
                            </p:stCondLst>
                            <p:childTnLst>
                              <p:par>
                                <p:cTn id="46" presetID="10" presetClass="entr" presetSubtype="0" fill="hold" nodeType="afterEffect">
                                  <p:stCondLst>
                                    <p:cond delay="0"/>
                                  </p:stCondLst>
                                  <p:childTnLst>
                                    <p:set>
                                      <p:cBhvr>
                                        <p:cTn id="47" dur="1" fill="hold">
                                          <p:stCondLst>
                                            <p:cond delay="0"/>
                                          </p:stCondLst>
                                        </p:cTn>
                                        <p:tgtEl>
                                          <p:spTgt spid="2629"/>
                                        </p:tgtEl>
                                        <p:attrNameLst>
                                          <p:attrName>style.visibility</p:attrName>
                                        </p:attrNameLst>
                                      </p:cBhvr>
                                      <p:to>
                                        <p:strVal val="visible"/>
                                      </p:to>
                                    </p:set>
                                    <p:animEffect transition="in" filter="fade">
                                      <p:cBhvr>
                                        <p:cTn id="48" dur="200"/>
                                        <p:tgtEl>
                                          <p:spTgt spid="262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631"/>
                                        </p:tgtEl>
                                        <p:attrNameLst>
                                          <p:attrName>style.visibility</p:attrName>
                                        </p:attrNameLst>
                                      </p:cBhvr>
                                      <p:to>
                                        <p:strVal val="visible"/>
                                      </p:to>
                                    </p:set>
                                    <p:animEffect transition="in" filter="fade">
                                      <p:cBhvr>
                                        <p:cTn id="53" dur="1000"/>
                                        <p:tgtEl>
                                          <p:spTgt spid="263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632"/>
                                        </p:tgtEl>
                                        <p:attrNameLst>
                                          <p:attrName>style.visibility</p:attrName>
                                        </p:attrNameLst>
                                      </p:cBhvr>
                                      <p:to>
                                        <p:strVal val="visible"/>
                                      </p:to>
                                    </p:set>
                                    <p:animEffect transition="in" filter="fade">
                                      <p:cBhvr>
                                        <p:cTn id="58" dur="1000"/>
                                        <p:tgtEl>
                                          <p:spTgt spid="263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658"/>
                                        </p:tgtEl>
                                        <p:attrNameLst>
                                          <p:attrName>style.visibility</p:attrName>
                                        </p:attrNameLst>
                                      </p:cBhvr>
                                      <p:to>
                                        <p:strVal val="visible"/>
                                      </p:to>
                                    </p:set>
                                    <p:animEffect transition="in" filter="fade">
                                      <p:cBhvr>
                                        <p:cTn id="63" dur="1000"/>
                                        <p:tgtEl>
                                          <p:spTgt spid="2658"/>
                                        </p:tgtEl>
                                      </p:cBhvr>
                                    </p:animEffect>
                                  </p:childTnLst>
                                </p:cTn>
                              </p:par>
                            </p:childTnLst>
                          </p:cTn>
                        </p:par>
                        <p:par>
                          <p:cTn id="64" fill="hold">
                            <p:stCondLst>
                              <p:cond delay="1000"/>
                            </p:stCondLst>
                            <p:childTnLst>
                              <p:par>
                                <p:cTn id="65" presetID="10" presetClass="entr" presetSubtype="0" fill="hold" nodeType="afterEffect">
                                  <p:stCondLst>
                                    <p:cond delay="0"/>
                                  </p:stCondLst>
                                  <p:childTnLst>
                                    <p:set>
                                      <p:cBhvr>
                                        <p:cTn id="66" dur="1" fill="hold">
                                          <p:stCondLst>
                                            <p:cond delay="0"/>
                                          </p:stCondLst>
                                        </p:cTn>
                                        <p:tgtEl>
                                          <p:spTgt spid="2634"/>
                                        </p:tgtEl>
                                        <p:attrNameLst>
                                          <p:attrName>style.visibility</p:attrName>
                                        </p:attrNameLst>
                                      </p:cBhvr>
                                      <p:to>
                                        <p:strVal val="visible"/>
                                      </p:to>
                                    </p:set>
                                    <p:animEffect transition="in" filter="fade">
                                      <p:cBhvr>
                                        <p:cTn id="67" dur="1000"/>
                                        <p:tgtEl>
                                          <p:spTgt spid="2634"/>
                                        </p:tgtEl>
                                      </p:cBhvr>
                                    </p:animEffect>
                                  </p:childTnLst>
                                </p:cTn>
                              </p:par>
                              <p:par>
                                <p:cTn id="68" presetID="10" presetClass="entr" presetSubtype="0" fill="hold" nodeType="withEffect">
                                  <p:stCondLst>
                                    <p:cond delay="0"/>
                                  </p:stCondLst>
                                  <p:childTnLst>
                                    <p:set>
                                      <p:cBhvr>
                                        <p:cTn id="69" dur="1" fill="hold">
                                          <p:stCondLst>
                                            <p:cond delay="0"/>
                                          </p:stCondLst>
                                        </p:cTn>
                                        <p:tgtEl>
                                          <p:spTgt spid="2633"/>
                                        </p:tgtEl>
                                        <p:attrNameLst>
                                          <p:attrName>style.visibility</p:attrName>
                                        </p:attrNameLst>
                                      </p:cBhvr>
                                      <p:to>
                                        <p:strVal val="visible"/>
                                      </p:to>
                                    </p:set>
                                    <p:animEffect transition="in" filter="fade">
                                      <p:cBhvr>
                                        <p:cTn id="70" dur="1000"/>
                                        <p:tgtEl>
                                          <p:spTgt spid="2633"/>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2608"/>
                                        </p:tgtEl>
                                        <p:attrNameLst>
                                          <p:attrName>style.visibility</p:attrName>
                                        </p:attrNameLst>
                                      </p:cBhvr>
                                      <p:to>
                                        <p:strVal val="visible"/>
                                      </p:to>
                                    </p:set>
                                    <p:animEffect transition="in" filter="fade">
                                      <p:cBhvr>
                                        <p:cTn id="75" dur="1000"/>
                                        <p:tgtEl>
                                          <p:spTgt spid="2608"/>
                                        </p:tgtEl>
                                      </p:cBhvr>
                                    </p:animEffect>
                                  </p:childTnLst>
                                </p:cTn>
                              </p:par>
                              <p:par>
                                <p:cTn id="76" presetID="10" presetClass="entr" presetSubtype="0" fill="hold" nodeType="withEffect">
                                  <p:stCondLst>
                                    <p:cond delay="0"/>
                                  </p:stCondLst>
                                  <p:childTnLst>
                                    <p:set>
                                      <p:cBhvr>
                                        <p:cTn id="77" dur="1" fill="hold">
                                          <p:stCondLst>
                                            <p:cond delay="0"/>
                                          </p:stCondLst>
                                        </p:cTn>
                                        <p:tgtEl>
                                          <p:spTgt spid="2638"/>
                                        </p:tgtEl>
                                        <p:attrNameLst>
                                          <p:attrName>style.visibility</p:attrName>
                                        </p:attrNameLst>
                                      </p:cBhvr>
                                      <p:to>
                                        <p:strVal val="visible"/>
                                      </p:to>
                                    </p:set>
                                    <p:animEffect transition="in" filter="fade">
                                      <p:cBhvr>
                                        <p:cTn id="78" dur="1000"/>
                                        <p:tgtEl>
                                          <p:spTgt spid="2638"/>
                                        </p:tgtEl>
                                      </p:cBhvr>
                                    </p:animEffect>
                                  </p:childTnLst>
                                </p:cTn>
                              </p:par>
                              <p:par>
                                <p:cTn id="79" presetID="10" presetClass="entr" presetSubtype="0" fill="hold" nodeType="withEffect">
                                  <p:stCondLst>
                                    <p:cond delay="0"/>
                                  </p:stCondLst>
                                  <p:childTnLst>
                                    <p:set>
                                      <p:cBhvr>
                                        <p:cTn id="80" dur="1" fill="hold">
                                          <p:stCondLst>
                                            <p:cond delay="0"/>
                                          </p:stCondLst>
                                        </p:cTn>
                                        <p:tgtEl>
                                          <p:spTgt spid="2655"/>
                                        </p:tgtEl>
                                        <p:attrNameLst>
                                          <p:attrName>style.visibility</p:attrName>
                                        </p:attrNameLst>
                                      </p:cBhvr>
                                      <p:to>
                                        <p:strVal val="visible"/>
                                      </p:to>
                                    </p:set>
                                    <p:animEffect transition="in" filter="fade">
                                      <p:cBhvr>
                                        <p:cTn id="81" dur="1000"/>
                                        <p:tgtEl>
                                          <p:spTgt spid="2655"/>
                                        </p:tgtEl>
                                      </p:cBhvr>
                                    </p:animEffect>
                                  </p:childTnLst>
                                </p:cTn>
                              </p:par>
                              <p:par>
                                <p:cTn id="82" presetID="10" presetClass="entr" presetSubtype="0" fill="hold" nodeType="withEffect">
                                  <p:stCondLst>
                                    <p:cond delay="0"/>
                                  </p:stCondLst>
                                  <p:childTnLst>
                                    <p:set>
                                      <p:cBhvr>
                                        <p:cTn id="83" dur="1" fill="hold">
                                          <p:stCondLst>
                                            <p:cond delay="0"/>
                                          </p:stCondLst>
                                        </p:cTn>
                                        <p:tgtEl>
                                          <p:spTgt spid="2659"/>
                                        </p:tgtEl>
                                        <p:attrNameLst>
                                          <p:attrName>style.visibility</p:attrName>
                                        </p:attrNameLst>
                                      </p:cBhvr>
                                      <p:to>
                                        <p:strVal val="visible"/>
                                      </p:to>
                                    </p:set>
                                    <p:animEffect transition="in" filter="fade">
                                      <p:cBhvr>
                                        <p:cTn id="84" dur="1000"/>
                                        <p:tgtEl>
                                          <p:spTgt spid="2659"/>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2652"/>
                                        </p:tgtEl>
                                        <p:attrNameLst>
                                          <p:attrName>style.visibility</p:attrName>
                                        </p:attrNameLst>
                                      </p:cBhvr>
                                      <p:to>
                                        <p:strVal val="visible"/>
                                      </p:to>
                                    </p:set>
                                    <p:animEffect transition="in" filter="fade">
                                      <p:cBhvr>
                                        <p:cTn id="89" dur="1000"/>
                                        <p:tgtEl>
                                          <p:spTgt spid="2652"/>
                                        </p:tgtEl>
                                      </p:cBhvr>
                                    </p:animEffect>
                                  </p:childTnLst>
                                </p:cTn>
                              </p:par>
                              <p:par>
                                <p:cTn id="90" presetID="10" presetClass="entr" presetSubtype="0" fill="hold" nodeType="withEffect">
                                  <p:stCondLst>
                                    <p:cond delay="0"/>
                                  </p:stCondLst>
                                  <p:childTnLst>
                                    <p:set>
                                      <p:cBhvr>
                                        <p:cTn id="91" dur="1" fill="hold">
                                          <p:stCondLst>
                                            <p:cond delay="0"/>
                                          </p:stCondLst>
                                        </p:cTn>
                                        <p:tgtEl>
                                          <p:spTgt spid="2653"/>
                                        </p:tgtEl>
                                        <p:attrNameLst>
                                          <p:attrName>style.visibility</p:attrName>
                                        </p:attrNameLst>
                                      </p:cBhvr>
                                      <p:to>
                                        <p:strVal val="visible"/>
                                      </p:to>
                                    </p:set>
                                    <p:animEffect transition="in" filter="fade">
                                      <p:cBhvr>
                                        <p:cTn id="92" dur="1000"/>
                                        <p:tgtEl>
                                          <p:spTgt spid="2653"/>
                                        </p:tgtEl>
                                      </p:cBhvr>
                                    </p:animEffect>
                                  </p:childTnLst>
                                </p:cTn>
                              </p:par>
                              <p:par>
                                <p:cTn id="93" presetID="10" presetClass="entr" presetSubtype="0" fill="hold" nodeType="withEffect">
                                  <p:stCondLst>
                                    <p:cond delay="0"/>
                                  </p:stCondLst>
                                  <p:childTnLst>
                                    <p:set>
                                      <p:cBhvr>
                                        <p:cTn id="94" dur="1" fill="hold">
                                          <p:stCondLst>
                                            <p:cond delay="0"/>
                                          </p:stCondLst>
                                        </p:cTn>
                                        <p:tgtEl>
                                          <p:spTgt spid="2654"/>
                                        </p:tgtEl>
                                        <p:attrNameLst>
                                          <p:attrName>style.visibility</p:attrName>
                                        </p:attrNameLst>
                                      </p:cBhvr>
                                      <p:to>
                                        <p:strVal val="visible"/>
                                      </p:to>
                                    </p:set>
                                    <p:animEffect transition="in" filter="fade">
                                      <p:cBhvr>
                                        <p:cTn id="95" dur="1000"/>
                                        <p:tgtEl>
                                          <p:spTgt spid="2654"/>
                                        </p:tgtEl>
                                      </p:cBhvr>
                                    </p:animEffect>
                                  </p:childTnLst>
                                </p:cTn>
                              </p:par>
                              <p:par>
                                <p:cTn id="96" presetID="10" presetClass="entr" presetSubtype="0" fill="hold" nodeType="withEffect">
                                  <p:stCondLst>
                                    <p:cond delay="0"/>
                                  </p:stCondLst>
                                  <p:childTnLst>
                                    <p:set>
                                      <p:cBhvr>
                                        <p:cTn id="97" dur="1" fill="hold">
                                          <p:stCondLst>
                                            <p:cond delay="0"/>
                                          </p:stCondLst>
                                        </p:cTn>
                                        <p:tgtEl>
                                          <p:spTgt spid="2645"/>
                                        </p:tgtEl>
                                        <p:attrNameLst>
                                          <p:attrName>style.visibility</p:attrName>
                                        </p:attrNameLst>
                                      </p:cBhvr>
                                      <p:to>
                                        <p:strVal val="visible"/>
                                      </p:to>
                                    </p:set>
                                    <p:animEffect transition="in" filter="fade">
                                      <p:cBhvr>
                                        <p:cTn id="98" dur="1000"/>
                                        <p:tgtEl>
                                          <p:spTgt spid="26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64"/>
        <p:cNvGrpSpPr/>
        <p:nvPr/>
      </p:nvGrpSpPr>
      <p:grpSpPr>
        <a:xfrm>
          <a:off x="0" y="0"/>
          <a:ext cx="0" cy="0"/>
          <a:chOff x="0" y="0"/>
          <a:chExt cx="0" cy="0"/>
        </a:xfrm>
      </p:grpSpPr>
      <p:sp>
        <p:nvSpPr>
          <p:cNvPr id="2665" name="Google Shape;2665;p169"/>
          <p:cNvSpPr txBox="1">
            <a:spLocks noGrp="1"/>
          </p:cNvSpPr>
          <p:nvPr>
            <p:ph type="title"/>
          </p:nvPr>
        </p:nvSpPr>
        <p:spPr>
          <a:xfrm>
            <a:off x="152400" y="127400"/>
            <a:ext cx="8686800" cy="4798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Example: IPv4_LPM Table</a:t>
            </a:r>
            <a:endParaRPr sz="2700" b="1" i="0" u="none" strike="noStrike" cap="none">
              <a:solidFill>
                <a:schemeClr val="dk1"/>
              </a:solidFill>
              <a:latin typeface="Arial"/>
              <a:ea typeface="Arial"/>
              <a:cs typeface="Arial"/>
              <a:sym typeface="Arial"/>
            </a:endParaRPr>
          </a:p>
        </p:txBody>
      </p:sp>
      <p:sp>
        <p:nvSpPr>
          <p:cNvPr id="2666" name="Google Shape;2666;p169"/>
          <p:cNvSpPr txBox="1">
            <a:spLocks noGrp="1"/>
          </p:cNvSpPr>
          <p:nvPr>
            <p:ph type="body" idx="1"/>
          </p:nvPr>
        </p:nvSpPr>
        <p:spPr>
          <a:xfrm>
            <a:off x="5159578" y="742950"/>
            <a:ext cx="3679622" cy="4114800"/>
          </a:xfrm>
          <a:prstGeom prst="rect">
            <a:avLst/>
          </a:prstGeom>
          <a:noFill/>
          <a:ln>
            <a:noFill/>
          </a:ln>
        </p:spPr>
        <p:txBody>
          <a:bodyPr spcFirstLastPara="1" wrap="square" lIns="91425" tIns="45700" rIns="91425" bIns="45700" anchor="t" anchorCtr="0">
            <a:noAutofit/>
          </a:bodyPr>
          <a:lstStyle/>
          <a:p>
            <a:pPr marL="205740" marR="0" lvl="0" indent="-205740" algn="l" rtl="0">
              <a:lnSpc>
                <a:spcPct val="100000"/>
              </a:lnSpc>
              <a:spcBef>
                <a:spcPts val="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Data Plane (P4) Program</a:t>
            </a:r>
            <a:endParaRPr sz="2100" b="1" i="0" u="none" strike="noStrike" cap="none">
              <a:solidFill>
                <a:schemeClr val="dk1"/>
              </a:solidFill>
              <a:latin typeface="Arial"/>
              <a:ea typeface="Arial"/>
              <a:cs typeface="Arial"/>
              <a:sym typeface="Arial"/>
            </a:endParaRPr>
          </a:p>
          <a:p>
            <a:pPr marL="411480" marR="0" lvl="1" indent="-208280" algn="l" rtl="0">
              <a:lnSpc>
                <a:spcPct val="100000"/>
              </a:lnSpc>
              <a:spcBef>
                <a:spcPts val="131"/>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Defines the format of the table</a:t>
            </a:r>
            <a:endParaRPr sz="1800" b="0" i="0" u="none" strike="noStrike" cap="none">
              <a:solidFill>
                <a:schemeClr val="dk1"/>
              </a:solidFill>
              <a:latin typeface="Arial"/>
              <a:ea typeface="Arial"/>
              <a:cs typeface="Arial"/>
              <a:sym typeface="Arial"/>
            </a:endParaRPr>
          </a:p>
          <a:p>
            <a:pPr marL="548640" marR="0" lvl="2" indent="-167640" algn="l" rtl="0">
              <a:lnSpc>
                <a:spcPct val="100000"/>
              </a:lnSpc>
              <a:spcBef>
                <a:spcPts val="94"/>
              </a:spcBef>
              <a:spcAft>
                <a:spcPts val="0"/>
              </a:spcAft>
              <a:buClr>
                <a:srgbClr val="1F1828"/>
              </a:buClr>
              <a:buSzPts val="1500"/>
              <a:buFont typeface="Merriweather Sans"/>
              <a:buChar char="■"/>
            </a:pPr>
            <a:r>
              <a:rPr lang="en-US" sz="1500" b="0" i="0" u="none" strike="noStrike" cap="none">
                <a:solidFill>
                  <a:schemeClr val="dk1"/>
                </a:solidFill>
                <a:latin typeface="Arial"/>
                <a:ea typeface="Arial"/>
                <a:cs typeface="Arial"/>
                <a:sym typeface="Arial"/>
              </a:rPr>
              <a:t>Key Fields</a:t>
            </a:r>
            <a:endParaRPr sz="1500" b="0" i="0" u="none" strike="noStrike" cap="none">
              <a:solidFill>
                <a:schemeClr val="dk1"/>
              </a:solidFill>
              <a:latin typeface="Arial"/>
              <a:ea typeface="Arial"/>
              <a:cs typeface="Arial"/>
              <a:sym typeface="Arial"/>
            </a:endParaRPr>
          </a:p>
          <a:p>
            <a:pPr marL="548640" marR="0" lvl="2" indent="-167640" algn="l" rtl="0">
              <a:lnSpc>
                <a:spcPct val="100000"/>
              </a:lnSpc>
              <a:spcBef>
                <a:spcPts val="76"/>
              </a:spcBef>
              <a:spcAft>
                <a:spcPts val="0"/>
              </a:spcAft>
              <a:buClr>
                <a:srgbClr val="1F1828"/>
              </a:buClr>
              <a:buSzPts val="1500"/>
              <a:buFont typeface="Merriweather Sans"/>
              <a:buChar char="■"/>
            </a:pPr>
            <a:r>
              <a:rPr lang="en-US" sz="1500" b="0" i="0" u="none" strike="noStrike" cap="none">
                <a:solidFill>
                  <a:schemeClr val="dk1"/>
                </a:solidFill>
                <a:latin typeface="Arial"/>
                <a:ea typeface="Arial"/>
                <a:cs typeface="Arial"/>
                <a:sym typeface="Arial"/>
              </a:rPr>
              <a:t>Actions</a:t>
            </a:r>
            <a:endParaRPr sz="1500" b="0" i="0" u="none" strike="noStrike" cap="none">
              <a:solidFill>
                <a:schemeClr val="dk1"/>
              </a:solidFill>
              <a:latin typeface="Arial"/>
              <a:ea typeface="Arial"/>
              <a:cs typeface="Arial"/>
              <a:sym typeface="Arial"/>
            </a:endParaRPr>
          </a:p>
          <a:p>
            <a:pPr marL="548640" marR="0" lvl="2" indent="-167640" algn="l" rtl="0">
              <a:lnSpc>
                <a:spcPct val="100000"/>
              </a:lnSpc>
              <a:spcBef>
                <a:spcPts val="76"/>
              </a:spcBef>
              <a:spcAft>
                <a:spcPts val="0"/>
              </a:spcAft>
              <a:buClr>
                <a:srgbClr val="1F1828"/>
              </a:buClr>
              <a:buSzPts val="1500"/>
              <a:buFont typeface="Merriweather Sans"/>
              <a:buChar char="■"/>
            </a:pPr>
            <a:r>
              <a:rPr lang="en-US" sz="1500" b="0" i="0" u="none" strike="noStrike" cap="none">
                <a:solidFill>
                  <a:schemeClr val="dk1"/>
                </a:solidFill>
                <a:latin typeface="Arial"/>
                <a:ea typeface="Arial"/>
                <a:cs typeface="Arial"/>
                <a:sym typeface="Arial"/>
              </a:rPr>
              <a:t>Action Data</a:t>
            </a:r>
            <a:endParaRPr sz="1500" b="0" i="0" u="none" strike="noStrike" cap="none">
              <a:solidFill>
                <a:schemeClr val="dk1"/>
              </a:solidFill>
              <a:latin typeface="Arial"/>
              <a:ea typeface="Arial"/>
              <a:cs typeface="Arial"/>
              <a:sym typeface="Arial"/>
            </a:endParaRPr>
          </a:p>
          <a:p>
            <a:pPr marL="411480" marR="0" lvl="1" indent="-208280" algn="l" rtl="0">
              <a:lnSpc>
                <a:spcPct val="100000"/>
              </a:lnSpc>
              <a:spcBef>
                <a:spcPts val="94"/>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Performs the lookup</a:t>
            </a:r>
            <a:endParaRPr sz="1800" b="0" i="0" u="none" strike="noStrike" cap="none">
              <a:solidFill>
                <a:schemeClr val="dk1"/>
              </a:solidFill>
              <a:latin typeface="Arial"/>
              <a:ea typeface="Arial"/>
              <a:cs typeface="Arial"/>
              <a:sym typeface="Arial"/>
            </a:endParaRPr>
          </a:p>
          <a:p>
            <a:pPr marL="411480" marR="0" lvl="1" indent="-208280" algn="l" rtl="0">
              <a:lnSpc>
                <a:spcPct val="100000"/>
              </a:lnSpc>
              <a:spcBef>
                <a:spcPts val="112"/>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Executes the chosen action</a:t>
            </a:r>
            <a:endParaRPr sz="1800" b="0" i="0" u="none" strike="noStrike" cap="none">
              <a:solidFill>
                <a:schemeClr val="dk1"/>
              </a:solidFill>
              <a:latin typeface="Arial"/>
              <a:ea typeface="Arial"/>
              <a:cs typeface="Arial"/>
              <a:sym typeface="Arial"/>
            </a:endParaRPr>
          </a:p>
          <a:p>
            <a:pPr marL="205740" marR="0" lvl="0" indent="-205740" algn="l" rtl="0">
              <a:lnSpc>
                <a:spcPct val="100000"/>
              </a:lnSpc>
              <a:spcBef>
                <a:spcPts val="131"/>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Control Plane (IP stack, Routing protocols)</a:t>
            </a:r>
            <a:endParaRPr sz="2100" b="1" i="0" u="none" strike="noStrike" cap="none">
              <a:solidFill>
                <a:schemeClr val="dk1"/>
              </a:solidFill>
              <a:latin typeface="Arial"/>
              <a:ea typeface="Arial"/>
              <a:cs typeface="Arial"/>
              <a:sym typeface="Arial"/>
            </a:endParaRPr>
          </a:p>
          <a:p>
            <a:pPr marL="411480" marR="0" lvl="1" indent="-208280" algn="l" rtl="0">
              <a:lnSpc>
                <a:spcPct val="100000"/>
              </a:lnSpc>
              <a:spcBef>
                <a:spcPts val="131"/>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Populates table entries with specific information</a:t>
            </a:r>
            <a:endParaRPr sz="1800" b="0" i="0" u="none" strike="noStrike" cap="none">
              <a:solidFill>
                <a:schemeClr val="dk1"/>
              </a:solidFill>
              <a:latin typeface="Arial"/>
              <a:ea typeface="Arial"/>
              <a:cs typeface="Arial"/>
              <a:sym typeface="Arial"/>
            </a:endParaRPr>
          </a:p>
          <a:p>
            <a:pPr marL="548640" marR="0" lvl="2" indent="-167640" algn="l" rtl="0">
              <a:lnSpc>
                <a:spcPct val="100000"/>
              </a:lnSpc>
              <a:spcBef>
                <a:spcPts val="94"/>
              </a:spcBef>
              <a:spcAft>
                <a:spcPts val="0"/>
              </a:spcAft>
              <a:buClr>
                <a:srgbClr val="1F1828"/>
              </a:buClr>
              <a:buSzPts val="1500"/>
              <a:buFont typeface="Merriweather Sans"/>
              <a:buChar char="■"/>
            </a:pPr>
            <a:r>
              <a:rPr lang="en-US" sz="1500" b="0" i="0" u="none" strike="noStrike" cap="none">
                <a:solidFill>
                  <a:schemeClr val="dk1"/>
                </a:solidFill>
                <a:latin typeface="Arial"/>
                <a:ea typeface="Arial"/>
                <a:cs typeface="Arial"/>
                <a:sym typeface="Arial"/>
              </a:rPr>
              <a:t>Based on the configuration</a:t>
            </a:r>
            <a:endParaRPr sz="1500" b="0" i="0" u="none" strike="noStrike" cap="none">
              <a:solidFill>
                <a:schemeClr val="dk1"/>
              </a:solidFill>
              <a:latin typeface="Arial"/>
              <a:ea typeface="Arial"/>
              <a:cs typeface="Arial"/>
              <a:sym typeface="Arial"/>
            </a:endParaRPr>
          </a:p>
          <a:p>
            <a:pPr marL="548640" marR="0" lvl="2" indent="-167640" algn="l" rtl="0">
              <a:lnSpc>
                <a:spcPct val="100000"/>
              </a:lnSpc>
              <a:spcBef>
                <a:spcPts val="76"/>
              </a:spcBef>
              <a:spcAft>
                <a:spcPts val="0"/>
              </a:spcAft>
              <a:buClr>
                <a:srgbClr val="1F1828"/>
              </a:buClr>
              <a:buSzPts val="1500"/>
              <a:buFont typeface="Merriweather Sans"/>
              <a:buChar char="■"/>
            </a:pPr>
            <a:r>
              <a:rPr lang="en-US" sz="1500" b="0" i="0" u="none" strike="noStrike" cap="none">
                <a:solidFill>
                  <a:schemeClr val="dk1"/>
                </a:solidFill>
                <a:latin typeface="Arial"/>
                <a:ea typeface="Arial"/>
                <a:cs typeface="Arial"/>
                <a:sym typeface="Arial"/>
              </a:rPr>
              <a:t>Based on automatic discovery</a:t>
            </a:r>
            <a:endParaRPr sz="1500" b="0" i="0" u="none" strike="noStrike" cap="none">
              <a:solidFill>
                <a:schemeClr val="dk1"/>
              </a:solidFill>
              <a:latin typeface="Arial"/>
              <a:ea typeface="Arial"/>
              <a:cs typeface="Arial"/>
              <a:sym typeface="Arial"/>
            </a:endParaRPr>
          </a:p>
          <a:p>
            <a:pPr marL="548640" marR="0" lvl="2" indent="-167640" algn="l" rtl="0">
              <a:lnSpc>
                <a:spcPct val="100000"/>
              </a:lnSpc>
              <a:spcBef>
                <a:spcPts val="76"/>
              </a:spcBef>
              <a:spcAft>
                <a:spcPts val="0"/>
              </a:spcAft>
              <a:buClr>
                <a:srgbClr val="1F1828"/>
              </a:buClr>
              <a:buSzPts val="1500"/>
              <a:buFont typeface="Merriweather Sans"/>
              <a:buChar char="■"/>
            </a:pPr>
            <a:r>
              <a:rPr lang="en-US" sz="1500" b="0" i="0" u="none" strike="noStrike" cap="none">
                <a:solidFill>
                  <a:schemeClr val="dk1"/>
                </a:solidFill>
                <a:latin typeface="Arial"/>
                <a:ea typeface="Arial"/>
                <a:cs typeface="Arial"/>
                <a:sym typeface="Arial"/>
              </a:rPr>
              <a:t>Based on protocol calculations</a:t>
            </a:r>
            <a:endParaRPr sz="1500" b="0" i="0" u="none" strike="noStrike" cap="none">
              <a:solidFill>
                <a:schemeClr val="dk1"/>
              </a:solidFill>
              <a:latin typeface="Arial"/>
              <a:ea typeface="Arial"/>
              <a:cs typeface="Arial"/>
              <a:sym typeface="Arial"/>
            </a:endParaRPr>
          </a:p>
          <a:p>
            <a:pPr marL="548640" marR="0" lvl="2" indent="-191452" algn="l" rtl="0">
              <a:lnSpc>
                <a:spcPct val="100000"/>
              </a:lnSpc>
              <a:spcBef>
                <a:spcPts val="76"/>
              </a:spcBef>
              <a:spcAft>
                <a:spcPts val="0"/>
              </a:spcAft>
              <a:buClr>
                <a:srgbClr val="1F1828"/>
              </a:buClr>
              <a:buSzPts val="375"/>
              <a:buFont typeface="Merriweather Sans"/>
              <a:buNone/>
            </a:pPr>
            <a:endParaRPr sz="1500" b="0" i="0" u="none" strike="noStrike" cap="none">
              <a:solidFill>
                <a:schemeClr val="dk1"/>
              </a:solidFill>
              <a:latin typeface="Arial"/>
              <a:ea typeface="Arial"/>
              <a:cs typeface="Arial"/>
              <a:sym typeface="Arial"/>
            </a:endParaRPr>
          </a:p>
        </p:txBody>
      </p:sp>
      <p:sp>
        <p:nvSpPr>
          <p:cNvPr id="2667" name="Google Shape;2667;p169"/>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42</a:t>
            </a:fld>
            <a:endParaRPr sz="825" b="0" i="0" u="none" strike="noStrike" cap="none">
              <a:solidFill>
                <a:srgbClr val="888888"/>
              </a:solidFill>
              <a:latin typeface="Arial"/>
              <a:ea typeface="Arial"/>
              <a:cs typeface="Arial"/>
              <a:sym typeface="Arial"/>
            </a:endParaRPr>
          </a:p>
        </p:txBody>
      </p:sp>
      <p:graphicFrame>
        <p:nvGraphicFramePr>
          <p:cNvPr id="2668" name="Google Shape;2668;p169"/>
          <p:cNvGraphicFramePr/>
          <p:nvPr/>
        </p:nvGraphicFramePr>
        <p:xfrm>
          <a:off x="209861" y="3143250"/>
          <a:ext cx="5141625" cy="1341200"/>
        </p:xfrm>
        <a:graphic>
          <a:graphicData uri="http://schemas.openxmlformats.org/drawingml/2006/table">
            <a:tbl>
              <a:tblPr firstRow="1" bandRow="1">
                <a:noFill/>
                <a:tableStyleId>{4451ED67-ED0E-4E37-B6FF-A199A6D49F76}</a:tableStyleId>
              </a:tblPr>
              <a:tblGrid>
                <a:gridCol w="1079300">
                  <a:extLst>
                    <a:ext uri="{9D8B030D-6E8A-4147-A177-3AD203B41FA5}">
                      <a16:colId xmlns:a16="http://schemas.microsoft.com/office/drawing/2014/main" val="20000"/>
                    </a:ext>
                  </a:extLst>
                </a:gridCol>
                <a:gridCol w="1319125">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258000">
                <a:tc>
                  <a:txBody>
                    <a:bodyPr/>
                    <a:lstStyle/>
                    <a:p>
                      <a:pPr marL="0" marR="0" lvl="0" indent="0" algn="ctr" rtl="0">
                        <a:lnSpc>
                          <a:spcPct val="100000"/>
                        </a:lnSpc>
                        <a:spcBef>
                          <a:spcPts val="0"/>
                        </a:spcBef>
                        <a:spcAft>
                          <a:spcPts val="0"/>
                        </a:spcAft>
                        <a:buClr>
                          <a:srgbClr val="000000"/>
                        </a:buClr>
                        <a:buSzPts val="350"/>
                        <a:buFont typeface="Arial"/>
                        <a:buNone/>
                      </a:pPr>
                      <a:r>
                        <a:rPr lang="en-US" sz="1400" u="none" strike="noStrike" cap="none"/>
                        <a:t>Key</a:t>
                      </a:r>
                      <a:endParaRPr sz="1400" u="none" strike="noStrike" cap="none"/>
                    </a:p>
                  </a:txBody>
                  <a:tcPr marL="68575" marR="68575" marT="34300" marB="34300">
                    <a:solidFill>
                      <a:srgbClr val="CC6666"/>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400" u="none" strike="noStrike" cap="none"/>
                        <a:t>Action</a:t>
                      </a:r>
                      <a:endParaRPr sz="1400" u="none" strike="noStrike" cap="none"/>
                    </a:p>
                  </a:txBody>
                  <a:tcPr marL="68575" marR="68575" marT="34300" marB="34300"/>
                </a:tc>
                <a:tc>
                  <a:txBody>
                    <a:bodyPr/>
                    <a:lstStyle/>
                    <a:p>
                      <a:pPr marL="0" marR="0" lvl="0" indent="0" algn="ctr" rtl="0">
                        <a:lnSpc>
                          <a:spcPct val="100000"/>
                        </a:lnSpc>
                        <a:spcBef>
                          <a:spcPts val="0"/>
                        </a:spcBef>
                        <a:spcAft>
                          <a:spcPts val="0"/>
                        </a:spcAft>
                        <a:buClr>
                          <a:srgbClr val="000000"/>
                        </a:buClr>
                        <a:buSzPts val="350"/>
                        <a:buFont typeface="Arial"/>
                        <a:buNone/>
                      </a:pPr>
                      <a:r>
                        <a:rPr lang="en-US" sz="1400" u="none" strike="noStrike" cap="none"/>
                        <a:t>Action Data</a:t>
                      </a:r>
                      <a:endParaRPr sz="1400" u="none" strike="noStrike" cap="none"/>
                    </a:p>
                  </a:txBody>
                  <a:tcPr marL="68575" marR="68575" marT="34300" marB="34300"/>
                </a:tc>
                <a:extLst>
                  <a:ext uri="{0D108BD9-81ED-4DB2-BD59-A6C34878D82A}">
                    <a16:rowId xmlns:a16="http://schemas.microsoft.com/office/drawing/2014/main" val="10000"/>
                  </a:ext>
                </a:extLst>
              </a:tr>
              <a:tr h="258000">
                <a:tc>
                  <a:txBody>
                    <a:bodyPr/>
                    <a:lstStyle/>
                    <a:p>
                      <a:pPr marL="0" marR="0" lvl="0" indent="0" algn="l" rtl="0">
                        <a:lnSpc>
                          <a:spcPct val="100000"/>
                        </a:lnSpc>
                        <a:spcBef>
                          <a:spcPts val="0"/>
                        </a:spcBef>
                        <a:spcAft>
                          <a:spcPts val="0"/>
                        </a:spcAft>
                        <a:buClr>
                          <a:srgbClr val="000000"/>
                        </a:buClr>
                        <a:buSzPts val="350"/>
                        <a:buFont typeface="Arial"/>
                        <a:buNone/>
                      </a:pPr>
                      <a:r>
                        <a:rPr lang="en-US" sz="1400" u="none" strike="noStrike" cap="none"/>
                        <a:t>10.0.1.1/32</a:t>
                      </a:r>
                      <a:endParaRPr sz="1400" u="none" strike="noStrike" cap="none"/>
                    </a:p>
                  </a:txBody>
                  <a:tcPr marL="68575" marR="68575" marT="34300" marB="34300"/>
                </a:tc>
                <a:tc>
                  <a:txBody>
                    <a:bodyPr/>
                    <a:lstStyle/>
                    <a:p>
                      <a:pPr marL="0" marR="0" lvl="0" indent="0" algn="l" rtl="0">
                        <a:lnSpc>
                          <a:spcPct val="100000"/>
                        </a:lnSpc>
                        <a:spcBef>
                          <a:spcPts val="0"/>
                        </a:spcBef>
                        <a:spcAft>
                          <a:spcPts val="0"/>
                        </a:spcAft>
                        <a:buClr>
                          <a:srgbClr val="000000"/>
                        </a:buClr>
                        <a:buSzPts val="350"/>
                        <a:buFont typeface="Arial"/>
                        <a:buNone/>
                      </a:pPr>
                      <a:r>
                        <a:rPr lang="en-US" sz="1400" u="none" strike="noStrike" cap="none"/>
                        <a:t>ipv4_forward</a:t>
                      </a:r>
                      <a:endParaRPr sz="1400" u="none" strike="noStrike" cap="none"/>
                    </a:p>
                  </a:txBody>
                  <a:tcPr marL="68575" marR="68575" marT="34300" marB="34300"/>
                </a:tc>
                <a:tc>
                  <a:txBody>
                    <a:bodyPr/>
                    <a:lstStyle/>
                    <a:p>
                      <a:pPr marL="0" marR="0" lvl="0" indent="0" algn="l" rtl="0">
                        <a:lnSpc>
                          <a:spcPct val="100000"/>
                        </a:lnSpc>
                        <a:spcBef>
                          <a:spcPts val="0"/>
                        </a:spcBef>
                        <a:spcAft>
                          <a:spcPts val="0"/>
                        </a:spcAft>
                        <a:buClr>
                          <a:srgbClr val="000000"/>
                        </a:buClr>
                        <a:buSzPts val="350"/>
                        <a:buFont typeface="Arial"/>
                        <a:buNone/>
                      </a:pPr>
                      <a:r>
                        <a:rPr lang="en-US" sz="1400" u="none" strike="noStrike" cap="none"/>
                        <a:t>dstAddr=00:00:00:00:01:01   port=1</a:t>
                      </a:r>
                      <a:endParaRPr sz="1400" u="none" strike="noStrike" cap="none"/>
                    </a:p>
                  </a:txBody>
                  <a:tcPr marL="68575" marR="68575" marT="34300" marB="34300"/>
                </a:tc>
                <a:extLst>
                  <a:ext uri="{0D108BD9-81ED-4DB2-BD59-A6C34878D82A}">
                    <a16:rowId xmlns:a16="http://schemas.microsoft.com/office/drawing/2014/main" val="10001"/>
                  </a:ext>
                </a:extLst>
              </a:tr>
              <a:tr h="258000">
                <a:tc>
                  <a:txBody>
                    <a:bodyPr/>
                    <a:lstStyle/>
                    <a:p>
                      <a:pPr marL="0" marR="0" lvl="0" indent="0" algn="l" rtl="0">
                        <a:lnSpc>
                          <a:spcPct val="100000"/>
                        </a:lnSpc>
                        <a:spcBef>
                          <a:spcPts val="0"/>
                        </a:spcBef>
                        <a:spcAft>
                          <a:spcPts val="0"/>
                        </a:spcAft>
                        <a:buClr>
                          <a:srgbClr val="000000"/>
                        </a:buClr>
                        <a:buSzPts val="350"/>
                        <a:buFont typeface="Arial"/>
                        <a:buNone/>
                      </a:pPr>
                      <a:r>
                        <a:rPr lang="en-US" sz="1400" u="none" strike="noStrike" cap="none"/>
                        <a:t>10.0.1.2/32</a:t>
                      </a:r>
                      <a:endParaRPr sz="1400" u="none" strike="noStrike" cap="none"/>
                    </a:p>
                  </a:txBody>
                  <a:tcPr marL="68575" marR="68575" marT="34300" marB="34300"/>
                </a:tc>
                <a:tc>
                  <a:txBody>
                    <a:bodyPr/>
                    <a:lstStyle/>
                    <a:p>
                      <a:pPr marL="0" marR="0" lvl="0" indent="0" algn="l" rtl="0">
                        <a:lnSpc>
                          <a:spcPct val="100000"/>
                        </a:lnSpc>
                        <a:spcBef>
                          <a:spcPts val="0"/>
                        </a:spcBef>
                        <a:spcAft>
                          <a:spcPts val="0"/>
                        </a:spcAft>
                        <a:buClr>
                          <a:srgbClr val="000000"/>
                        </a:buClr>
                        <a:buSzPts val="350"/>
                        <a:buFont typeface="Arial"/>
                        <a:buNone/>
                      </a:pPr>
                      <a:r>
                        <a:rPr lang="en-US" sz="1400" u="none" strike="noStrike" cap="none"/>
                        <a:t>drop</a:t>
                      </a:r>
                      <a:endParaRPr sz="1400" u="none" strike="noStrike" cap="none"/>
                    </a:p>
                  </a:txBody>
                  <a:tcPr marL="68575" marR="68575" marT="34300" marB="34300"/>
                </a:tc>
                <a:tc>
                  <a:txBody>
                    <a:bodyPr/>
                    <a:lstStyle/>
                    <a:p>
                      <a:pPr marL="0" marR="0" lvl="0" indent="0" algn="l" rtl="0">
                        <a:lnSpc>
                          <a:spcPct val="100000"/>
                        </a:lnSpc>
                        <a:spcBef>
                          <a:spcPts val="0"/>
                        </a:spcBef>
                        <a:spcAft>
                          <a:spcPts val="0"/>
                        </a:spcAft>
                        <a:buClr>
                          <a:srgbClr val="000000"/>
                        </a:buClr>
                        <a:buSzPts val="350"/>
                        <a:buFont typeface="Arial"/>
                        <a:buNone/>
                      </a:pPr>
                      <a:endParaRPr sz="1400" u="none" strike="noStrike" cap="none"/>
                    </a:p>
                  </a:txBody>
                  <a:tcPr marL="68575" marR="68575" marT="34300" marB="34300"/>
                </a:tc>
                <a:extLst>
                  <a:ext uri="{0D108BD9-81ED-4DB2-BD59-A6C34878D82A}">
                    <a16:rowId xmlns:a16="http://schemas.microsoft.com/office/drawing/2014/main" val="10002"/>
                  </a:ext>
                </a:extLst>
              </a:tr>
              <a:tr h="258000">
                <a:tc>
                  <a:txBody>
                    <a:bodyPr/>
                    <a:lstStyle/>
                    <a:p>
                      <a:pPr marL="0" marR="0" lvl="0" indent="0" algn="l" rtl="0">
                        <a:lnSpc>
                          <a:spcPct val="100000"/>
                        </a:lnSpc>
                        <a:spcBef>
                          <a:spcPts val="0"/>
                        </a:spcBef>
                        <a:spcAft>
                          <a:spcPts val="0"/>
                        </a:spcAft>
                        <a:buClr>
                          <a:srgbClr val="000000"/>
                        </a:buClr>
                        <a:buSzPts val="350"/>
                        <a:buFont typeface="Arial"/>
                        <a:buNone/>
                      </a:pPr>
                      <a:r>
                        <a:rPr lang="en-US" sz="1400" u="none" strike="noStrike" cap="none"/>
                        <a:t>*`</a:t>
                      </a:r>
                      <a:endParaRPr sz="1400" u="none" strike="noStrike" cap="none"/>
                    </a:p>
                  </a:txBody>
                  <a:tcPr marL="68575" marR="68575" marT="34300" marB="34300"/>
                </a:tc>
                <a:tc>
                  <a:txBody>
                    <a:bodyPr/>
                    <a:lstStyle/>
                    <a:p>
                      <a:pPr marL="0" marR="0" lvl="0" indent="0" algn="l" rtl="0">
                        <a:lnSpc>
                          <a:spcPct val="100000"/>
                        </a:lnSpc>
                        <a:spcBef>
                          <a:spcPts val="0"/>
                        </a:spcBef>
                        <a:spcAft>
                          <a:spcPts val="0"/>
                        </a:spcAft>
                        <a:buClr>
                          <a:srgbClr val="000000"/>
                        </a:buClr>
                        <a:buSzPts val="350"/>
                        <a:buFont typeface="Arial"/>
                        <a:buNone/>
                      </a:pPr>
                      <a:r>
                        <a:rPr lang="en-US" sz="1400" u="none" strike="noStrike" cap="none"/>
                        <a:t>NoAction</a:t>
                      </a:r>
                      <a:endParaRPr sz="1400" u="none" strike="noStrike" cap="none"/>
                    </a:p>
                  </a:txBody>
                  <a:tcPr marL="68575" marR="68575" marT="34300" marB="34300"/>
                </a:tc>
                <a:tc>
                  <a:txBody>
                    <a:bodyPr/>
                    <a:lstStyle/>
                    <a:p>
                      <a:pPr marL="0" marR="0" lvl="0" indent="0" algn="l" rtl="0">
                        <a:lnSpc>
                          <a:spcPct val="100000"/>
                        </a:lnSpc>
                        <a:spcBef>
                          <a:spcPts val="0"/>
                        </a:spcBef>
                        <a:spcAft>
                          <a:spcPts val="0"/>
                        </a:spcAft>
                        <a:buClr>
                          <a:srgbClr val="000000"/>
                        </a:buClr>
                        <a:buSzPts val="350"/>
                        <a:buFont typeface="Arial"/>
                        <a:buNone/>
                      </a:pPr>
                      <a:endParaRPr sz="1400" u="none" strike="noStrike" cap="none"/>
                    </a:p>
                  </a:txBody>
                  <a:tcPr marL="68575" marR="68575" marT="34300" marB="34300"/>
                </a:tc>
                <a:extLst>
                  <a:ext uri="{0D108BD9-81ED-4DB2-BD59-A6C34878D82A}">
                    <a16:rowId xmlns:a16="http://schemas.microsoft.com/office/drawing/2014/main" val="10003"/>
                  </a:ext>
                </a:extLst>
              </a:tr>
            </a:tbl>
          </a:graphicData>
        </a:graphic>
      </p:graphicFrame>
      <p:grpSp>
        <p:nvGrpSpPr>
          <p:cNvPr id="2669" name="Google Shape;2669;p169"/>
          <p:cNvGrpSpPr/>
          <p:nvPr/>
        </p:nvGrpSpPr>
        <p:grpSpPr>
          <a:xfrm>
            <a:off x="472997" y="1325358"/>
            <a:ext cx="4686581" cy="1011146"/>
            <a:chOff x="674557" y="1448576"/>
            <a:chExt cx="2985659" cy="644167"/>
          </a:xfrm>
        </p:grpSpPr>
        <p:grpSp>
          <p:nvGrpSpPr>
            <p:cNvPr id="2670" name="Google Shape;2670;p169"/>
            <p:cNvGrpSpPr/>
            <p:nvPr/>
          </p:nvGrpSpPr>
          <p:grpSpPr>
            <a:xfrm>
              <a:off x="674557" y="1448576"/>
              <a:ext cx="826773" cy="608070"/>
              <a:chOff x="1297454" y="730889"/>
              <a:chExt cx="1428861" cy="1050886"/>
            </a:xfrm>
          </p:grpSpPr>
          <p:pic>
            <p:nvPicPr>
              <p:cNvPr id="2671" name="Google Shape;2671;p169" descr="C:\Users\ecoffey\AppData\Local\Temp\Rar$DRa0.430\Cisco Icons November\30104_Device_www_server_3135\Png_256\30104_Device_www_server_3135_warning_256.png"/>
              <p:cNvPicPr preferRelativeResize="0"/>
              <p:nvPr/>
            </p:nvPicPr>
            <p:blipFill rotWithShape="1">
              <a:blip r:embed="rId3">
                <a:alphaModFix/>
              </a:blip>
              <a:srcRect/>
              <a:stretch/>
            </p:blipFill>
            <p:spPr>
              <a:xfrm>
                <a:off x="1678748" y="1198787"/>
                <a:ext cx="677410" cy="582988"/>
              </a:xfrm>
              <a:prstGeom prst="rect">
                <a:avLst/>
              </a:prstGeom>
              <a:noFill/>
              <a:ln>
                <a:noFill/>
              </a:ln>
            </p:spPr>
          </p:pic>
          <p:sp>
            <p:nvSpPr>
              <p:cNvPr id="2672" name="Google Shape;2672;p169"/>
              <p:cNvSpPr txBox="1"/>
              <p:nvPr/>
            </p:nvSpPr>
            <p:spPr>
              <a:xfrm>
                <a:off x="1297454" y="730889"/>
                <a:ext cx="1428861" cy="5910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50"/>
                  <a:buFont typeface="Arial"/>
                  <a:buNone/>
                </a:pPr>
                <a:r>
                  <a:rPr lang="en-US" sz="1400" b="0" i="0" u="none" strike="noStrike" cap="none">
                    <a:solidFill>
                      <a:schemeClr val="dk1"/>
                    </a:solidFill>
                    <a:latin typeface="Arial"/>
                    <a:ea typeface="Arial"/>
                    <a:cs typeface="Arial"/>
                    <a:sym typeface="Arial"/>
                  </a:rPr>
                  <a:t>10.0.1.1</a:t>
                </a:r>
                <a:endParaRPr sz="1400" b="0" i="0" u="none" strike="noStrike" cap="none">
                  <a:solidFill>
                    <a:srgbClr val="000000"/>
                  </a:solidFill>
                  <a:latin typeface="Arial"/>
                  <a:ea typeface="Arial"/>
                  <a:cs typeface="Arial"/>
                  <a:sym typeface="Arial"/>
                </a:endParaRPr>
              </a:p>
            </p:txBody>
          </p:sp>
        </p:grpSp>
        <p:grpSp>
          <p:nvGrpSpPr>
            <p:cNvPr id="2673" name="Google Shape;2673;p169"/>
            <p:cNvGrpSpPr/>
            <p:nvPr/>
          </p:nvGrpSpPr>
          <p:grpSpPr>
            <a:xfrm>
              <a:off x="2756296" y="1467469"/>
              <a:ext cx="903920" cy="589176"/>
              <a:chOff x="1258658" y="763540"/>
              <a:chExt cx="1562189" cy="1018235"/>
            </a:xfrm>
          </p:grpSpPr>
          <p:pic>
            <p:nvPicPr>
              <p:cNvPr id="2674" name="Google Shape;2674;p169" descr="C:\Users\ecoffey\AppData\Local\Temp\Rar$DRa0.430\Cisco Icons November\30104_Device_www_server_3135\Png_256\30104_Device_www_server_3135_warning_256.png"/>
              <p:cNvPicPr preferRelativeResize="0"/>
              <p:nvPr/>
            </p:nvPicPr>
            <p:blipFill rotWithShape="1">
              <a:blip r:embed="rId3">
                <a:alphaModFix/>
              </a:blip>
              <a:srcRect/>
              <a:stretch/>
            </p:blipFill>
            <p:spPr>
              <a:xfrm>
                <a:off x="1678748" y="1198787"/>
                <a:ext cx="677410" cy="582988"/>
              </a:xfrm>
              <a:prstGeom prst="rect">
                <a:avLst/>
              </a:prstGeom>
              <a:noFill/>
              <a:ln>
                <a:noFill/>
              </a:ln>
            </p:spPr>
          </p:pic>
          <p:sp>
            <p:nvSpPr>
              <p:cNvPr id="2675" name="Google Shape;2675;p169"/>
              <p:cNvSpPr txBox="1"/>
              <p:nvPr/>
            </p:nvSpPr>
            <p:spPr>
              <a:xfrm>
                <a:off x="1258658" y="763540"/>
                <a:ext cx="1562189" cy="31914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50"/>
                  <a:buFont typeface="Arial"/>
                  <a:buNone/>
                </a:pPr>
                <a:r>
                  <a:rPr lang="en-US" sz="1400" b="0" i="0" u="none" strike="noStrike" cap="none">
                    <a:solidFill>
                      <a:schemeClr val="dk1"/>
                    </a:solidFill>
                    <a:latin typeface="Arial"/>
                    <a:ea typeface="Arial"/>
                    <a:cs typeface="Arial"/>
                    <a:sym typeface="Arial"/>
                  </a:rPr>
                  <a:t>10.0.1.2</a:t>
                </a:r>
                <a:endParaRPr sz="1400" b="0" i="0" u="none" strike="noStrike" cap="none">
                  <a:solidFill>
                    <a:srgbClr val="000000"/>
                  </a:solidFill>
                  <a:latin typeface="Arial"/>
                  <a:ea typeface="Arial"/>
                  <a:cs typeface="Arial"/>
                  <a:sym typeface="Arial"/>
                </a:endParaRPr>
              </a:p>
            </p:txBody>
          </p:sp>
        </p:grpSp>
        <p:cxnSp>
          <p:nvCxnSpPr>
            <p:cNvPr id="2676" name="Google Shape;2676;p169"/>
            <p:cNvCxnSpPr>
              <a:stCxn id="2671" idx="3"/>
              <a:endCxn id="2674" idx="1"/>
            </p:cNvCxnSpPr>
            <p:nvPr/>
          </p:nvCxnSpPr>
          <p:spPr>
            <a:xfrm>
              <a:off x="1287148" y="1887980"/>
              <a:ext cx="1712100" cy="300"/>
            </a:xfrm>
            <a:prstGeom prst="bentConnector3">
              <a:avLst>
                <a:gd name="adj1" fmla="val -4405"/>
              </a:avLst>
            </a:prstGeom>
            <a:noFill/>
            <a:ln w="25400" cap="flat" cmpd="sng">
              <a:solidFill>
                <a:srgbClr val="FF0000"/>
              </a:solidFill>
              <a:prstDash val="solid"/>
              <a:round/>
              <a:headEnd type="none" w="sm" len="sm"/>
              <a:tailEnd type="none" w="sm" len="sm"/>
            </a:ln>
          </p:spPr>
        </p:cxnSp>
        <p:pic>
          <p:nvPicPr>
            <p:cNvPr id="2677" name="Google Shape;2677;p169" descr="C:\Users\ecoffey\AppData\Local\Temp\Rar$DRa0.583\Cisco Icons November\30067_Device_router_3057\Png_256\30067_Device_router_3057_unknown_256.png"/>
            <p:cNvPicPr preferRelativeResize="0"/>
            <p:nvPr/>
          </p:nvPicPr>
          <p:blipFill rotWithShape="1">
            <a:blip r:embed="rId4">
              <a:alphaModFix/>
            </a:blip>
            <a:srcRect/>
            <a:stretch/>
          </p:blipFill>
          <p:spPr>
            <a:xfrm>
              <a:off x="1838430" y="1692585"/>
              <a:ext cx="707847" cy="400158"/>
            </a:xfrm>
            <a:prstGeom prst="rect">
              <a:avLst/>
            </a:prstGeom>
            <a:noFill/>
            <a:ln>
              <a:noFill/>
            </a:ln>
          </p:spPr>
        </p:pic>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682"/>
        <p:cNvGrpSpPr/>
        <p:nvPr/>
      </p:nvGrpSpPr>
      <p:grpSpPr>
        <a:xfrm>
          <a:off x="0" y="0"/>
          <a:ext cx="0" cy="0"/>
          <a:chOff x="0" y="0"/>
          <a:chExt cx="0" cy="0"/>
        </a:xfrm>
      </p:grpSpPr>
      <p:sp>
        <p:nvSpPr>
          <p:cNvPr id="2683" name="Google Shape;2683;p170"/>
          <p:cNvSpPr txBox="1">
            <a:spLocks noGrp="1"/>
          </p:cNvSpPr>
          <p:nvPr>
            <p:ph type="body" idx="1"/>
          </p:nvPr>
        </p:nvSpPr>
        <p:spPr>
          <a:xfrm>
            <a:off x="152400" y="742950"/>
            <a:ext cx="8686800" cy="298887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0744B8"/>
                </a:solidFill>
                <a:latin typeface="Consolas"/>
                <a:ea typeface="Consolas"/>
                <a:cs typeface="Consolas"/>
                <a:sym typeface="Consolas"/>
              </a:rPr>
              <a:t>table </a:t>
            </a:r>
            <a:r>
              <a:rPr lang="en-US" sz="1400" b="0" i="0" u="none" strike="noStrike" cap="none">
                <a:solidFill>
                  <a:schemeClr val="dk1"/>
                </a:solidFill>
                <a:latin typeface="Consolas"/>
                <a:ea typeface="Consolas"/>
                <a:cs typeface="Consolas"/>
                <a:sym typeface="Consolas"/>
              </a:rPr>
              <a:t>ipv4_lpm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0744B8"/>
                </a:solidFill>
                <a:latin typeface="Consolas"/>
                <a:ea typeface="Consolas"/>
                <a:cs typeface="Consolas"/>
                <a:sym typeface="Consolas"/>
              </a:rPr>
              <a:t>key</a:t>
            </a:r>
            <a:r>
              <a:rPr lang="en-US" sz="1400" b="0" i="0" u="none" strike="noStrike" cap="none">
                <a:solidFill>
                  <a:schemeClr val="dk1"/>
                </a:solidFill>
                <a:latin typeface="Consolas"/>
                <a:ea typeface="Consolas"/>
                <a:cs typeface="Consolas"/>
                <a:sym typeface="Consolas"/>
              </a:rPr>
              <a:t> = {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hdr.ipv4.dstAddr: lpm;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0744B8"/>
                </a:solidFill>
                <a:latin typeface="Consolas"/>
                <a:ea typeface="Consolas"/>
                <a:cs typeface="Consolas"/>
                <a:sym typeface="Consolas"/>
              </a:rPr>
              <a:t>actions </a:t>
            </a:r>
            <a:r>
              <a:rPr lang="en-US" sz="1400" b="0" i="0" u="none" strike="noStrike" cap="none">
                <a:solidFill>
                  <a:schemeClr val="dk1"/>
                </a:solidFill>
                <a:latin typeface="Consolas"/>
                <a:ea typeface="Consolas"/>
                <a:cs typeface="Consolas"/>
                <a:sym typeface="Consolas"/>
              </a:rPr>
              <a:t>= {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ipv4_forward;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drop;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NoAction;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0744B8"/>
                </a:solidFill>
                <a:latin typeface="Consolas"/>
                <a:ea typeface="Consolas"/>
                <a:cs typeface="Consolas"/>
                <a:sym typeface="Consolas"/>
              </a:rPr>
              <a:t>size</a:t>
            </a:r>
            <a:r>
              <a:rPr lang="en-US" sz="1400" b="0" i="0" u="none" strike="noStrike" cap="none">
                <a:solidFill>
                  <a:schemeClr val="dk1"/>
                </a:solidFill>
                <a:latin typeface="Consolas"/>
                <a:ea typeface="Consolas"/>
                <a:cs typeface="Consolas"/>
                <a:sym typeface="Consolas"/>
              </a:rPr>
              <a:t> = 1024;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0744B8"/>
                </a:solidFill>
                <a:latin typeface="Consolas"/>
                <a:ea typeface="Consolas"/>
                <a:cs typeface="Consolas"/>
                <a:sym typeface="Consolas"/>
              </a:rPr>
              <a:t>default_action </a:t>
            </a:r>
            <a:r>
              <a:rPr lang="en-US" sz="1400" b="0" i="0" u="none" strike="noStrike" cap="none">
                <a:solidFill>
                  <a:schemeClr val="dk1"/>
                </a:solidFill>
                <a:latin typeface="Consolas"/>
                <a:ea typeface="Consolas"/>
                <a:cs typeface="Consolas"/>
                <a:sym typeface="Consolas"/>
              </a:rPr>
              <a:t>= NoAction();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endParaRPr sz="900" b="0" i="0" u="none" strike="noStrike" cap="none">
              <a:solidFill>
                <a:schemeClr val="dk1"/>
              </a:solidFill>
              <a:latin typeface="Arial"/>
              <a:ea typeface="Arial"/>
              <a:cs typeface="Arial"/>
              <a:sym typeface="Arial"/>
            </a:endParaRPr>
          </a:p>
        </p:txBody>
      </p:sp>
      <p:sp>
        <p:nvSpPr>
          <p:cNvPr id="2684" name="Google Shape;2684;p170"/>
          <p:cNvSpPr txBox="1">
            <a:spLocks noGrp="1"/>
          </p:cNvSpPr>
          <p:nvPr>
            <p:ph type="title"/>
          </p:nvPr>
        </p:nvSpPr>
        <p:spPr>
          <a:xfrm>
            <a:off x="152400" y="127400"/>
            <a:ext cx="8686800" cy="4798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IPv4_LPM Table</a:t>
            </a:r>
            <a:endParaRPr sz="2700" b="1" i="0" u="none" strike="noStrike" cap="none">
              <a:solidFill>
                <a:schemeClr val="dk1"/>
              </a:solidFill>
              <a:latin typeface="Arial"/>
              <a:ea typeface="Arial"/>
              <a:cs typeface="Arial"/>
              <a:sym typeface="Arial"/>
            </a:endParaRPr>
          </a:p>
        </p:txBody>
      </p:sp>
      <p:sp>
        <p:nvSpPr>
          <p:cNvPr id="2685" name="Google Shape;2685;p170"/>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88888"/>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43</a:t>
            </a:fld>
            <a:endParaRPr sz="825" b="0" i="0" u="none" strike="noStrike" cap="none">
              <a:solidFill>
                <a:srgbClr val="888888"/>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689"/>
        <p:cNvGrpSpPr/>
        <p:nvPr/>
      </p:nvGrpSpPr>
      <p:grpSpPr>
        <a:xfrm>
          <a:off x="0" y="0"/>
          <a:ext cx="0" cy="0"/>
          <a:chOff x="0" y="0"/>
          <a:chExt cx="0" cy="0"/>
        </a:xfrm>
      </p:grpSpPr>
      <p:sp>
        <p:nvSpPr>
          <p:cNvPr id="2690" name="Google Shape;2690;p171"/>
          <p:cNvSpPr txBox="1">
            <a:spLocks noGrp="1"/>
          </p:cNvSpPr>
          <p:nvPr>
            <p:ph type="body" idx="1"/>
          </p:nvPr>
        </p:nvSpPr>
        <p:spPr>
          <a:xfrm>
            <a:off x="152400" y="742950"/>
            <a:ext cx="4267200"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3F3151"/>
              </a:buClr>
              <a:buSzPts val="338"/>
              <a:buFont typeface="Merriweather Sans"/>
              <a:buNone/>
            </a:pPr>
            <a:r>
              <a:rPr lang="en-US" sz="1350" b="0" i="0" u="none" strike="noStrike" cap="none">
                <a:solidFill>
                  <a:srgbClr val="C00000"/>
                </a:solidFill>
                <a:latin typeface="Consolas"/>
                <a:ea typeface="Consolas"/>
                <a:cs typeface="Consolas"/>
                <a:sym typeface="Consolas"/>
              </a:rPr>
              <a:t>/* core.p4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rgbClr val="0744B8"/>
                </a:solidFill>
                <a:latin typeface="Consolas"/>
                <a:ea typeface="Consolas"/>
                <a:cs typeface="Consolas"/>
                <a:sym typeface="Consolas"/>
              </a:rPr>
              <a:t>match_kind </a:t>
            </a:r>
            <a:r>
              <a:rPr lang="en-US" sz="1350" b="0" i="0" u="none" strike="noStrike" cap="none">
                <a:solidFill>
                  <a:schemeClr val="dk1"/>
                </a:solidFill>
                <a:latin typeface="Consolas"/>
                <a:ea typeface="Consolas"/>
                <a:cs typeface="Consolas"/>
                <a:sym typeface="Consolas"/>
              </a:rPr>
              <a:t>{</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chemeClr val="dk1"/>
                </a:solidFill>
                <a:latin typeface="Consolas"/>
                <a:ea typeface="Consolas"/>
                <a:cs typeface="Consolas"/>
                <a:sym typeface="Consolas"/>
              </a:rPr>
              <a:t>    exact,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chemeClr val="dk1"/>
                </a:solidFill>
                <a:latin typeface="Consolas"/>
                <a:ea typeface="Consolas"/>
                <a:cs typeface="Consolas"/>
                <a:sym typeface="Consolas"/>
              </a:rPr>
              <a:t>    ternary,</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chemeClr val="dk1"/>
                </a:solidFill>
                <a:latin typeface="Consolas"/>
                <a:ea typeface="Consolas"/>
                <a:cs typeface="Consolas"/>
                <a:sym typeface="Consolas"/>
              </a:rPr>
              <a:t>    lpm</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chemeClr val="dk1"/>
                </a:solidFill>
                <a:latin typeface="Consolas"/>
                <a:ea typeface="Consolas"/>
                <a:cs typeface="Consolas"/>
                <a:sym typeface="Consolas"/>
              </a:rPr>
              <a:t>}</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38"/>
              <a:buFont typeface="Merriweather Sans"/>
              <a:buNone/>
            </a:pPr>
            <a:endParaRPr sz="1350" b="0" i="0" u="none" strike="noStrike" cap="none">
              <a:solidFill>
                <a:schemeClr val="dk1"/>
              </a:solidFill>
              <a:latin typeface="Consolas"/>
              <a:ea typeface="Consolas"/>
              <a:cs typeface="Consolas"/>
              <a:sym typeface="Consolas"/>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rgbClr val="C00000"/>
                </a:solidFill>
                <a:latin typeface="Consolas"/>
                <a:ea typeface="Consolas"/>
                <a:cs typeface="Consolas"/>
                <a:sym typeface="Consolas"/>
              </a:rPr>
              <a:t>/* v1model.p4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rgbClr val="0744B8"/>
                </a:solidFill>
                <a:latin typeface="Consolas"/>
                <a:ea typeface="Consolas"/>
                <a:cs typeface="Consolas"/>
                <a:sym typeface="Consolas"/>
              </a:rPr>
              <a:t>match_kind </a:t>
            </a:r>
            <a:r>
              <a:rPr lang="en-US" sz="1350" b="0" i="0" u="none" strike="noStrike" cap="none">
                <a:solidFill>
                  <a:schemeClr val="dk1"/>
                </a:solidFill>
                <a:latin typeface="Consolas"/>
                <a:ea typeface="Consolas"/>
                <a:cs typeface="Consolas"/>
                <a:sym typeface="Consolas"/>
              </a:rPr>
              <a:t>{</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chemeClr val="dk1"/>
                </a:solidFill>
                <a:latin typeface="Consolas"/>
                <a:ea typeface="Consolas"/>
                <a:cs typeface="Consolas"/>
                <a:sym typeface="Consolas"/>
              </a:rPr>
              <a:t>    range,</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chemeClr val="dk1"/>
                </a:solidFill>
                <a:latin typeface="Consolas"/>
                <a:ea typeface="Consolas"/>
                <a:cs typeface="Consolas"/>
                <a:sym typeface="Consolas"/>
              </a:rPr>
              <a:t>    selector</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chemeClr val="dk1"/>
                </a:solidFill>
                <a:latin typeface="Consolas"/>
                <a:ea typeface="Consolas"/>
                <a:cs typeface="Consolas"/>
                <a:sym typeface="Consolas"/>
              </a:rPr>
              <a:t>}</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38"/>
              <a:buFont typeface="Merriweather Sans"/>
              <a:buNone/>
            </a:pPr>
            <a:endParaRPr sz="1350" b="0" i="0" u="none" strike="noStrike" cap="none">
              <a:solidFill>
                <a:srgbClr val="C00000"/>
              </a:solidFill>
              <a:latin typeface="Consolas"/>
              <a:ea typeface="Consolas"/>
              <a:cs typeface="Consolas"/>
              <a:sym typeface="Consolas"/>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rgbClr val="C00000"/>
                </a:solidFill>
                <a:latin typeface="Consolas"/>
                <a:ea typeface="Consolas"/>
                <a:cs typeface="Consolas"/>
                <a:sym typeface="Consolas"/>
              </a:rPr>
              <a:t>/* Some other architecture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rgbClr val="0744B8"/>
                </a:solidFill>
                <a:latin typeface="Consolas"/>
                <a:ea typeface="Consolas"/>
                <a:cs typeface="Consolas"/>
                <a:sym typeface="Consolas"/>
              </a:rPr>
              <a:t>match_kind </a:t>
            </a:r>
            <a:r>
              <a:rPr lang="en-US" sz="1350" b="0" i="0" u="none" strike="noStrike" cap="none">
                <a:solidFill>
                  <a:schemeClr val="dk1"/>
                </a:solidFill>
                <a:latin typeface="Consolas"/>
                <a:ea typeface="Consolas"/>
                <a:cs typeface="Consolas"/>
                <a:sym typeface="Consolas"/>
              </a:rPr>
              <a:t>{</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chemeClr val="dk1"/>
                </a:solidFill>
                <a:latin typeface="Consolas"/>
                <a:ea typeface="Consolas"/>
                <a:cs typeface="Consolas"/>
                <a:sym typeface="Consolas"/>
              </a:rPr>
              <a:t>    regexp,</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chemeClr val="dk1"/>
                </a:solidFill>
                <a:latin typeface="Consolas"/>
                <a:ea typeface="Consolas"/>
                <a:cs typeface="Consolas"/>
                <a:sym typeface="Consolas"/>
              </a:rPr>
              <a:t>    fuzzy</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38"/>
              <a:buFont typeface="Merriweather Sans"/>
              <a:buNone/>
            </a:pPr>
            <a:r>
              <a:rPr lang="en-US" sz="1350" b="0" i="0" u="none" strike="noStrike" cap="none">
                <a:solidFill>
                  <a:schemeClr val="dk1"/>
                </a:solidFill>
                <a:latin typeface="Consolas"/>
                <a:ea typeface="Consolas"/>
                <a:cs typeface="Consolas"/>
                <a:sym typeface="Consolas"/>
              </a:rPr>
              <a:t>}</a:t>
            </a:r>
            <a:endParaRPr sz="900" b="0" i="0" u="none" strike="noStrike" cap="none">
              <a:solidFill>
                <a:schemeClr val="dk1"/>
              </a:solidFill>
              <a:latin typeface="Arial"/>
              <a:ea typeface="Arial"/>
              <a:cs typeface="Arial"/>
              <a:sym typeface="Arial"/>
            </a:endParaRPr>
          </a:p>
        </p:txBody>
      </p:sp>
      <p:sp>
        <p:nvSpPr>
          <p:cNvPr id="2691" name="Google Shape;2691;p171"/>
          <p:cNvSpPr txBox="1">
            <a:spLocks noGrp="1"/>
          </p:cNvSpPr>
          <p:nvPr>
            <p:ph type="title"/>
          </p:nvPr>
        </p:nvSpPr>
        <p:spPr>
          <a:xfrm>
            <a:off x="152400" y="127400"/>
            <a:ext cx="8686800" cy="4798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Match Kinds</a:t>
            </a:r>
            <a:endParaRPr sz="2700" b="1" i="0" u="none" strike="noStrike" cap="none">
              <a:solidFill>
                <a:schemeClr val="dk1"/>
              </a:solidFill>
              <a:latin typeface="Arial"/>
              <a:ea typeface="Arial"/>
              <a:cs typeface="Arial"/>
              <a:sym typeface="Arial"/>
            </a:endParaRPr>
          </a:p>
        </p:txBody>
      </p:sp>
      <p:sp>
        <p:nvSpPr>
          <p:cNvPr id="2692" name="Google Shape;2692;p171"/>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88888"/>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44</a:t>
            </a:fld>
            <a:endParaRPr sz="825" b="0" i="0" u="none" strike="noStrike" cap="none">
              <a:solidFill>
                <a:srgbClr val="888888"/>
              </a:solidFill>
              <a:latin typeface="Arial"/>
              <a:ea typeface="Arial"/>
              <a:cs typeface="Arial"/>
              <a:sym typeface="Arial"/>
            </a:endParaRPr>
          </a:p>
        </p:txBody>
      </p:sp>
      <p:sp>
        <p:nvSpPr>
          <p:cNvPr id="2693" name="Google Shape;2693;p171"/>
          <p:cNvSpPr txBox="1">
            <a:spLocks noGrp="1"/>
          </p:cNvSpPr>
          <p:nvPr>
            <p:ph type="body" idx="2"/>
          </p:nvPr>
        </p:nvSpPr>
        <p:spPr>
          <a:xfrm>
            <a:off x="4572000" y="742950"/>
            <a:ext cx="4284134" cy="41148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rgbClr val="3F3151"/>
              </a:buClr>
              <a:buSzPts val="1500"/>
              <a:buFont typeface="Merriweather Sans"/>
              <a:buChar char="•"/>
            </a:pPr>
            <a:r>
              <a:rPr lang="en-US" sz="1500" b="1" i="0" u="none" strike="noStrike" cap="none">
                <a:solidFill>
                  <a:schemeClr val="dk1"/>
                </a:solidFill>
                <a:latin typeface="Arial"/>
                <a:ea typeface="Arial"/>
                <a:cs typeface="Arial"/>
                <a:sym typeface="Arial"/>
              </a:rPr>
              <a:t>The type </a:t>
            </a:r>
            <a:r>
              <a:rPr lang="en-US" sz="1500" b="1" i="0" u="none" strike="noStrike" cap="none">
                <a:solidFill>
                  <a:schemeClr val="dk1"/>
                </a:solidFill>
                <a:latin typeface="Consolas"/>
                <a:ea typeface="Consolas"/>
                <a:cs typeface="Consolas"/>
                <a:sym typeface="Consolas"/>
              </a:rPr>
              <a:t>match_kind</a:t>
            </a:r>
            <a:r>
              <a:rPr lang="en-US" sz="1500" b="1" i="0" u="none" strike="noStrike" cap="none">
                <a:solidFill>
                  <a:schemeClr val="dk1"/>
                </a:solidFill>
                <a:latin typeface="Arial"/>
                <a:ea typeface="Arial"/>
                <a:cs typeface="Arial"/>
                <a:sym typeface="Arial"/>
              </a:rPr>
              <a:t> is special in P4</a:t>
            </a:r>
            <a:endParaRPr sz="1500" b="1" i="0" u="none" strike="noStrike" cap="none">
              <a:solidFill>
                <a:schemeClr val="dk1"/>
              </a:solidFill>
              <a:latin typeface="Arial"/>
              <a:ea typeface="Arial"/>
              <a:cs typeface="Arial"/>
              <a:sym typeface="Arial"/>
            </a:endParaRPr>
          </a:p>
          <a:p>
            <a:pPr marL="171450" marR="0" lvl="0" indent="-171450" algn="l" rtl="0">
              <a:lnSpc>
                <a:spcPct val="100000"/>
              </a:lnSpc>
              <a:spcBef>
                <a:spcPts val="0"/>
              </a:spcBef>
              <a:spcAft>
                <a:spcPts val="0"/>
              </a:spcAft>
              <a:buClr>
                <a:srgbClr val="3F3151"/>
              </a:buClr>
              <a:buSzPts val="1500"/>
              <a:buFont typeface="Merriweather Sans"/>
              <a:buNone/>
            </a:pPr>
            <a:endParaRPr sz="1500" b="1" i="0" u="none" strike="noStrike" cap="none">
              <a:solidFill>
                <a:schemeClr val="dk1"/>
              </a:solidFill>
              <a:latin typeface="Arial"/>
              <a:ea typeface="Arial"/>
              <a:cs typeface="Arial"/>
              <a:sym typeface="Arial"/>
            </a:endParaRPr>
          </a:p>
          <a:p>
            <a:pPr marL="171450" marR="0" lvl="0" indent="-171450" algn="l" rtl="0">
              <a:lnSpc>
                <a:spcPct val="100000"/>
              </a:lnSpc>
              <a:spcBef>
                <a:spcPts val="0"/>
              </a:spcBef>
              <a:spcAft>
                <a:spcPts val="0"/>
              </a:spcAft>
              <a:buClr>
                <a:srgbClr val="3F3151"/>
              </a:buClr>
              <a:buSzPts val="1500"/>
              <a:buFont typeface="Merriweather Sans"/>
              <a:buChar char="•"/>
            </a:pPr>
            <a:r>
              <a:rPr lang="en-US" sz="1500" b="1" i="0" u="none" strike="noStrike" cap="none">
                <a:solidFill>
                  <a:schemeClr val="dk1"/>
                </a:solidFill>
                <a:latin typeface="Arial"/>
                <a:ea typeface="Arial"/>
                <a:cs typeface="Arial"/>
                <a:sym typeface="Arial"/>
              </a:rPr>
              <a:t>The standard library (</a:t>
            </a:r>
            <a:r>
              <a:rPr lang="en-US" sz="1500" b="0" i="0" u="none" strike="noStrike" cap="none">
                <a:solidFill>
                  <a:schemeClr val="dk1"/>
                </a:solidFill>
                <a:latin typeface="Consolas"/>
                <a:ea typeface="Consolas"/>
                <a:cs typeface="Consolas"/>
                <a:sym typeface="Consolas"/>
              </a:rPr>
              <a:t>core.p4</a:t>
            </a:r>
            <a:r>
              <a:rPr lang="en-US" sz="1500" b="1" i="0" u="none" strike="noStrike" cap="none">
                <a:solidFill>
                  <a:schemeClr val="dk1"/>
                </a:solidFill>
                <a:latin typeface="Arial"/>
                <a:ea typeface="Arial"/>
                <a:cs typeface="Arial"/>
                <a:sym typeface="Arial"/>
              </a:rPr>
              <a:t>) defines three standard match kinds</a:t>
            </a:r>
            <a:endParaRPr sz="1500" b="1" i="0" u="none" strike="noStrike" cap="none">
              <a:solidFill>
                <a:schemeClr val="dk1"/>
              </a:solidFill>
              <a:latin typeface="Arial"/>
              <a:ea typeface="Arial"/>
              <a:cs typeface="Arial"/>
              <a:sym typeface="Arial"/>
            </a:endParaRPr>
          </a:p>
          <a:p>
            <a:pPr marL="342900" marR="0" lvl="1" indent="-139700" algn="l" rtl="0">
              <a:lnSpc>
                <a:spcPct val="100000"/>
              </a:lnSpc>
              <a:spcBef>
                <a:spcPts val="131"/>
              </a:spcBef>
              <a:spcAft>
                <a:spcPts val="0"/>
              </a:spcAft>
              <a:buClr>
                <a:srgbClr val="205867"/>
              </a:buClr>
              <a:buSzPts val="1255"/>
              <a:buFont typeface="Merriweather Sans"/>
              <a:buChar char="◦"/>
            </a:pPr>
            <a:r>
              <a:rPr lang="en-US" sz="1350" b="0" i="0" u="none" strike="noStrike" cap="none">
                <a:solidFill>
                  <a:schemeClr val="dk1"/>
                </a:solidFill>
                <a:latin typeface="Arial"/>
                <a:ea typeface="Arial"/>
                <a:cs typeface="Arial"/>
                <a:sym typeface="Arial"/>
              </a:rPr>
              <a:t>Exact match</a:t>
            </a:r>
            <a:endParaRPr sz="1350" b="0" i="0" u="none" strike="noStrike" cap="none">
              <a:solidFill>
                <a:schemeClr val="dk1"/>
              </a:solidFill>
              <a:latin typeface="Arial"/>
              <a:ea typeface="Arial"/>
              <a:cs typeface="Arial"/>
              <a:sym typeface="Arial"/>
            </a:endParaRPr>
          </a:p>
          <a:p>
            <a:pPr marL="342900" marR="0" lvl="1" indent="-139700" algn="l" rtl="0">
              <a:lnSpc>
                <a:spcPct val="100000"/>
              </a:lnSpc>
              <a:spcBef>
                <a:spcPts val="112"/>
              </a:spcBef>
              <a:spcAft>
                <a:spcPts val="0"/>
              </a:spcAft>
              <a:buClr>
                <a:srgbClr val="205867"/>
              </a:buClr>
              <a:buSzPts val="1255"/>
              <a:buFont typeface="Merriweather Sans"/>
              <a:buChar char="◦"/>
            </a:pPr>
            <a:r>
              <a:rPr lang="en-US" sz="1350" b="0" i="0" u="none" strike="noStrike" cap="none">
                <a:solidFill>
                  <a:schemeClr val="dk1"/>
                </a:solidFill>
                <a:latin typeface="Arial"/>
                <a:ea typeface="Arial"/>
                <a:cs typeface="Arial"/>
                <a:sym typeface="Arial"/>
              </a:rPr>
              <a:t>Ternary match</a:t>
            </a:r>
            <a:endParaRPr sz="1350" b="0" i="0" u="none" strike="noStrike" cap="none">
              <a:solidFill>
                <a:schemeClr val="dk1"/>
              </a:solidFill>
              <a:latin typeface="Arial"/>
              <a:ea typeface="Arial"/>
              <a:cs typeface="Arial"/>
              <a:sym typeface="Arial"/>
            </a:endParaRPr>
          </a:p>
          <a:p>
            <a:pPr marL="342900" marR="0" lvl="1" indent="-139700" algn="l" rtl="0">
              <a:lnSpc>
                <a:spcPct val="100000"/>
              </a:lnSpc>
              <a:spcBef>
                <a:spcPts val="112"/>
              </a:spcBef>
              <a:spcAft>
                <a:spcPts val="0"/>
              </a:spcAft>
              <a:buClr>
                <a:srgbClr val="205867"/>
              </a:buClr>
              <a:buSzPts val="1255"/>
              <a:buFont typeface="Merriweather Sans"/>
              <a:buChar char="◦"/>
            </a:pPr>
            <a:r>
              <a:rPr lang="en-US" sz="1350" b="0" i="0" u="none" strike="noStrike" cap="none">
                <a:solidFill>
                  <a:schemeClr val="dk1"/>
                </a:solidFill>
                <a:latin typeface="Arial"/>
                <a:ea typeface="Arial"/>
                <a:cs typeface="Arial"/>
                <a:sym typeface="Arial"/>
              </a:rPr>
              <a:t>LPM match</a:t>
            </a:r>
            <a:endParaRPr sz="1350" b="0" i="0" u="none" strike="noStrike" cap="none">
              <a:solidFill>
                <a:schemeClr val="dk1"/>
              </a:solidFill>
              <a:latin typeface="Arial"/>
              <a:ea typeface="Arial"/>
              <a:cs typeface="Arial"/>
              <a:sym typeface="Arial"/>
            </a:endParaRPr>
          </a:p>
          <a:p>
            <a:pPr marL="342900" marR="0" lvl="1" indent="-219410" algn="l" rtl="0">
              <a:lnSpc>
                <a:spcPct val="100000"/>
              </a:lnSpc>
              <a:spcBef>
                <a:spcPts val="112"/>
              </a:spcBef>
              <a:spcAft>
                <a:spcPts val="0"/>
              </a:spcAft>
              <a:buClr>
                <a:srgbClr val="205867"/>
              </a:buClr>
              <a:buSzPts val="1255"/>
              <a:buFont typeface="Merriweather Sans"/>
              <a:buNone/>
            </a:pPr>
            <a:endParaRPr sz="1350" b="0" i="0" u="none" strike="noStrike" cap="none">
              <a:solidFill>
                <a:schemeClr val="dk1"/>
              </a:solidFill>
              <a:latin typeface="Arial"/>
              <a:ea typeface="Arial"/>
              <a:cs typeface="Arial"/>
              <a:sym typeface="Arial"/>
            </a:endParaRPr>
          </a:p>
          <a:p>
            <a:pPr marL="173736" marR="0" lvl="0" indent="-173736" algn="l" rtl="0">
              <a:lnSpc>
                <a:spcPct val="100000"/>
              </a:lnSpc>
              <a:spcBef>
                <a:spcPts val="0"/>
              </a:spcBef>
              <a:spcAft>
                <a:spcPts val="0"/>
              </a:spcAft>
              <a:buClr>
                <a:srgbClr val="205867"/>
              </a:buClr>
              <a:buSzPts val="1750"/>
              <a:buFont typeface="Arial"/>
              <a:buChar char="•"/>
            </a:pPr>
            <a:r>
              <a:rPr lang="en-US" sz="1500" b="1" i="0" u="none" strike="noStrike" cap="none">
                <a:solidFill>
                  <a:schemeClr val="dk1"/>
                </a:solidFill>
                <a:latin typeface="Arial"/>
                <a:ea typeface="Arial"/>
                <a:cs typeface="Arial"/>
                <a:sym typeface="Arial"/>
              </a:rPr>
              <a:t>The architecture (</a:t>
            </a:r>
            <a:r>
              <a:rPr lang="en-US" sz="1500" b="0" i="0" u="none" strike="noStrike" cap="none">
                <a:solidFill>
                  <a:schemeClr val="dk1"/>
                </a:solidFill>
                <a:latin typeface="Consolas"/>
                <a:ea typeface="Consolas"/>
                <a:cs typeface="Consolas"/>
                <a:sym typeface="Consolas"/>
              </a:rPr>
              <a:t>v</a:t>
            </a:r>
            <a:r>
              <a:rPr lang="en-US" sz="1650" b="0" i="0" u="none" strike="noStrike" cap="none">
                <a:solidFill>
                  <a:schemeClr val="dk1"/>
                </a:solidFill>
                <a:latin typeface="Consolas"/>
                <a:ea typeface="Consolas"/>
                <a:cs typeface="Consolas"/>
                <a:sym typeface="Consolas"/>
              </a:rPr>
              <a:t>1model.p4</a:t>
            </a:r>
            <a:r>
              <a:rPr lang="en-US" sz="1650" b="1" i="0" u="none" strike="noStrike" cap="none">
                <a:solidFill>
                  <a:schemeClr val="dk1"/>
                </a:solidFill>
                <a:latin typeface="Arial"/>
                <a:ea typeface="Arial"/>
                <a:cs typeface="Arial"/>
                <a:sym typeface="Arial"/>
              </a:rPr>
              <a:t>) defines two additional match kinds:</a:t>
            </a:r>
            <a:endParaRPr sz="1500" b="1" i="0" u="none" strike="noStrike" cap="none">
              <a:solidFill>
                <a:schemeClr val="dk1"/>
              </a:solidFill>
              <a:latin typeface="Arial"/>
              <a:ea typeface="Arial"/>
              <a:cs typeface="Arial"/>
              <a:sym typeface="Arial"/>
            </a:endParaRPr>
          </a:p>
          <a:p>
            <a:pPr marL="342900" marR="0" lvl="1" indent="-139700" algn="l" rtl="0">
              <a:lnSpc>
                <a:spcPct val="100000"/>
              </a:lnSpc>
              <a:spcBef>
                <a:spcPts val="112"/>
              </a:spcBef>
              <a:spcAft>
                <a:spcPts val="0"/>
              </a:spcAft>
              <a:buClr>
                <a:srgbClr val="205867"/>
              </a:buClr>
              <a:buSzPts val="1255"/>
              <a:buFont typeface="Merriweather Sans"/>
              <a:buChar char="◦"/>
            </a:pPr>
            <a:r>
              <a:rPr lang="en-US" sz="1350" b="0" i="0" u="none" strike="noStrike" cap="none">
                <a:solidFill>
                  <a:schemeClr val="dk1"/>
                </a:solidFill>
                <a:latin typeface="Arial"/>
                <a:ea typeface="Arial"/>
                <a:cs typeface="Arial"/>
                <a:sym typeface="Arial"/>
              </a:rPr>
              <a:t>range</a:t>
            </a:r>
            <a:endParaRPr sz="1350" b="0" i="0" u="none" strike="noStrike" cap="none">
              <a:solidFill>
                <a:schemeClr val="dk1"/>
              </a:solidFill>
              <a:latin typeface="Arial"/>
              <a:ea typeface="Arial"/>
              <a:cs typeface="Arial"/>
              <a:sym typeface="Arial"/>
            </a:endParaRPr>
          </a:p>
          <a:p>
            <a:pPr marL="342900" marR="0" lvl="1" indent="-139700" algn="l" rtl="0">
              <a:lnSpc>
                <a:spcPct val="100000"/>
              </a:lnSpc>
              <a:spcBef>
                <a:spcPts val="112"/>
              </a:spcBef>
              <a:spcAft>
                <a:spcPts val="0"/>
              </a:spcAft>
              <a:buClr>
                <a:srgbClr val="205867"/>
              </a:buClr>
              <a:buSzPts val="1255"/>
              <a:buFont typeface="Merriweather Sans"/>
              <a:buChar char="◦"/>
            </a:pPr>
            <a:r>
              <a:rPr lang="en-US" sz="1350" b="0" i="0" u="none" strike="noStrike" cap="none">
                <a:solidFill>
                  <a:schemeClr val="dk1"/>
                </a:solidFill>
                <a:latin typeface="Arial"/>
                <a:ea typeface="Arial"/>
                <a:cs typeface="Arial"/>
                <a:sym typeface="Arial"/>
              </a:rPr>
              <a:t>selector</a:t>
            </a:r>
            <a:endParaRPr sz="1350" b="0" i="0" u="none" strike="noStrike" cap="none">
              <a:solidFill>
                <a:schemeClr val="dk1"/>
              </a:solidFill>
              <a:latin typeface="Arial"/>
              <a:ea typeface="Arial"/>
              <a:cs typeface="Arial"/>
              <a:sym typeface="Arial"/>
            </a:endParaRPr>
          </a:p>
          <a:p>
            <a:pPr marL="342900" marR="0" lvl="1" indent="-219410" algn="l" rtl="0">
              <a:lnSpc>
                <a:spcPct val="100000"/>
              </a:lnSpc>
              <a:spcBef>
                <a:spcPts val="112"/>
              </a:spcBef>
              <a:spcAft>
                <a:spcPts val="0"/>
              </a:spcAft>
              <a:buClr>
                <a:srgbClr val="205867"/>
              </a:buClr>
              <a:buSzPts val="1255"/>
              <a:buFont typeface="Merriweather Sans"/>
              <a:buNone/>
            </a:pPr>
            <a:endParaRPr sz="1350" b="0" i="0" u="none" strike="noStrike" cap="none">
              <a:solidFill>
                <a:schemeClr val="dk1"/>
              </a:solidFill>
              <a:latin typeface="Arial"/>
              <a:ea typeface="Arial"/>
              <a:cs typeface="Arial"/>
              <a:sym typeface="Arial"/>
            </a:endParaRPr>
          </a:p>
          <a:p>
            <a:pPr marL="171450" marR="0" lvl="0" indent="-171450" algn="l" rtl="0">
              <a:lnSpc>
                <a:spcPct val="100000"/>
              </a:lnSpc>
              <a:spcBef>
                <a:spcPts val="131"/>
              </a:spcBef>
              <a:spcAft>
                <a:spcPts val="0"/>
              </a:spcAft>
              <a:buClr>
                <a:srgbClr val="3F3151"/>
              </a:buClr>
              <a:buSzPts val="1500"/>
              <a:buFont typeface="Merriweather Sans"/>
              <a:buChar char="•"/>
            </a:pPr>
            <a:r>
              <a:rPr lang="en-US" sz="1500" b="1" i="0" u="none" strike="noStrike" cap="none">
                <a:solidFill>
                  <a:schemeClr val="dk1"/>
                </a:solidFill>
                <a:latin typeface="Arial"/>
                <a:ea typeface="Arial"/>
                <a:cs typeface="Arial"/>
                <a:sym typeface="Arial"/>
              </a:rPr>
              <a:t>Other architectures may define (and provide implementation for) additional match kinds</a:t>
            </a:r>
            <a:endParaRPr sz="1500" b="1"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75"/>
              <a:buFont typeface="Merriweather Sans"/>
              <a:buNone/>
            </a:pPr>
            <a:endParaRPr sz="1500" b="1" i="0" u="none" strike="noStrike" cap="none">
              <a:solidFill>
                <a:schemeClr val="dk1"/>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698"/>
        <p:cNvGrpSpPr/>
        <p:nvPr/>
      </p:nvGrpSpPr>
      <p:grpSpPr>
        <a:xfrm>
          <a:off x="0" y="0"/>
          <a:ext cx="0" cy="0"/>
          <a:chOff x="0" y="0"/>
          <a:chExt cx="0" cy="0"/>
        </a:xfrm>
      </p:grpSpPr>
      <p:sp>
        <p:nvSpPr>
          <p:cNvPr id="2699" name="Google Shape;2699;p172"/>
          <p:cNvSpPr txBox="1">
            <a:spLocks noGrp="1"/>
          </p:cNvSpPr>
          <p:nvPr>
            <p:ph type="body" idx="1"/>
          </p:nvPr>
        </p:nvSpPr>
        <p:spPr>
          <a:xfrm>
            <a:off x="152400" y="742950"/>
            <a:ext cx="4267199"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3F3151"/>
              </a:buClr>
              <a:buSzPts val="350"/>
              <a:buFont typeface="Merriweather Sans"/>
              <a:buNone/>
            </a:pPr>
            <a:r>
              <a:rPr lang="en-US" sz="1400" b="0" i="0" u="none" strike="noStrike" cap="none">
                <a:solidFill>
                  <a:srgbClr val="C00000"/>
                </a:solidFill>
                <a:latin typeface="Consolas"/>
                <a:ea typeface="Consolas"/>
                <a:cs typeface="Consolas"/>
                <a:sym typeface="Consolas"/>
              </a:rPr>
              <a:t>/* core.p4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rgbClr val="0744B8"/>
                </a:solidFill>
                <a:latin typeface="Consolas"/>
                <a:ea typeface="Consolas"/>
                <a:cs typeface="Consolas"/>
                <a:sym typeface="Consolas"/>
              </a:rPr>
              <a:t>action</a:t>
            </a:r>
            <a:r>
              <a:rPr lang="en-US" sz="1400" b="0" i="0" u="none" strike="noStrike" cap="none">
                <a:solidFill>
                  <a:schemeClr val="dk1"/>
                </a:solidFill>
                <a:latin typeface="Consolas"/>
                <a:ea typeface="Consolas"/>
                <a:cs typeface="Consolas"/>
                <a:sym typeface="Consolas"/>
              </a:rPr>
              <a:t> NoAction() {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endParaRPr sz="1400" b="0" i="0" u="none" strike="noStrike" cap="none">
              <a:solidFill>
                <a:schemeClr val="dk1"/>
              </a:solidFill>
              <a:latin typeface="Consolas"/>
              <a:ea typeface="Consolas"/>
              <a:cs typeface="Consolas"/>
              <a:sym typeface="Consolas"/>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rgbClr val="C00000"/>
                </a:solidFill>
                <a:latin typeface="Consolas"/>
                <a:ea typeface="Consolas"/>
                <a:cs typeface="Consolas"/>
                <a:sym typeface="Consolas"/>
              </a:rPr>
              <a:t>/* basic.p4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rgbClr val="0744B8"/>
                </a:solidFill>
                <a:latin typeface="Consolas"/>
                <a:ea typeface="Consolas"/>
                <a:cs typeface="Consolas"/>
                <a:sym typeface="Consolas"/>
              </a:rPr>
              <a:t>action</a:t>
            </a:r>
            <a:r>
              <a:rPr lang="en-US" sz="1400" b="0" i="0" u="none" strike="noStrike" cap="none">
                <a:solidFill>
                  <a:schemeClr val="dk1"/>
                </a:solidFill>
                <a:latin typeface="Consolas"/>
                <a:ea typeface="Consolas"/>
                <a:cs typeface="Consolas"/>
                <a:sym typeface="Consolas"/>
              </a:rPr>
              <a:t> drop()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mark_to_drop();</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endParaRPr sz="1400" b="0" i="0" u="none" strike="noStrike" cap="none">
              <a:solidFill>
                <a:schemeClr val="dk1"/>
              </a:solidFill>
              <a:latin typeface="Consolas"/>
              <a:ea typeface="Consolas"/>
              <a:cs typeface="Consolas"/>
              <a:sym typeface="Consolas"/>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rgbClr val="C00000"/>
                </a:solidFill>
                <a:latin typeface="Consolas"/>
                <a:ea typeface="Consolas"/>
                <a:cs typeface="Consolas"/>
                <a:sym typeface="Consolas"/>
              </a:rPr>
              <a:t>/* basic.p4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rgbClr val="0744B8"/>
                </a:solidFill>
                <a:latin typeface="Consolas"/>
                <a:ea typeface="Consolas"/>
                <a:cs typeface="Consolas"/>
                <a:sym typeface="Consolas"/>
              </a:rPr>
              <a:t>action</a:t>
            </a:r>
            <a:r>
              <a:rPr lang="en-US" sz="1400" b="0" i="0" u="none" strike="noStrike" cap="none">
                <a:solidFill>
                  <a:schemeClr val="dk1"/>
                </a:solidFill>
                <a:latin typeface="Consolas"/>
                <a:ea typeface="Consolas"/>
                <a:cs typeface="Consolas"/>
                <a:sym typeface="Consolas"/>
              </a:rPr>
              <a:t> ipv4_forward(macAddr_t dstAddr,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bit&lt;9&gt; port)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endParaRPr sz="900" b="0" i="0" u="none" strike="noStrike" cap="none">
              <a:solidFill>
                <a:schemeClr val="dk1"/>
              </a:solidFill>
              <a:latin typeface="Arial"/>
              <a:ea typeface="Arial"/>
              <a:cs typeface="Arial"/>
              <a:sym typeface="Arial"/>
            </a:endParaRPr>
          </a:p>
        </p:txBody>
      </p:sp>
      <p:sp>
        <p:nvSpPr>
          <p:cNvPr id="2700" name="Google Shape;2700;p172"/>
          <p:cNvSpPr txBox="1">
            <a:spLocks noGrp="1"/>
          </p:cNvSpPr>
          <p:nvPr>
            <p:ph type="title"/>
          </p:nvPr>
        </p:nvSpPr>
        <p:spPr>
          <a:xfrm>
            <a:off x="152400" y="127400"/>
            <a:ext cx="8686800" cy="4798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Defining Actions for L3 forwarding</a:t>
            </a:r>
            <a:endParaRPr sz="2700" b="1" i="0" u="none" strike="noStrike" cap="none">
              <a:solidFill>
                <a:schemeClr val="dk1"/>
              </a:solidFill>
              <a:latin typeface="Arial"/>
              <a:ea typeface="Arial"/>
              <a:cs typeface="Arial"/>
              <a:sym typeface="Arial"/>
            </a:endParaRPr>
          </a:p>
        </p:txBody>
      </p:sp>
      <p:sp>
        <p:nvSpPr>
          <p:cNvPr id="2701" name="Google Shape;2701;p172"/>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88888"/>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45</a:t>
            </a:fld>
            <a:endParaRPr sz="825" b="0" i="0" u="none" strike="noStrike" cap="none">
              <a:solidFill>
                <a:srgbClr val="888888"/>
              </a:solidFill>
              <a:latin typeface="Arial"/>
              <a:ea typeface="Arial"/>
              <a:cs typeface="Arial"/>
              <a:sym typeface="Arial"/>
            </a:endParaRPr>
          </a:p>
        </p:txBody>
      </p:sp>
      <p:sp>
        <p:nvSpPr>
          <p:cNvPr id="2702" name="Google Shape;2702;p172"/>
          <p:cNvSpPr txBox="1">
            <a:spLocks noGrp="1"/>
          </p:cNvSpPr>
          <p:nvPr>
            <p:ph type="body" idx="2"/>
          </p:nvPr>
        </p:nvSpPr>
        <p:spPr>
          <a:xfrm>
            <a:off x="4572000" y="742950"/>
            <a:ext cx="3214503" cy="41148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rgbClr val="3F3151"/>
              </a:buClr>
              <a:buSzPts val="1500"/>
              <a:buFont typeface="Merriweather Sans"/>
              <a:buChar char="•"/>
            </a:pPr>
            <a:r>
              <a:rPr lang="en-US" sz="1500" b="1" i="0" u="none" strike="noStrike" cap="none">
                <a:solidFill>
                  <a:schemeClr val="dk1"/>
                </a:solidFill>
                <a:latin typeface="Arial"/>
                <a:ea typeface="Arial"/>
                <a:cs typeface="Arial"/>
                <a:sym typeface="Arial"/>
              </a:rPr>
              <a:t>Actions can have two different types of parameters</a:t>
            </a:r>
            <a:endParaRPr sz="1500" b="1" i="0" u="none" strike="noStrike" cap="none">
              <a:solidFill>
                <a:schemeClr val="dk1"/>
              </a:solidFill>
              <a:latin typeface="Arial"/>
              <a:ea typeface="Arial"/>
              <a:cs typeface="Arial"/>
              <a:sym typeface="Arial"/>
            </a:endParaRPr>
          </a:p>
          <a:p>
            <a:pPr marL="342900" marR="0" lvl="1" indent="-139700" algn="l" rtl="0">
              <a:lnSpc>
                <a:spcPct val="100000"/>
              </a:lnSpc>
              <a:spcBef>
                <a:spcPts val="131"/>
              </a:spcBef>
              <a:spcAft>
                <a:spcPts val="0"/>
              </a:spcAft>
              <a:buClr>
                <a:srgbClr val="205867"/>
              </a:buClr>
              <a:buSzPts val="1255"/>
              <a:buFont typeface="Merriweather Sans"/>
              <a:buChar char="◦"/>
            </a:pPr>
            <a:r>
              <a:rPr lang="en-US" sz="1350" b="0" i="0" u="none" strike="noStrike" cap="none">
                <a:solidFill>
                  <a:schemeClr val="dk1"/>
                </a:solidFill>
                <a:latin typeface="Arial"/>
                <a:ea typeface="Arial"/>
                <a:cs typeface="Arial"/>
                <a:sym typeface="Arial"/>
              </a:rPr>
              <a:t>Directional (from the Data Plane)</a:t>
            </a:r>
            <a:endParaRPr sz="1350" b="0" i="0" u="none" strike="noStrike" cap="none">
              <a:solidFill>
                <a:schemeClr val="dk1"/>
              </a:solidFill>
              <a:latin typeface="Arial"/>
              <a:ea typeface="Arial"/>
              <a:cs typeface="Arial"/>
              <a:sym typeface="Arial"/>
            </a:endParaRPr>
          </a:p>
          <a:p>
            <a:pPr marL="342900" marR="0" lvl="1" indent="-139700" algn="l" rtl="0">
              <a:lnSpc>
                <a:spcPct val="100000"/>
              </a:lnSpc>
              <a:spcBef>
                <a:spcPts val="112"/>
              </a:spcBef>
              <a:spcAft>
                <a:spcPts val="0"/>
              </a:spcAft>
              <a:buClr>
                <a:srgbClr val="205867"/>
              </a:buClr>
              <a:buSzPts val="1255"/>
              <a:buFont typeface="Merriweather Sans"/>
              <a:buChar char="◦"/>
            </a:pPr>
            <a:r>
              <a:rPr lang="en-US" sz="1350" b="0" i="0" u="none" strike="noStrike" cap="none">
                <a:solidFill>
                  <a:schemeClr val="dk1"/>
                </a:solidFill>
                <a:latin typeface="Arial"/>
                <a:ea typeface="Arial"/>
                <a:cs typeface="Arial"/>
                <a:sym typeface="Arial"/>
              </a:rPr>
              <a:t>Directionless (from the Control Plane)</a:t>
            </a:r>
            <a:endParaRPr sz="1350" b="0" i="0" u="none" strike="noStrike" cap="none">
              <a:solidFill>
                <a:schemeClr val="dk1"/>
              </a:solidFill>
              <a:latin typeface="Arial"/>
              <a:ea typeface="Arial"/>
              <a:cs typeface="Arial"/>
              <a:sym typeface="Arial"/>
            </a:endParaRPr>
          </a:p>
          <a:p>
            <a:pPr marL="171450" marR="0" lvl="0" indent="-171450" algn="l" rtl="0">
              <a:lnSpc>
                <a:spcPct val="100000"/>
              </a:lnSpc>
              <a:spcBef>
                <a:spcPts val="131"/>
              </a:spcBef>
              <a:spcAft>
                <a:spcPts val="0"/>
              </a:spcAft>
              <a:buClr>
                <a:srgbClr val="3F3151"/>
              </a:buClr>
              <a:buSzPts val="1500"/>
              <a:buFont typeface="Merriweather Sans"/>
              <a:buChar char="•"/>
            </a:pPr>
            <a:r>
              <a:rPr lang="en-US" sz="1500" b="1" i="0" u="none" strike="noStrike" cap="none">
                <a:solidFill>
                  <a:schemeClr val="dk1"/>
                </a:solidFill>
                <a:latin typeface="Arial"/>
                <a:ea typeface="Arial"/>
                <a:cs typeface="Arial"/>
                <a:sym typeface="Arial"/>
              </a:rPr>
              <a:t>Actions that are called directly:</a:t>
            </a:r>
            <a:endParaRPr sz="1500" b="1" i="0" u="none" strike="noStrike" cap="none">
              <a:solidFill>
                <a:schemeClr val="dk1"/>
              </a:solidFill>
              <a:latin typeface="Arial"/>
              <a:ea typeface="Arial"/>
              <a:cs typeface="Arial"/>
              <a:sym typeface="Arial"/>
            </a:endParaRPr>
          </a:p>
          <a:p>
            <a:pPr marL="342900" marR="0" lvl="1" indent="-139700" algn="l" rtl="0">
              <a:lnSpc>
                <a:spcPct val="100000"/>
              </a:lnSpc>
              <a:spcBef>
                <a:spcPts val="131"/>
              </a:spcBef>
              <a:spcAft>
                <a:spcPts val="0"/>
              </a:spcAft>
              <a:buClr>
                <a:srgbClr val="205867"/>
              </a:buClr>
              <a:buSzPts val="1255"/>
              <a:buFont typeface="Merriweather Sans"/>
              <a:buChar char="◦"/>
            </a:pPr>
            <a:r>
              <a:rPr lang="en-US" sz="1350" b="0" i="0" u="none" strike="noStrike" cap="none">
                <a:solidFill>
                  <a:schemeClr val="dk1"/>
                </a:solidFill>
                <a:latin typeface="Arial"/>
                <a:ea typeface="Arial"/>
                <a:cs typeface="Arial"/>
                <a:sym typeface="Arial"/>
              </a:rPr>
              <a:t>Only use directional parameters</a:t>
            </a:r>
            <a:endParaRPr sz="1350" b="0" i="0" u="none" strike="noStrike" cap="none">
              <a:solidFill>
                <a:schemeClr val="dk1"/>
              </a:solidFill>
              <a:latin typeface="Arial"/>
              <a:ea typeface="Arial"/>
              <a:cs typeface="Arial"/>
              <a:sym typeface="Arial"/>
            </a:endParaRPr>
          </a:p>
          <a:p>
            <a:pPr marL="171450" marR="0" lvl="0" indent="-171450" algn="l" rtl="0">
              <a:lnSpc>
                <a:spcPct val="100000"/>
              </a:lnSpc>
              <a:spcBef>
                <a:spcPts val="131"/>
              </a:spcBef>
              <a:spcAft>
                <a:spcPts val="0"/>
              </a:spcAft>
              <a:buClr>
                <a:srgbClr val="3F3151"/>
              </a:buClr>
              <a:buSzPts val="1500"/>
              <a:buFont typeface="Merriweather Sans"/>
              <a:buChar char="•"/>
            </a:pPr>
            <a:r>
              <a:rPr lang="en-US" sz="1500" b="1" i="0" u="none" strike="noStrike" cap="none">
                <a:solidFill>
                  <a:schemeClr val="dk1"/>
                </a:solidFill>
                <a:latin typeface="Arial"/>
                <a:ea typeface="Arial"/>
                <a:cs typeface="Arial"/>
                <a:sym typeface="Arial"/>
              </a:rPr>
              <a:t>Actions used in tables:</a:t>
            </a:r>
            <a:endParaRPr sz="1500" b="1" i="0" u="none" strike="noStrike" cap="none">
              <a:solidFill>
                <a:schemeClr val="dk1"/>
              </a:solidFill>
              <a:latin typeface="Arial"/>
              <a:ea typeface="Arial"/>
              <a:cs typeface="Arial"/>
              <a:sym typeface="Arial"/>
            </a:endParaRPr>
          </a:p>
          <a:p>
            <a:pPr marL="342900" marR="0" lvl="1" indent="-139700" algn="l" rtl="0">
              <a:lnSpc>
                <a:spcPct val="100000"/>
              </a:lnSpc>
              <a:spcBef>
                <a:spcPts val="131"/>
              </a:spcBef>
              <a:spcAft>
                <a:spcPts val="0"/>
              </a:spcAft>
              <a:buClr>
                <a:srgbClr val="205867"/>
              </a:buClr>
              <a:buSzPts val="1255"/>
              <a:buFont typeface="Merriweather Sans"/>
              <a:buChar char="◦"/>
            </a:pPr>
            <a:r>
              <a:rPr lang="en-US" sz="1350" b="0" i="0" u="none" strike="noStrike" cap="none">
                <a:solidFill>
                  <a:schemeClr val="dk1"/>
                </a:solidFill>
                <a:latin typeface="Arial"/>
                <a:ea typeface="Arial"/>
                <a:cs typeface="Arial"/>
                <a:sym typeface="Arial"/>
              </a:rPr>
              <a:t>Typically use directionless parameters</a:t>
            </a:r>
            <a:endParaRPr sz="1350" b="0" i="0" u="none" strike="noStrike" cap="none">
              <a:solidFill>
                <a:schemeClr val="dk1"/>
              </a:solidFill>
              <a:latin typeface="Arial"/>
              <a:ea typeface="Arial"/>
              <a:cs typeface="Arial"/>
              <a:sym typeface="Arial"/>
            </a:endParaRPr>
          </a:p>
          <a:p>
            <a:pPr marL="342900" marR="0" lvl="1" indent="-139700" algn="l" rtl="0">
              <a:lnSpc>
                <a:spcPct val="100000"/>
              </a:lnSpc>
              <a:spcBef>
                <a:spcPts val="112"/>
              </a:spcBef>
              <a:spcAft>
                <a:spcPts val="0"/>
              </a:spcAft>
              <a:buClr>
                <a:srgbClr val="205867"/>
              </a:buClr>
              <a:buSzPts val="1255"/>
              <a:buFont typeface="Merriweather Sans"/>
              <a:buChar char="◦"/>
            </a:pPr>
            <a:r>
              <a:rPr lang="en-US" sz="1350" b="0" i="0" u="none" strike="noStrike" cap="none">
                <a:solidFill>
                  <a:schemeClr val="dk1"/>
                </a:solidFill>
                <a:latin typeface="Arial"/>
                <a:ea typeface="Arial"/>
                <a:cs typeface="Arial"/>
                <a:sym typeface="Arial"/>
              </a:rPr>
              <a:t>May sometimes use directional parameters too</a:t>
            </a:r>
            <a:endParaRPr sz="1350" b="0" i="0" u="none" strike="noStrike" cap="none">
              <a:solidFill>
                <a:schemeClr val="dk1"/>
              </a:solidFill>
              <a:latin typeface="Arial"/>
              <a:ea typeface="Arial"/>
              <a:cs typeface="Arial"/>
              <a:sym typeface="Arial"/>
            </a:endParaRPr>
          </a:p>
        </p:txBody>
      </p:sp>
      <p:grpSp>
        <p:nvGrpSpPr>
          <p:cNvPr id="2703" name="Google Shape;2703;p172"/>
          <p:cNvGrpSpPr/>
          <p:nvPr/>
        </p:nvGrpSpPr>
        <p:grpSpPr>
          <a:xfrm>
            <a:off x="7886743" y="742950"/>
            <a:ext cx="952456" cy="3711362"/>
            <a:chOff x="6730835" y="1123950"/>
            <a:chExt cx="952456" cy="3711362"/>
          </a:xfrm>
        </p:grpSpPr>
        <p:sp>
          <p:nvSpPr>
            <p:cNvPr id="2704" name="Google Shape;2704;p172"/>
            <p:cNvSpPr/>
            <p:nvPr/>
          </p:nvSpPr>
          <p:spPr>
            <a:xfrm>
              <a:off x="6730835" y="1123950"/>
              <a:ext cx="952456" cy="3267178"/>
            </a:xfrm>
            <a:prstGeom prst="roundRect">
              <a:avLst>
                <a:gd name="adj" fmla="val 16667"/>
              </a:avLst>
            </a:prstGeom>
            <a:gradFill>
              <a:gsLst>
                <a:gs pos="0">
                  <a:srgbClr val="29859E"/>
                </a:gs>
                <a:gs pos="80000">
                  <a:srgbClr val="36B0D0"/>
                </a:gs>
                <a:gs pos="100000">
                  <a:srgbClr val="33B3D5"/>
                </a:gs>
              </a:gsLst>
              <a:lin ang="16200000" scaled="0"/>
            </a:gradFill>
            <a:ln>
              <a:noFill/>
            </a:ln>
            <a:effectLst>
              <a:outerShdw blurRad="39999" dist="23000" dir="5400000" rotWithShape="0">
                <a:srgbClr val="00000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705" name="Google Shape;2705;p172"/>
            <p:cNvSpPr/>
            <p:nvPr/>
          </p:nvSpPr>
          <p:spPr>
            <a:xfrm rot="10800000">
              <a:off x="6753689" y="1276347"/>
              <a:ext cx="876996" cy="1021111"/>
            </a:xfrm>
            <a:prstGeom prst="trapezoid">
              <a:avLst>
                <a:gd name="adj" fmla="val 25000"/>
              </a:avLst>
            </a:prstGeom>
            <a:solidFill>
              <a:schemeClr val="lt2"/>
            </a:solidFill>
            <a:ln w="9525" cap="flat" cmpd="sng">
              <a:solidFill>
                <a:srgbClr val="F5913F"/>
              </a:solidFill>
              <a:prstDash val="solid"/>
              <a:round/>
              <a:headEnd type="none" w="sm" len="sm"/>
              <a:tailEnd type="none" w="sm" len="sm"/>
            </a:ln>
            <a:effectLst>
              <a:outerShdw blurRad="39999" dist="20000" dir="5400000" rotWithShape="0">
                <a:srgbClr val="000000">
                  <a:alpha val="36078"/>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6" name="Google Shape;2706;p172"/>
            <p:cNvSpPr txBox="1"/>
            <p:nvPr/>
          </p:nvSpPr>
          <p:spPr>
            <a:xfrm rot="5400000">
              <a:off x="6766709" y="1409456"/>
              <a:ext cx="850926" cy="584664"/>
            </a:xfrm>
            <a:prstGeom prst="rect">
              <a:avLst/>
            </a:prstGeom>
            <a:noFill/>
            <a:ln>
              <a:noFill/>
            </a:ln>
          </p:spPr>
          <p:txBody>
            <a:bodyPr spcFirstLastPara="1" wrap="square" lIns="0" tIns="18275" rIns="0" bIns="0" anchor="ctr" anchorCtr="0">
              <a:noAutofit/>
            </a:bodyPr>
            <a:lstStyle/>
            <a:p>
              <a:pPr marL="0" marR="0" lvl="0" indent="0" algn="ctr" rtl="0">
                <a:lnSpc>
                  <a:spcPct val="100000"/>
                </a:lnSpc>
                <a:spcBef>
                  <a:spcPts val="0"/>
                </a:spcBef>
                <a:spcAft>
                  <a:spcPts val="0"/>
                </a:spcAft>
                <a:buClr>
                  <a:schemeClr val="dk1"/>
                </a:buClr>
                <a:buSzPts val="300"/>
                <a:buFont typeface="Arial"/>
                <a:buNone/>
              </a:pPr>
              <a:r>
                <a:rPr lang="en-US" sz="1200" b="0" i="0" u="none" strike="noStrike" cap="none">
                  <a:solidFill>
                    <a:schemeClr val="dk1"/>
                  </a:solidFill>
                  <a:latin typeface="Arial"/>
                  <a:ea typeface="Arial"/>
                  <a:cs typeface="Arial"/>
                  <a:sym typeface="Arial"/>
                </a:rPr>
                <a:t>Directional (DataPlane) Parameters</a:t>
              </a:r>
              <a:endParaRPr sz="1400" b="0" i="0" u="none" strike="noStrike" cap="none">
                <a:solidFill>
                  <a:srgbClr val="000000"/>
                </a:solidFill>
                <a:latin typeface="Arial"/>
                <a:ea typeface="Arial"/>
                <a:cs typeface="Arial"/>
                <a:sym typeface="Arial"/>
              </a:endParaRPr>
            </a:p>
          </p:txBody>
        </p:sp>
        <p:sp>
          <p:nvSpPr>
            <p:cNvPr id="2707" name="Google Shape;2707;p172"/>
            <p:cNvSpPr/>
            <p:nvPr/>
          </p:nvSpPr>
          <p:spPr>
            <a:xfrm>
              <a:off x="6768564" y="3189432"/>
              <a:ext cx="876996" cy="1079676"/>
            </a:xfrm>
            <a:prstGeom prst="trapezoid">
              <a:avLst>
                <a:gd name="adj" fmla="val 25000"/>
              </a:avLst>
            </a:prstGeom>
            <a:solidFill>
              <a:schemeClr val="accent3"/>
            </a:solidFill>
            <a:ln w="25400" cap="flat" cmpd="sng">
              <a:solidFill>
                <a:srgbClr val="71884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8" name="Google Shape;2708;p172"/>
            <p:cNvSpPr txBox="1"/>
            <p:nvPr/>
          </p:nvSpPr>
          <p:spPr>
            <a:xfrm rot="-5400000">
              <a:off x="6757183" y="3526903"/>
              <a:ext cx="899730" cy="584664"/>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300"/>
                <a:buFont typeface="Arial"/>
                <a:buNone/>
              </a:pPr>
              <a:r>
                <a:rPr lang="en-US" sz="1200" b="0" i="0" u="none" strike="noStrike" cap="none">
                  <a:solidFill>
                    <a:schemeClr val="lt1"/>
                  </a:solidFill>
                  <a:latin typeface="Arial"/>
                  <a:ea typeface="Arial"/>
                  <a:cs typeface="Arial"/>
                  <a:sym typeface="Arial"/>
                </a:rPr>
                <a:t>Directionless (Action Data) Parameters</a:t>
              </a:r>
              <a:endParaRPr sz="1400" b="0" i="0" u="none" strike="noStrike" cap="none">
                <a:solidFill>
                  <a:srgbClr val="000000"/>
                </a:solidFill>
                <a:latin typeface="Arial"/>
                <a:ea typeface="Arial"/>
                <a:cs typeface="Arial"/>
                <a:sym typeface="Arial"/>
              </a:endParaRPr>
            </a:p>
          </p:txBody>
        </p:sp>
        <p:sp>
          <p:nvSpPr>
            <p:cNvPr id="2709" name="Google Shape;2709;p172"/>
            <p:cNvSpPr/>
            <p:nvPr/>
          </p:nvSpPr>
          <p:spPr>
            <a:xfrm>
              <a:off x="6812577" y="2457925"/>
              <a:ext cx="757263" cy="577347"/>
            </a:xfrm>
            <a:prstGeom prst="bevel">
              <a:avLst>
                <a:gd name="adj" fmla="val 12500"/>
              </a:avLst>
            </a:prstGeom>
            <a:solidFill>
              <a:schemeClr val="accent2"/>
            </a:solidFill>
            <a:ln w="25400" cap="flat" cmpd="sng">
              <a:solidFill>
                <a:srgbClr val="8C3A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75"/>
                <a:buFont typeface="Arial"/>
                <a:buNone/>
              </a:pPr>
              <a:r>
                <a:rPr lang="en-US" sz="1100" b="0" i="0" u="none" strike="noStrike" cap="none">
                  <a:solidFill>
                    <a:schemeClr val="lt1"/>
                  </a:solidFill>
                  <a:latin typeface="Arial"/>
                  <a:ea typeface="Arial"/>
                  <a:cs typeface="Arial"/>
                  <a:sym typeface="Arial"/>
                </a:rPr>
                <a:t>Action Code</a:t>
              </a:r>
              <a:endParaRPr sz="1400" b="0" i="0" u="none" strike="noStrike" cap="none">
                <a:solidFill>
                  <a:srgbClr val="000000"/>
                </a:solidFill>
                <a:latin typeface="Arial"/>
                <a:ea typeface="Arial"/>
                <a:cs typeface="Arial"/>
                <a:sym typeface="Arial"/>
              </a:endParaRPr>
            </a:p>
          </p:txBody>
        </p:sp>
        <p:sp>
          <p:nvSpPr>
            <p:cNvPr id="2710" name="Google Shape;2710;p172"/>
            <p:cNvSpPr/>
            <p:nvPr/>
          </p:nvSpPr>
          <p:spPr>
            <a:xfrm>
              <a:off x="7096290" y="2981028"/>
              <a:ext cx="209218" cy="208402"/>
            </a:xfrm>
            <a:prstGeom prst="upArrow">
              <a:avLst>
                <a:gd name="adj1" fmla="val 50000"/>
                <a:gd name="adj2" fmla="val 50000"/>
              </a:avLst>
            </a:prstGeom>
            <a:solidFill>
              <a:schemeClr val="accent3"/>
            </a:solidFill>
            <a:ln w="25400" cap="flat" cmpd="sng">
              <a:solidFill>
                <a:srgbClr val="7188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711" name="Google Shape;2711;p172"/>
            <p:cNvSpPr/>
            <p:nvPr/>
          </p:nvSpPr>
          <p:spPr>
            <a:xfrm rot="10800000">
              <a:off x="7086599" y="2299829"/>
              <a:ext cx="209218" cy="203145"/>
            </a:xfrm>
            <a:prstGeom prst="upArrow">
              <a:avLst>
                <a:gd name="adj1" fmla="val 50000"/>
                <a:gd name="adj2" fmla="val 50000"/>
              </a:avLst>
            </a:prstGeom>
            <a:solidFill>
              <a:srgbClr val="FABF8E"/>
            </a:solidFill>
            <a:ln w="25400"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712" name="Google Shape;2712;p172"/>
            <p:cNvSpPr txBox="1"/>
            <p:nvPr/>
          </p:nvSpPr>
          <p:spPr>
            <a:xfrm>
              <a:off x="6730835" y="4373648"/>
              <a:ext cx="952456" cy="46166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00"/>
                <a:buFont typeface="Arial"/>
                <a:buNone/>
              </a:pPr>
              <a:r>
                <a:rPr lang="en-US" sz="1200" b="0" i="0" u="none" strike="noStrike" cap="none">
                  <a:solidFill>
                    <a:schemeClr val="dk1"/>
                  </a:solidFill>
                  <a:latin typeface="Arial"/>
                  <a:ea typeface="Arial"/>
                  <a:cs typeface="Arial"/>
                  <a:sym typeface="Arial"/>
                </a:rPr>
                <a:t>Action Execution</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16"/>
        <p:cNvGrpSpPr/>
        <p:nvPr/>
      </p:nvGrpSpPr>
      <p:grpSpPr>
        <a:xfrm>
          <a:off x="0" y="0"/>
          <a:ext cx="0" cy="0"/>
          <a:chOff x="0" y="0"/>
          <a:chExt cx="0" cy="0"/>
        </a:xfrm>
      </p:grpSpPr>
      <p:sp>
        <p:nvSpPr>
          <p:cNvPr id="2717" name="Google Shape;2717;p173"/>
          <p:cNvSpPr txBox="1">
            <a:spLocks noGrp="1"/>
          </p:cNvSpPr>
          <p:nvPr>
            <p:ph type="body" idx="1"/>
          </p:nvPr>
        </p:nvSpPr>
        <p:spPr>
          <a:xfrm>
            <a:off x="152400" y="742950"/>
            <a:ext cx="8686800"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3F3151"/>
              </a:buClr>
              <a:buSzPts val="1400"/>
              <a:buFont typeface="Merriweather Sans"/>
              <a:buNone/>
            </a:pPr>
            <a:endParaRPr sz="1400" b="0" i="0" u="none" strike="noStrike" cap="none">
              <a:solidFill>
                <a:schemeClr val="dk1"/>
              </a:solidFill>
              <a:latin typeface="Helvetica Neue"/>
              <a:ea typeface="Helvetica Neue"/>
              <a:cs typeface="Helvetica Neue"/>
              <a:sym typeface="Helvetica Neue"/>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rgbClr val="0744B8"/>
                </a:solidFill>
                <a:latin typeface="Consolas"/>
                <a:ea typeface="Consolas"/>
                <a:cs typeface="Consolas"/>
                <a:sym typeface="Consolas"/>
              </a:rPr>
              <a:t>control</a:t>
            </a:r>
            <a:r>
              <a:rPr lang="en-US" sz="1400" b="0" i="0" u="none" strike="noStrike" cap="none">
                <a:solidFill>
                  <a:schemeClr val="dk1"/>
                </a:solidFill>
                <a:latin typeface="Consolas"/>
                <a:ea typeface="Consolas"/>
                <a:cs typeface="Consolas"/>
                <a:sym typeface="Consolas"/>
              </a:rPr>
              <a:t> MyIngress(</a:t>
            </a:r>
            <a:r>
              <a:rPr lang="en-US" sz="1400" b="0" i="0" u="none" strike="noStrike" cap="none">
                <a:solidFill>
                  <a:srgbClr val="0744B8"/>
                </a:solidFill>
                <a:latin typeface="Consolas"/>
                <a:ea typeface="Consolas"/>
                <a:cs typeface="Consolas"/>
                <a:sym typeface="Consolas"/>
              </a:rPr>
              <a:t>inout</a:t>
            </a:r>
            <a:r>
              <a:rPr lang="en-US" sz="1400" b="0" i="0" u="none" strike="noStrike" cap="none">
                <a:solidFill>
                  <a:schemeClr val="dk1"/>
                </a:solidFill>
                <a:latin typeface="Consolas"/>
                <a:ea typeface="Consolas"/>
                <a:cs typeface="Consolas"/>
                <a:sym typeface="Consolas"/>
              </a:rPr>
              <a:t> headers hdr,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0744B8"/>
                </a:solidFill>
                <a:latin typeface="Consolas"/>
                <a:ea typeface="Consolas"/>
                <a:cs typeface="Consolas"/>
                <a:sym typeface="Consolas"/>
              </a:rPr>
              <a:t>inout </a:t>
            </a:r>
            <a:r>
              <a:rPr lang="en-US" sz="1400" b="0" i="0" u="none" strike="noStrike" cap="none">
                <a:solidFill>
                  <a:schemeClr val="dk1"/>
                </a:solidFill>
                <a:latin typeface="Consolas"/>
                <a:ea typeface="Consolas"/>
                <a:cs typeface="Consolas"/>
                <a:sym typeface="Consolas"/>
              </a:rPr>
              <a:t>metadata meta,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0744B8"/>
                </a:solidFill>
                <a:latin typeface="Consolas"/>
                <a:ea typeface="Consolas"/>
                <a:cs typeface="Consolas"/>
                <a:sym typeface="Consolas"/>
              </a:rPr>
              <a:t>inout </a:t>
            </a:r>
            <a:r>
              <a:rPr lang="en-US" sz="1400" b="0" i="0" u="none" strike="noStrike" cap="none">
                <a:solidFill>
                  <a:schemeClr val="dk1"/>
                </a:solidFill>
                <a:latin typeface="Consolas"/>
                <a:ea typeface="Consolas"/>
                <a:cs typeface="Consolas"/>
                <a:sym typeface="Consolas"/>
              </a:rPr>
              <a:t>standard_metadata_t standard_metadata)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0744B8"/>
                </a:solidFill>
                <a:latin typeface="Consolas"/>
                <a:ea typeface="Consolas"/>
                <a:cs typeface="Consolas"/>
                <a:sym typeface="Consolas"/>
              </a:rPr>
              <a:t>table</a:t>
            </a:r>
            <a:r>
              <a:rPr lang="en-US" sz="1400" b="0" i="0" u="none" strike="noStrike" cap="none">
                <a:solidFill>
                  <a:schemeClr val="dk1"/>
                </a:solidFill>
                <a:latin typeface="Consolas"/>
                <a:ea typeface="Consolas"/>
                <a:cs typeface="Consolas"/>
                <a:sym typeface="Consolas"/>
              </a:rPr>
              <a:t> ipv4_lpm {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0744B8"/>
                </a:solidFill>
                <a:latin typeface="Consolas"/>
                <a:ea typeface="Consolas"/>
                <a:cs typeface="Consolas"/>
                <a:sym typeface="Consolas"/>
              </a:rPr>
              <a:t>apply </a:t>
            </a:r>
            <a:r>
              <a:rPr lang="en-US" sz="1400" b="0" i="0" u="none" strike="noStrike" cap="none">
                <a:solidFill>
                  <a:schemeClr val="dk1"/>
                </a:solidFill>
                <a:latin typeface="Consolas"/>
                <a:ea typeface="Consolas"/>
                <a:cs typeface="Consolas"/>
                <a:sym typeface="Consolas"/>
              </a:rPr>
              <a:t>{</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ipv4_lpm.apply();</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a:t>
            </a:r>
            <a:endParaRPr sz="900" b="0" i="0" u="none" strike="noStrike" cap="none">
              <a:solidFill>
                <a:schemeClr val="dk1"/>
              </a:solidFill>
              <a:latin typeface="Arial"/>
              <a:ea typeface="Arial"/>
              <a:cs typeface="Arial"/>
              <a:sym typeface="Arial"/>
            </a:endParaRPr>
          </a:p>
        </p:txBody>
      </p:sp>
      <p:sp>
        <p:nvSpPr>
          <p:cNvPr id="2718" name="Google Shape;2718;p173"/>
          <p:cNvSpPr txBox="1">
            <a:spLocks noGrp="1"/>
          </p:cNvSpPr>
          <p:nvPr>
            <p:ph type="title"/>
          </p:nvPr>
        </p:nvSpPr>
        <p:spPr>
          <a:xfrm>
            <a:off x="152400" y="127400"/>
            <a:ext cx="8686800" cy="4798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Applying Tables in Controls</a:t>
            </a:r>
            <a:endParaRPr sz="2700" b="1" i="0" u="none" strike="noStrike" cap="none">
              <a:solidFill>
                <a:schemeClr val="dk1"/>
              </a:solidFill>
              <a:latin typeface="Arial"/>
              <a:ea typeface="Arial"/>
              <a:cs typeface="Arial"/>
              <a:sym typeface="Arial"/>
            </a:endParaRPr>
          </a:p>
        </p:txBody>
      </p:sp>
      <p:sp>
        <p:nvSpPr>
          <p:cNvPr id="2719" name="Google Shape;2719;p173"/>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88888"/>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46</a:t>
            </a:fld>
            <a:endParaRPr sz="825" b="0" i="0" u="none" strike="noStrike" cap="none">
              <a:solidFill>
                <a:srgbClr val="888888"/>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24"/>
        <p:cNvGrpSpPr/>
        <p:nvPr/>
      </p:nvGrpSpPr>
      <p:grpSpPr>
        <a:xfrm>
          <a:off x="0" y="0"/>
          <a:ext cx="0" cy="0"/>
          <a:chOff x="0" y="0"/>
          <a:chExt cx="0" cy="0"/>
        </a:xfrm>
      </p:grpSpPr>
      <p:sp>
        <p:nvSpPr>
          <p:cNvPr id="2725" name="Google Shape;2725;p174"/>
          <p:cNvSpPr txBox="1">
            <a:spLocks noGrp="1"/>
          </p:cNvSpPr>
          <p:nvPr>
            <p:ph type="body" idx="1"/>
          </p:nvPr>
        </p:nvSpPr>
        <p:spPr>
          <a:xfrm>
            <a:off x="152400" y="742950"/>
            <a:ext cx="4267199" cy="41148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3F3151"/>
              </a:buClr>
              <a:buSzPts val="350"/>
              <a:buFont typeface="Merriweather Sans"/>
              <a:buNone/>
            </a:pPr>
            <a:r>
              <a:rPr lang="en-US" sz="1400" b="0" i="0" u="none" strike="noStrike" cap="none" dirty="0">
                <a:solidFill>
                  <a:srgbClr val="C00000"/>
                </a:solidFill>
                <a:latin typeface="Consolas"/>
                <a:ea typeface="Consolas"/>
                <a:cs typeface="Consolas"/>
                <a:sym typeface="Consolas"/>
              </a:rPr>
              <a:t>/* From core.p4 */</a:t>
            </a:r>
            <a:endParaRPr sz="900" b="0" i="0" u="none" strike="noStrike" cap="none" dirty="0">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dirty="0">
                <a:solidFill>
                  <a:srgbClr val="0744B8"/>
                </a:solidFill>
                <a:latin typeface="Consolas"/>
                <a:ea typeface="Consolas"/>
                <a:cs typeface="Consolas"/>
                <a:sym typeface="Consolas"/>
              </a:rPr>
              <a:t>extern</a:t>
            </a:r>
            <a:r>
              <a:rPr lang="en-US" sz="1400" b="0" i="0" u="none" strike="noStrike" cap="none" dirty="0">
                <a:solidFill>
                  <a:schemeClr val="dk1"/>
                </a:solidFill>
                <a:latin typeface="Consolas"/>
                <a:ea typeface="Consolas"/>
                <a:cs typeface="Consolas"/>
                <a:sym typeface="Consolas"/>
              </a:rPr>
              <a:t> </a:t>
            </a:r>
            <a:r>
              <a:rPr lang="en-US" sz="1400" b="0" i="0" u="none" strike="noStrike" cap="none" dirty="0" err="1">
                <a:solidFill>
                  <a:schemeClr val="dk1"/>
                </a:solidFill>
                <a:latin typeface="Consolas"/>
                <a:ea typeface="Consolas"/>
                <a:cs typeface="Consolas"/>
                <a:sym typeface="Consolas"/>
              </a:rPr>
              <a:t>packet_out</a:t>
            </a:r>
            <a:r>
              <a:rPr lang="en-US" sz="1400" b="0" i="0" u="none" strike="noStrike" cap="none" dirty="0">
                <a:solidFill>
                  <a:schemeClr val="dk1"/>
                </a:solidFill>
                <a:latin typeface="Consolas"/>
                <a:ea typeface="Consolas"/>
                <a:cs typeface="Consolas"/>
                <a:sym typeface="Consolas"/>
              </a:rPr>
              <a:t> {</a:t>
            </a:r>
            <a:endParaRPr sz="900" b="0" i="0" u="none" strike="noStrike" cap="none" dirty="0">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dirty="0">
                <a:solidFill>
                  <a:schemeClr val="dk1"/>
                </a:solidFill>
                <a:latin typeface="Consolas"/>
                <a:ea typeface="Consolas"/>
                <a:cs typeface="Consolas"/>
                <a:sym typeface="Consolas"/>
              </a:rPr>
              <a:t>  void emit&lt;T&gt;(</a:t>
            </a:r>
            <a:r>
              <a:rPr lang="en-US" sz="1400" b="0" i="0" u="none" strike="noStrike" cap="none" dirty="0">
                <a:solidFill>
                  <a:srgbClr val="0744B8"/>
                </a:solidFill>
                <a:latin typeface="Consolas"/>
                <a:ea typeface="Consolas"/>
                <a:cs typeface="Consolas"/>
                <a:sym typeface="Consolas"/>
              </a:rPr>
              <a:t>in</a:t>
            </a:r>
            <a:r>
              <a:rPr lang="en-US" sz="1400" b="0" i="0" u="none" strike="noStrike" cap="none" dirty="0">
                <a:solidFill>
                  <a:schemeClr val="dk1"/>
                </a:solidFill>
                <a:latin typeface="Consolas"/>
                <a:ea typeface="Consolas"/>
                <a:cs typeface="Consolas"/>
                <a:sym typeface="Consolas"/>
              </a:rPr>
              <a:t> T </a:t>
            </a:r>
            <a:r>
              <a:rPr lang="en-US" sz="1400" b="0" i="0" u="none" strike="noStrike" cap="none" dirty="0" err="1">
                <a:solidFill>
                  <a:schemeClr val="dk1"/>
                </a:solidFill>
                <a:latin typeface="Consolas"/>
                <a:ea typeface="Consolas"/>
                <a:cs typeface="Consolas"/>
                <a:sym typeface="Consolas"/>
              </a:rPr>
              <a:t>hdr</a:t>
            </a:r>
            <a:r>
              <a:rPr lang="en-US" sz="1400" b="0" i="0" u="none" strike="noStrike" cap="none" dirty="0">
                <a:solidFill>
                  <a:schemeClr val="dk1"/>
                </a:solidFill>
                <a:latin typeface="Consolas"/>
                <a:ea typeface="Consolas"/>
                <a:cs typeface="Consolas"/>
                <a:sym typeface="Consolas"/>
              </a:rPr>
              <a:t>);	</a:t>
            </a:r>
            <a:endParaRPr sz="900" b="0" i="0" u="none" strike="noStrike" cap="none" dirty="0">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dirty="0">
                <a:solidFill>
                  <a:schemeClr val="dk1"/>
                </a:solidFill>
                <a:latin typeface="Consolas"/>
                <a:ea typeface="Consolas"/>
                <a:cs typeface="Consolas"/>
                <a:sym typeface="Consolas"/>
              </a:rPr>
              <a:t>}	</a:t>
            </a:r>
            <a:endParaRPr sz="900" b="0" i="0" u="none" strike="noStrike" cap="none" dirty="0">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endParaRPr sz="1400" b="0" i="0" u="none" strike="noStrike" cap="none" dirty="0">
              <a:solidFill>
                <a:schemeClr val="dk1"/>
              </a:solidFill>
              <a:latin typeface="Consolas"/>
              <a:ea typeface="Consolas"/>
              <a:cs typeface="Consolas"/>
              <a:sym typeface="Consolas"/>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dirty="0">
                <a:solidFill>
                  <a:srgbClr val="C00000"/>
                </a:solidFill>
                <a:latin typeface="Consolas"/>
                <a:ea typeface="Consolas"/>
                <a:cs typeface="Consolas"/>
                <a:sym typeface="Consolas"/>
              </a:rPr>
              <a:t>/* User Program */</a:t>
            </a:r>
            <a:endParaRPr sz="900" b="0" i="0" u="none" strike="noStrike" cap="none" dirty="0">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dirty="0">
                <a:solidFill>
                  <a:srgbClr val="0744B8"/>
                </a:solidFill>
                <a:latin typeface="Consolas"/>
                <a:ea typeface="Consolas"/>
                <a:cs typeface="Consolas"/>
                <a:sym typeface="Consolas"/>
              </a:rPr>
              <a:t>control</a:t>
            </a:r>
            <a:r>
              <a:rPr lang="en-US" sz="1400" b="0" i="0" u="none" strike="noStrike" cap="none" dirty="0">
                <a:solidFill>
                  <a:schemeClr val="dk1"/>
                </a:solidFill>
                <a:latin typeface="Consolas"/>
                <a:ea typeface="Consolas"/>
                <a:cs typeface="Consolas"/>
                <a:sym typeface="Consolas"/>
              </a:rPr>
              <a:t> </a:t>
            </a:r>
            <a:r>
              <a:rPr lang="en-US" sz="1400" b="0" i="0" u="none" strike="noStrike" cap="none" dirty="0" err="1">
                <a:solidFill>
                  <a:schemeClr val="dk1"/>
                </a:solidFill>
                <a:latin typeface="Consolas"/>
                <a:ea typeface="Consolas"/>
                <a:cs typeface="Consolas"/>
                <a:sym typeface="Consolas"/>
              </a:rPr>
              <a:t>DeparserImpl</a:t>
            </a:r>
            <a:r>
              <a:rPr lang="en-US" sz="1400" b="0" i="0" u="none" strike="noStrike" cap="none" dirty="0">
                <a:solidFill>
                  <a:schemeClr val="dk1"/>
                </a:solidFill>
                <a:latin typeface="Consolas"/>
                <a:ea typeface="Consolas"/>
                <a:cs typeface="Consolas"/>
                <a:sym typeface="Consolas"/>
              </a:rPr>
              <a:t>(</a:t>
            </a:r>
            <a:r>
              <a:rPr lang="en-US" sz="1400" b="0" i="0" u="none" strike="noStrike" cap="none" dirty="0" err="1">
                <a:solidFill>
                  <a:schemeClr val="dk1"/>
                </a:solidFill>
                <a:latin typeface="Consolas"/>
                <a:ea typeface="Consolas"/>
                <a:cs typeface="Consolas"/>
                <a:sym typeface="Consolas"/>
              </a:rPr>
              <a:t>packet_out</a:t>
            </a:r>
            <a:r>
              <a:rPr lang="en-US" sz="1400" b="0" i="0" u="none" strike="noStrike" cap="none" dirty="0">
                <a:solidFill>
                  <a:schemeClr val="dk1"/>
                </a:solidFill>
                <a:latin typeface="Consolas"/>
                <a:ea typeface="Consolas"/>
                <a:cs typeface="Consolas"/>
                <a:sym typeface="Consolas"/>
              </a:rPr>
              <a:t> packet, </a:t>
            </a:r>
            <a:endParaRPr sz="900" b="0" i="0" u="none" strike="noStrike" cap="none" dirty="0">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dirty="0">
                <a:solidFill>
                  <a:schemeClr val="dk1"/>
                </a:solidFill>
                <a:latin typeface="Consolas"/>
                <a:ea typeface="Consolas"/>
                <a:cs typeface="Consolas"/>
                <a:sym typeface="Consolas"/>
              </a:rPr>
              <a:t>                     </a:t>
            </a:r>
            <a:r>
              <a:rPr lang="en-US" sz="1400" b="0" i="0" u="none" strike="noStrike" cap="none" dirty="0">
                <a:solidFill>
                  <a:srgbClr val="0744B8"/>
                </a:solidFill>
                <a:latin typeface="Consolas"/>
                <a:ea typeface="Consolas"/>
                <a:cs typeface="Consolas"/>
                <a:sym typeface="Consolas"/>
              </a:rPr>
              <a:t>in</a:t>
            </a:r>
            <a:r>
              <a:rPr lang="en-US" sz="1400" b="0" i="0" u="none" strike="noStrike" cap="none" dirty="0">
                <a:solidFill>
                  <a:schemeClr val="dk1"/>
                </a:solidFill>
                <a:latin typeface="Consolas"/>
                <a:ea typeface="Consolas"/>
                <a:cs typeface="Consolas"/>
                <a:sym typeface="Consolas"/>
              </a:rPr>
              <a:t> headers </a:t>
            </a:r>
            <a:r>
              <a:rPr lang="en-US" sz="1400" b="0" i="0" u="none" strike="noStrike" cap="none" dirty="0" err="1">
                <a:solidFill>
                  <a:schemeClr val="dk1"/>
                </a:solidFill>
                <a:latin typeface="Consolas"/>
                <a:ea typeface="Consolas"/>
                <a:cs typeface="Consolas"/>
                <a:sym typeface="Consolas"/>
              </a:rPr>
              <a:t>hdr</a:t>
            </a:r>
            <a:r>
              <a:rPr lang="en-US" sz="1400" b="0" i="0" u="none" strike="noStrike" cap="none" dirty="0">
                <a:solidFill>
                  <a:schemeClr val="dk1"/>
                </a:solidFill>
                <a:latin typeface="Consolas"/>
                <a:ea typeface="Consolas"/>
                <a:cs typeface="Consolas"/>
                <a:sym typeface="Consolas"/>
              </a:rPr>
              <a:t>) {</a:t>
            </a:r>
            <a:endParaRPr sz="900" b="0" i="0" u="none" strike="noStrike" cap="none" dirty="0">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dirty="0">
                <a:solidFill>
                  <a:schemeClr val="dk1"/>
                </a:solidFill>
                <a:latin typeface="Consolas"/>
                <a:ea typeface="Consolas"/>
                <a:cs typeface="Consolas"/>
                <a:sym typeface="Consolas"/>
              </a:rPr>
              <a:t>  </a:t>
            </a:r>
            <a:r>
              <a:rPr lang="en-US" sz="1400" b="0" i="0" u="none" strike="noStrike" cap="none" dirty="0">
                <a:solidFill>
                  <a:srgbClr val="0744B8"/>
                </a:solidFill>
                <a:latin typeface="Consolas"/>
                <a:ea typeface="Consolas"/>
                <a:cs typeface="Consolas"/>
                <a:sym typeface="Consolas"/>
              </a:rPr>
              <a:t>apply</a:t>
            </a:r>
            <a:r>
              <a:rPr lang="en-US" sz="1400" b="0" i="0" u="none" strike="noStrike" cap="none" dirty="0">
                <a:solidFill>
                  <a:schemeClr val="dk1"/>
                </a:solidFill>
                <a:latin typeface="Consolas"/>
                <a:ea typeface="Consolas"/>
                <a:cs typeface="Consolas"/>
                <a:sym typeface="Consolas"/>
              </a:rPr>
              <a:t> {</a:t>
            </a:r>
            <a:endParaRPr sz="900" b="0" i="0" u="none" strike="noStrike" cap="none" dirty="0">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dirty="0">
                <a:solidFill>
                  <a:schemeClr val="dk1"/>
                </a:solidFill>
                <a:latin typeface="Consolas"/>
                <a:ea typeface="Consolas"/>
                <a:cs typeface="Consolas"/>
                <a:sym typeface="Consolas"/>
              </a:rPr>
              <a:t>    ...</a:t>
            </a:r>
            <a:endParaRPr sz="900" b="0" i="0" u="none" strike="noStrike" cap="none" dirty="0">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dirty="0">
                <a:solidFill>
                  <a:schemeClr val="dk1"/>
                </a:solidFill>
                <a:latin typeface="Consolas"/>
                <a:ea typeface="Consolas"/>
                <a:cs typeface="Consolas"/>
                <a:sym typeface="Consolas"/>
              </a:rPr>
              <a:t>    </a:t>
            </a:r>
            <a:r>
              <a:rPr lang="en-US" sz="1400" b="0" i="0" u="none" strike="noStrike" cap="none" dirty="0" err="1">
                <a:solidFill>
                  <a:schemeClr val="dk1"/>
                </a:solidFill>
                <a:latin typeface="Consolas"/>
                <a:ea typeface="Consolas"/>
                <a:cs typeface="Consolas"/>
                <a:sym typeface="Consolas"/>
              </a:rPr>
              <a:t>packet.emit</a:t>
            </a:r>
            <a:r>
              <a:rPr lang="en-US" sz="1400" b="0" i="0" u="none" strike="noStrike" cap="none" dirty="0">
                <a:solidFill>
                  <a:schemeClr val="dk1"/>
                </a:solidFill>
                <a:latin typeface="Consolas"/>
                <a:ea typeface="Consolas"/>
                <a:cs typeface="Consolas"/>
                <a:sym typeface="Consolas"/>
              </a:rPr>
              <a:t>(</a:t>
            </a:r>
            <a:r>
              <a:rPr lang="en-US" sz="1400" b="0" i="0" u="none" strike="noStrike" cap="none" dirty="0" err="1">
                <a:solidFill>
                  <a:schemeClr val="dk1"/>
                </a:solidFill>
                <a:latin typeface="Consolas"/>
                <a:ea typeface="Consolas"/>
                <a:cs typeface="Consolas"/>
                <a:sym typeface="Consolas"/>
              </a:rPr>
              <a:t>hdr.ethernet</a:t>
            </a:r>
            <a:r>
              <a:rPr lang="en-US" sz="1400" b="0" i="0" u="none" strike="noStrike" cap="none" dirty="0">
                <a:solidFill>
                  <a:schemeClr val="dk1"/>
                </a:solidFill>
                <a:latin typeface="Consolas"/>
                <a:ea typeface="Consolas"/>
                <a:cs typeface="Consolas"/>
                <a:sym typeface="Consolas"/>
              </a:rPr>
              <a:t>);	</a:t>
            </a:r>
            <a:endParaRPr sz="900" b="0" i="0" u="none" strike="noStrike" cap="none" dirty="0">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dirty="0">
                <a:solidFill>
                  <a:schemeClr val="dk1"/>
                </a:solidFill>
                <a:latin typeface="Consolas"/>
                <a:ea typeface="Consolas"/>
                <a:cs typeface="Consolas"/>
                <a:sym typeface="Consolas"/>
              </a:rPr>
              <a:t>    ...</a:t>
            </a:r>
            <a:endParaRPr sz="900" b="0" i="0" u="none" strike="noStrike" cap="none" dirty="0">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dirty="0">
                <a:solidFill>
                  <a:schemeClr val="dk1"/>
                </a:solidFill>
                <a:latin typeface="Consolas"/>
                <a:ea typeface="Consolas"/>
                <a:cs typeface="Consolas"/>
                <a:sym typeface="Consolas"/>
              </a:rPr>
              <a:t>  }	</a:t>
            </a:r>
            <a:endParaRPr sz="900" b="0" i="0" u="none" strike="noStrike" cap="none" dirty="0">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dirty="0">
                <a:solidFill>
                  <a:schemeClr val="dk1"/>
                </a:solidFill>
                <a:latin typeface="Consolas"/>
                <a:ea typeface="Consolas"/>
                <a:cs typeface="Consolas"/>
                <a:sym typeface="Consolas"/>
              </a:rPr>
              <a:t>}	</a:t>
            </a:r>
            <a:endParaRPr sz="900" b="0" i="0" u="none" strike="noStrike" cap="none" dirty="0">
              <a:solidFill>
                <a:schemeClr val="dk1"/>
              </a:solidFill>
              <a:latin typeface="Arial"/>
              <a:ea typeface="Arial"/>
              <a:cs typeface="Arial"/>
              <a:sym typeface="Arial"/>
            </a:endParaRPr>
          </a:p>
          <a:p>
            <a:pPr marL="0" marR="0" lvl="0" indent="0" algn="l" rtl="0">
              <a:lnSpc>
                <a:spcPct val="90000"/>
              </a:lnSpc>
              <a:spcBef>
                <a:spcPts val="225"/>
              </a:spcBef>
              <a:spcAft>
                <a:spcPts val="0"/>
              </a:spcAft>
              <a:buClr>
                <a:srgbClr val="3F3151"/>
              </a:buClr>
              <a:buSzPts val="350"/>
              <a:buFont typeface="Merriweather Sans"/>
              <a:buNone/>
            </a:pPr>
            <a:endParaRPr sz="1400" b="0" i="0" u="none" strike="noStrike" cap="none" dirty="0">
              <a:solidFill>
                <a:schemeClr val="dk1"/>
              </a:solidFill>
              <a:latin typeface="Arial"/>
              <a:ea typeface="Arial"/>
              <a:cs typeface="Arial"/>
              <a:sym typeface="Arial"/>
            </a:endParaRPr>
          </a:p>
        </p:txBody>
      </p:sp>
      <p:sp>
        <p:nvSpPr>
          <p:cNvPr id="2726" name="Google Shape;2726;p174"/>
          <p:cNvSpPr txBox="1">
            <a:spLocks noGrp="1"/>
          </p:cNvSpPr>
          <p:nvPr>
            <p:ph type="title"/>
          </p:nvPr>
        </p:nvSpPr>
        <p:spPr>
          <a:xfrm>
            <a:off x="152400" y="127400"/>
            <a:ext cx="8686800" cy="4798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P4</a:t>
            </a:r>
            <a:r>
              <a:rPr lang="en-US" sz="2430" b="1" i="0" u="none" strike="noStrike" cap="none" baseline="-25000">
                <a:solidFill>
                  <a:schemeClr val="dk1"/>
                </a:solidFill>
                <a:latin typeface="Arial"/>
                <a:ea typeface="Arial"/>
                <a:cs typeface="Arial"/>
                <a:sym typeface="Arial"/>
              </a:rPr>
              <a:t>16</a:t>
            </a:r>
            <a:r>
              <a:rPr lang="en-US" sz="2430" b="1" i="0" u="none" strike="noStrike" cap="none">
                <a:solidFill>
                  <a:schemeClr val="dk1"/>
                </a:solidFill>
                <a:latin typeface="Arial"/>
                <a:ea typeface="Arial"/>
                <a:cs typeface="Arial"/>
                <a:sym typeface="Arial"/>
              </a:rPr>
              <a:t> Deparsing</a:t>
            </a:r>
            <a:endParaRPr sz="2700" b="1" i="0" u="none" strike="noStrike" cap="none">
              <a:solidFill>
                <a:schemeClr val="dk1"/>
              </a:solidFill>
              <a:latin typeface="Arial"/>
              <a:ea typeface="Arial"/>
              <a:cs typeface="Arial"/>
              <a:sym typeface="Arial"/>
            </a:endParaRPr>
          </a:p>
        </p:txBody>
      </p:sp>
      <p:sp>
        <p:nvSpPr>
          <p:cNvPr id="2727" name="Google Shape;2727;p174"/>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88888"/>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47</a:t>
            </a:fld>
            <a:endParaRPr sz="825" b="0" i="0" u="none" strike="noStrike" cap="none">
              <a:solidFill>
                <a:srgbClr val="888888"/>
              </a:solidFill>
              <a:latin typeface="Arial"/>
              <a:ea typeface="Arial"/>
              <a:cs typeface="Arial"/>
              <a:sym typeface="Arial"/>
            </a:endParaRPr>
          </a:p>
        </p:txBody>
      </p:sp>
      <p:sp>
        <p:nvSpPr>
          <p:cNvPr id="2728" name="Google Shape;2728;p174"/>
          <p:cNvSpPr txBox="1">
            <a:spLocks noGrp="1"/>
          </p:cNvSpPr>
          <p:nvPr>
            <p:ph type="body" idx="2"/>
          </p:nvPr>
        </p:nvSpPr>
        <p:spPr>
          <a:xfrm>
            <a:off x="4572000" y="742950"/>
            <a:ext cx="4284134" cy="41148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rgbClr val="3F3151"/>
              </a:buClr>
              <a:buSzPts val="2000"/>
              <a:buFont typeface="Merriweather Sans"/>
              <a:buChar char="•"/>
            </a:pPr>
            <a:r>
              <a:rPr lang="en-US" sz="2000" b="1" i="0" u="none" strike="noStrike" cap="none" dirty="0">
                <a:solidFill>
                  <a:schemeClr val="dk1"/>
                </a:solidFill>
                <a:latin typeface="Arial"/>
                <a:ea typeface="Arial"/>
                <a:cs typeface="Arial"/>
                <a:sym typeface="Arial"/>
              </a:rPr>
              <a:t>Assembles the headers back into a well-formed packet</a:t>
            </a:r>
            <a:endParaRPr sz="1500" b="1" i="0" u="none" strike="noStrike" cap="none" dirty="0">
              <a:solidFill>
                <a:schemeClr val="dk1"/>
              </a:solidFill>
              <a:latin typeface="Arial"/>
              <a:ea typeface="Arial"/>
              <a:cs typeface="Arial"/>
              <a:sym typeface="Arial"/>
            </a:endParaRPr>
          </a:p>
          <a:p>
            <a:pPr marL="171450" marR="0" lvl="0" indent="-171450" algn="l" rtl="0">
              <a:lnSpc>
                <a:spcPct val="100000"/>
              </a:lnSpc>
              <a:spcBef>
                <a:spcPts val="0"/>
              </a:spcBef>
              <a:spcAft>
                <a:spcPts val="0"/>
              </a:spcAft>
              <a:buClr>
                <a:srgbClr val="3F3151"/>
              </a:buClr>
              <a:buSzPts val="2000"/>
              <a:buFont typeface="Merriweather Sans"/>
              <a:buNone/>
            </a:pPr>
            <a:endParaRPr sz="2000" b="1" i="0" u="none" strike="noStrike" cap="none" dirty="0">
              <a:solidFill>
                <a:schemeClr val="dk1"/>
              </a:solidFill>
              <a:latin typeface="Arial"/>
              <a:ea typeface="Arial"/>
              <a:cs typeface="Arial"/>
              <a:sym typeface="Arial"/>
            </a:endParaRPr>
          </a:p>
          <a:p>
            <a:pPr marL="171450" marR="0" lvl="0" indent="-171450" algn="l" rtl="0">
              <a:lnSpc>
                <a:spcPct val="100000"/>
              </a:lnSpc>
              <a:spcBef>
                <a:spcPts val="150"/>
              </a:spcBef>
              <a:spcAft>
                <a:spcPts val="0"/>
              </a:spcAft>
              <a:buClr>
                <a:srgbClr val="3F3151"/>
              </a:buClr>
              <a:buSzPts val="2000"/>
              <a:buFont typeface="Merriweather Sans"/>
              <a:buChar char="•"/>
            </a:pPr>
            <a:r>
              <a:rPr lang="en-US" sz="2000" b="1" i="0" u="none" strike="noStrike" cap="none" dirty="0">
                <a:solidFill>
                  <a:schemeClr val="dk1"/>
                </a:solidFill>
                <a:latin typeface="Arial"/>
                <a:ea typeface="Arial"/>
                <a:cs typeface="Arial"/>
                <a:sym typeface="Arial"/>
              </a:rPr>
              <a:t>Expressed as a control function</a:t>
            </a:r>
            <a:endParaRPr sz="1500" b="1" i="0" u="none" strike="noStrike" cap="none" dirty="0">
              <a:solidFill>
                <a:schemeClr val="dk1"/>
              </a:solidFill>
              <a:latin typeface="Arial"/>
              <a:ea typeface="Arial"/>
              <a:cs typeface="Arial"/>
              <a:sym typeface="Arial"/>
            </a:endParaRPr>
          </a:p>
          <a:p>
            <a:pPr marL="342900" marR="0" lvl="1" indent="-139700" algn="l" rtl="0">
              <a:lnSpc>
                <a:spcPct val="100000"/>
              </a:lnSpc>
              <a:spcBef>
                <a:spcPts val="131"/>
              </a:spcBef>
              <a:spcAft>
                <a:spcPts val="0"/>
              </a:spcAft>
              <a:buClr>
                <a:srgbClr val="205867"/>
              </a:buClr>
              <a:buSzPts val="1929"/>
              <a:buFont typeface="Merriweather Sans"/>
              <a:buChar char="◦"/>
            </a:pPr>
            <a:r>
              <a:rPr lang="en-US" sz="2000" b="0" i="0" u="none" strike="noStrike" cap="none" dirty="0">
                <a:solidFill>
                  <a:schemeClr val="dk1"/>
                </a:solidFill>
                <a:latin typeface="Arial"/>
                <a:ea typeface="Arial"/>
                <a:cs typeface="Arial"/>
                <a:sym typeface="Arial"/>
              </a:rPr>
              <a:t>No need for another construct!</a:t>
            </a:r>
            <a:endParaRPr sz="1350" b="0" i="0" u="none" strike="noStrike" cap="none" dirty="0">
              <a:solidFill>
                <a:schemeClr val="dk1"/>
              </a:solidFill>
              <a:latin typeface="Arial"/>
              <a:ea typeface="Arial"/>
              <a:cs typeface="Arial"/>
              <a:sym typeface="Arial"/>
            </a:endParaRPr>
          </a:p>
          <a:p>
            <a:pPr marL="342900" marR="0" lvl="1" indent="-262163" algn="l" rtl="0">
              <a:lnSpc>
                <a:spcPct val="100000"/>
              </a:lnSpc>
              <a:spcBef>
                <a:spcPts val="131"/>
              </a:spcBef>
              <a:spcAft>
                <a:spcPts val="0"/>
              </a:spcAft>
              <a:buClr>
                <a:srgbClr val="205867"/>
              </a:buClr>
              <a:buSzPts val="1929"/>
              <a:buFont typeface="Merriweather Sans"/>
              <a:buNone/>
            </a:pPr>
            <a:endParaRPr sz="2000" b="0" i="0" u="none" strike="noStrike" cap="none" dirty="0">
              <a:solidFill>
                <a:schemeClr val="dk1"/>
              </a:solidFill>
              <a:latin typeface="Arial"/>
              <a:ea typeface="Arial"/>
              <a:cs typeface="Arial"/>
              <a:sym typeface="Arial"/>
            </a:endParaRPr>
          </a:p>
          <a:p>
            <a:pPr marL="171450" marR="0" lvl="0" indent="-171450" algn="l" rtl="0">
              <a:lnSpc>
                <a:spcPct val="100000"/>
              </a:lnSpc>
              <a:spcBef>
                <a:spcPts val="131"/>
              </a:spcBef>
              <a:spcAft>
                <a:spcPts val="0"/>
              </a:spcAft>
              <a:buClr>
                <a:srgbClr val="3F3151"/>
              </a:buClr>
              <a:buSzPts val="2000"/>
              <a:buFont typeface="Merriweather Sans"/>
              <a:buChar char="•"/>
            </a:pPr>
            <a:r>
              <a:rPr lang="en-US" sz="2000" b="1" i="0" u="none" strike="noStrike" cap="none" dirty="0" err="1">
                <a:solidFill>
                  <a:schemeClr val="dk1"/>
                </a:solidFill>
                <a:latin typeface="Arial"/>
                <a:ea typeface="Arial"/>
                <a:cs typeface="Arial"/>
                <a:sym typeface="Arial"/>
              </a:rPr>
              <a:t>packet_out</a:t>
            </a:r>
            <a:r>
              <a:rPr lang="en-US" sz="2000" b="1" i="0" u="none" strike="noStrike" cap="none" dirty="0">
                <a:solidFill>
                  <a:schemeClr val="dk1"/>
                </a:solidFill>
                <a:latin typeface="Arial"/>
                <a:ea typeface="Arial"/>
                <a:cs typeface="Arial"/>
                <a:sym typeface="Arial"/>
              </a:rPr>
              <a:t> extern is defined in core.p4: </a:t>
            </a:r>
            <a:r>
              <a:rPr lang="en-US" sz="2000" b="0" i="0" u="none" strike="noStrike" cap="none" dirty="0">
                <a:solidFill>
                  <a:schemeClr val="dk1"/>
                </a:solidFill>
                <a:latin typeface="Arial"/>
                <a:ea typeface="Arial"/>
                <a:cs typeface="Arial"/>
                <a:sym typeface="Arial"/>
              </a:rPr>
              <a:t>emit(</a:t>
            </a:r>
            <a:r>
              <a:rPr lang="en-US" sz="2000" b="0" i="0" u="none" strike="noStrike" cap="none" dirty="0" err="1">
                <a:solidFill>
                  <a:schemeClr val="dk1"/>
                </a:solidFill>
                <a:latin typeface="Arial"/>
                <a:ea typeface="Arial"/>
                <a:cs typeface="Arial"/>
                <a:sym typeface="Arial"/>
              </a:rPr>
              <a:t>hdr</a:t>
            </a:r>
            <a:r>
              <a:rPr lang="en-US" sz="2000" b="0" i="0" u="none" strike="noStrike" cap="none" dirty="0">
                <a:solidFill>
                  <a:schemeClr val="dk1"/>
                </a:solidFill>
                <a:latin typeface="Arial"/>
                <a:ea typeface="Arial"/>
                <a:cs typeface="Arial"/>
                <a:sym typeface="Arial"/>
              </a:rPr>
              <a:t>): serializes header if it is valid</a:t>
            </a:r>
            <a:endParaRPr sz="1500" b="1" i="0" u="none" strike="noStrike" cap="none" dirty="0">
              <a:solidFill>
                <a:schemeClr val="dk1"/>
              </a:solidFill>
              <a:latin typeface="Arial"/>
              <a:ea typeface="Arial"/>
              <a:cs typeface="Arial"/>
              <a:sym typeface="Arial"/>
            </a:endParaRPr>
          </a:p>
          <a:p>
            <a:pPr marL="171450" marR="0" lvl="0" indent="-171450" algn="l" rtl="0">
              <a:lnSpc>
                <a:spcPct val="100000"/>
              </a:lnSpc>
              <a:spcBef>
                <a:spcPts val="131"/>
              </a:spcBef>
              <a:spcAft>
                <a:spcPts val="0"/>
              </a:spcAft>
              <a:buClr>
                <a:srgbClr val="3F3151"/>
              </a:buClr>
              <a:buSzPts val="2000"/>
              <a:buFont typeface="Merriweather Sans"/>
              <a:buNone/>
            </a:pPr>
            <a:endParaRPr sz="2000" b="0" i="0" u="none" strike="noStrike" cap="none" dirty="0">
              <a:solidFill>
                <a:schemeClr val="dk1"/>
              </a:solidFill>
              <a:latin typeface="Arial"/>
              <a:ea typeface="Arial"/>
              <a:cs typeface="Arial"/>
              <a:sym typeface="Arial"/>
            </a:endParaRPr>
          </a:p>
          <a:p>
            <a:pPr marL="171450" marR="0" lvl="0" indent="-171450" algn="l" rtl="0">
              <a:lnSpc>
                <a:spcPct val="100000"/>
              </a:lnSpc>
              <a:spcBef>
                <a:spcPts val="131"/>
              </a:spcBef>
              <a:spcAft>
                <a:spcPts val="0"/>
              </a:spcAft>
              <a:buClr>
                <a:srgbClr val="3F3151"/>
              </a:buClr>
              <a:buSzPts val="2000"/>
              <a:buFont typeface="Merriweather Sans"/>
              <a:buChar char="•"/>
            </a:pPr>
            <a:r>
              <a:rPr lang="en-US" sz="2000" b="1" i="0" u="none" strike="noStrike" cap="none" dirty="0">
                <a:solidFill>
                  <a:schemeClr val="dk1"/>
                </a:solidFill>
                <a:latin typeface="Arial"/>
                <a:ea typeface="Arial"/>
                <a:cs typeface="Arial"/>
                <a:sym typeface="Arial"/>
              </a:rPr>
              <a:t>Advantages:</a:t>
            </a:r>
            <a:endParaRPr sz="1500" b="1" i="0" u="none" strike="noStrike" cap="none" dirty="0">
              <a:solidFill>
                <a:schemeClr val="dk1"/>
              </a:solidFill>
              <a:latin typeface="Arial"/>
              <a:ea typeface="Arial"/>
              <a:cs typeface="Arial"/>
              <a:sym typeface="Arial"/>
            </a:endParaRPr>
          </a:p>
          <a:p>
            <a:pPr marL="342900" marR="0" lvl="1" indent="-177800" algn="l" rtl="0">
              <a:lnSpc>
                <a:spcPct val="100000"/>
              </a:lnSpc>
              <a:spcBef>
                <a:spcPts val="131"/>
              </a:spcBef>
              <a:spcAft>
                <a:spcPts val="0"/>
              </a:spcAft>
              <a:buClr>
                <a:srgbClr val="3F3151"/>
              </a:buClr>
              <a:buSzPts val="2000"/>
              <a:buFont typeface="Merriweather Sans"/>
              <a:buChar char="•"/>
            </a:pPr>
            <a:r>
              <a:rPr lang="en-US" sz="2000" b="0" i="0" u="none" strike="noStrike" cap="none" dirty="0">
                <a:solidFill>
                  <a:schemeClr val="dk1"/>
                </a:solidFill>
                <a:latin typeface="Arial"/>
                <a:ea typeface="Arial"/>
                <a:cs typeface="Arial"/>
                <a:sym typeface="Arial"/>
              </a:rPr>
              <a:t>Makes </a:t>
            </a:r>
            <a:r>
              <a:rPr lang="en-US" sz="2000" b="0" i="0" u="none" strike="noStrike" cap="none" dirty="0" err="1">
                <a:solidFill>
                  <a:schemeClr val="dk1"/>
                </a:solidFill>
                <a:latin typeface="Arial"/>
                <a:ea typeface="Arial"/>
                <a:cs typeface="Arial"/>
                <a:sym typeface="Arial"/>
              </a:rPr>
              <a:t>deparsing</a:t>
            </a:r>
            <a:r>
              <a:rPr lang="en-US" sz="2000" b="0" i="0" u="none" strike="noStrike" cap="none" dirty="0">
                <a:solidFill>
                  <a:schemeClr val="dk1"/>
                </a:solidFill>
                <a:latin typeface="Arial"/>
                <a:ea typeface="Arial"/>
                <a:cs typeface="Arial"/>
                <a:sym typeface="Arial"/>
              </a:rPr>
              <a:t> explicit...</a:t>
            </a:r>
            <a:endParaRPr sz="1350" b="0" i="0" u="none" strike="noStrike" cap="none" dirty="0">
              <a:solidFill>
                <a:schemeClr val="dk1"/>
              </a:solidFill>
              <a:latin typeface="Arial"/>
              <a:ea typeface="Arial"/>
              <a:cs typeface="Arial"/>
              <a:sym typeface="Arial"/>
            </a:endParaRPr>
          </a:p>
          <a:p>
            <a:pPr marL="457200" marR="0" lvl="0" indent="0" algn="l" rtl="0">
              <a:lnSpc>
                <a:spcPct val="100000"/>
              </a:lnSpc>
              <a:spcBef>
                <a:spcPts val="131"/>
              </a:spcBef>
              <a:spcAft>
                <a:spcPts val="0"/>
              </a:spcAft>
              <a:buClr>
                <a:srgbClr val="3F3151"/>
              </a:buClr>
              <a:buSzPts val="1500"/>
              <a:buFont typeface="Merriweather Sans"/>
              <a:buNone/>
            </a:pPr>
            <a:r>
              <a:rPr lang="en-US" sz="2000" b="0" i="0" u="none" strike="noStrike" cap="none" dirty="0">
                <a:solidFill>
                  <a:schemeClr val="dk1"/>
                </a:solidFill>
                <a:latin typeface="Arial"/>
                <a:ea typeface="Arial"/>
                <a:cs typeface="Arial"/>
                <a:sym typeface="Arial"/>
              </a:rPr>
              <a:t>...but decouples from parsing</a:t>
            </a:r>
            <a:endParaRPr sz="1500" b="1" i="0" u="none" strike="noStrike" cap="none" dirty="0">
              <a:solidFill>
                <a:schemeClr val="dk1"/>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732"/>
        <p:cNvGrpSpPr/>
        <p:nvPr/>
      </p:nvGrpSpPr>
      <p:grpSpPr>
        <a:xfrm>
          <a:off x="0" y="0"/>
          <a:ext cx="0" cy="0"/>
          <a:chOff x="0" y="0"/>
          <a:chExt cx="0" cy="0"/>
        </a:xfrm>
      </p:grpSpPr>
      <p:sp>
        <p:nvSpPr>
          <p:cNvPr id="2733" name="Google Shape;2733;p175"/>
          <p:cNvSpPr txBox="1">
            <a:spLocks noGrp="1"/>
          </p:cNvSpPr>
          <p:nvPr>
            <p:ph type="title"/>
          </p:nvPr>
        </p:nvSpPr>
        <p:spPr>
          <a:xfrm>
            <a:off x="1617132" y="590550"/>
            <a:ext cx="7247466" cy="939799"/>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Coding Break</a:t>
            </a:r>
            <a:endParaRPr sz="2700" b="1" i="0" u="none" strike="noStrike" cap="none">
              <a:solidFill>
                <a:schemeClr val="dk1"/>
              </a:solidFill>
              <a:latin typeface="Arial"/>
              <a:ea typeface="Arial"/>
              <a:cs typeface="Arial"/>
              <a:sym typeface="Arial"/>
            </a:endParaRPr>
          </a:p>
        </p:txBody>
      </p:sp>
      <p:sp>
        <p:nvSpPr>
          <p:cNvPr id="2734" name="Google Shape;2734;p175"/>
          <p:cNvSpPr txBox="1">
            <a:spLocks noGrp="1"/>
          </p:cNvSpPr>
          <p:nvPr>
            <p:ph type="body" idx="1"/>
          </p:nvPr>
        </p:nvSpPr>
        <p:spPr>
          <a:xfrm>
            <a:off x="2322735" y="1700435"/>
            <a:ext cx="6541864" cy="2709194"/>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altLang="zh-TW" sz="1800" b="0" i="0" u="none" strike="noStrike" cap="none" dirty="0">
                <a:solidFill>
                  <a:schemeClr val="dk1"/>
                </a:solidFill>
                <a:latin typeface="Calibri"/>
                <a:ea typeface="Calibri"/>
                <a:cs typeface="Calibri"/>
                <a:sym typeface="Calibri"/>
              </a:rPr>
              <a:t>The ipv4_lpm table can invoke three actions: ipv4_forward, drop, and </a:t>
            </a:r>
            <a:r>
              <a:rPr lang="en-US" altLang="zh-TW" sz="1800" b="0" i="0" u="none" strike="noStrike" cap="none" dirty="0" err="1">
                <a:solidFill>
                  <a:schemeClr val="dk1"/>
                </a:solidFill>
                <a:latin typeface="Calibri"/>
                <a:ea typeface="Calibri"/>
                <a:cs typeface="Calibri"/>
                <a:sym typeface="Calibri"/>
              </a:rPr>
              <a:t>NoAction</a:t>
            </a:r>
            <a:endParaRPr lang="en-US" altLang="zh-TW" sz="1800" b="0" i="0" u="none" strike="noStrike" cap="none" dirty="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altLang="zh-TW" sz="1800" b="0" i="0" u="none" strike="noStrike" cap="none" dirty="0" err="1">
                <a:solidFill>
                  <a:schemeClr val="dk1"/>
                </a:solidFill>
                <a:latin typeface="Calibri"/>
                <a:ea typeface="Calibri"/>
                <a:cs typeface="Calibri"/>
                <a:sym typeface="Calibri"/>
              </a:rPr>
              <a:t>NoAction</a:t>
            </a:r>
            <a:r>
              <a:rPr lang="en-US" altLang="zh-TW" sz="1800" b="0" i="0" u="none" strike="noStrike" cap="none" dirty="0">
                <a:solidFill>
                  <a:schemeClr val="dk1"/>
                </a:solidFill>
                <a:latin typeface="Calibri"/>
                <a:ea typeface="Calibri"/>
                <a:cs typeface="Calibri"/>
                <a:sym typeface="Calibri"/>
              </a:rPr>
              <a:t> is defined in core.p4</a:t>
            </a:r>
          </a:p>
          <a:p>
            <a:pPr marL="205740" marR="0" lvl="0" indent="-205740" algn="l" rtl="0">
              <a:lnSpc>
                <a:spcPct val="100000"/>
              </a:lnSpc>
              <a:spcBef>
                <a:spcPts val="0"/>
              </a:spcBef>
              <a:spcAft>
                <a:spcPts val="0"/>
              </a:spcAft>
              <a:buClr>
                <a:srgbClr val="3F3151"/>
              </a:buClr>
              <a:buSzPts val="450"/>
              <a:buFont typeface="Merriweather Sans"/>
              <a:buNone/>
            </a:pPr>
            <a:endParaRPr sz="1800" b="1" i="0" u="none" strike="noStrike" cap="none" dirty="0">
              <a:solidFill>
                <a:schemeClr val="dk1"/>
              </a:solidFill>
              <a:latin typeface="Arial"/>
              <a:ea typeface="Arial"/>
              <a:cs typeface="Arial"/>
              <a:sym typeface="Arial"/>
            </a:endParaRPr>
          </a:p>
        </p:txBody>
      </p:sp>
      <p:sp>
        <p:nvSpPr>
          <p:cNvPr id="2735" name="Google Shape;2735;p175"/>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88888"/>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48</a:t>
            </a:fld>
            <a:endParaRPr sz="825" b="0" i="0" u="none" strike="noStrike" cap="none">
              <a:solidFill>
                <a:srgbClr val="888888"/>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739"/>
        <p:cNvGrpSpPr/>
        <p:nvPr/>
      </p:nvGrpSpPr>
      <p:grpSpPr>
        <a:xfrm>
          <a:off x="0" y="0"/>
          <a:ext cx="0" cy="0"/>
          <a:chOff x="0" y="0"/>
          <a:chExt cx="0" cy="0"/>
        </a:xfrm>
      </p:grpSpPr>
      <p:sp>
        <p:nvSpPr>
          <p:cNvPr id="2740" name="Google Shape;2740;p176"/>
          <p:cNvSpPr txBox="1">
            <a:spLocks noGrp="1"/>
          </p:cNvSpPr>
          <p:nvPr>
            <p:ph type="title"/>
          </p:nvPr>
        </p:nvSpPr>
        <p:spPr>
          <a:xfrm>
            <a:off x="152400" y="127400"/>
            <a:ext cx="8686800" cy="47982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Basic Tunneling</a:t>
            </a:r>
            <a:endParaRPr sz="2700" b="1" i="0" u="none" strike="noStrike" cap="none">
              <a:solidFill>
                <a:schemeClr val="dk1"/>
              </a:solidFill>
              <a:latin typeface="Arial"/>
              <a:ea typeface="Arial"/>
              <a:cs typeface="Arial"/>
              <a:sym typeface="Arial"/>
            </a:endParaRPr>
          </a:p>
        </p:txBody>
      </p:sp>
      <p:sp>
        <p:nvSpPr>
          <p:cNvPr id="2741" name="Google Shape;2741;p176"/>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49</a:t>
            </a:fld>
            <a:endParaRPr sz="825" b="0" i="0" u="none" strike="noStrike" cap="none">
              <a:solidFill>
                <a:srgbClr val="888888"/>
              </a:solidFill>
              <a:latin typeface="Arial"/>
              <a:ea typeface="Arial"/>
              <a:cs typeface="Arial"/>
              <a:sym typeface="Arial"/>
            </a:endParaRPr>
          </a:p>
        </p:txBody>
      </p:sp>
      <p:sp>
        <p:nvSpPr>
          <p:cNvPr id="2742" name="Google Shape;2742;p176"/>
          <p:cNvSpPr txBox="1"/>
          <p:nvPr/>
        </p:nvSpPr>
        <p:spPr>
          <a:xfrm>
            <a:off x="152400" y="857569"/>
            <a:ext cx="8686800" cy="3842447"/>
          </a:xfrm>
          <a:prstGeom prst="rect">
            <a:avLst/>
          </a:prstGeom>
          <a:noFill/>
          <a:ln>
            <a:noFill/>
          </a:ln>
        </p:spPr>
        <p:txBody>
          <a:bodyPr spcFirstLastPara="1" wrap="square" lIns="91425" tIns="91425" rIns="91425" bIns="91425" anchor="t" anchorCtr="0">
            <a:noAutofit/>
          </a:bodyPr>
          <a:lstStyle/>
          <a:p>
            <a:pPr marL="205740" marR="0" lvl="0" indent="-133350" algn="l" rtl="0">
              <a:lnSpc>
                <a:spcPct val="100000"/>
              </a:lnSpc>
              <a:spcBef>
                <a:spcPts val="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Add support for basic tunneling to the basic IP router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50"/>
              </a:spcBef>
              <a:spcAft>
                <a:spcPts val="0"/>
              </a:spcAft>
              <a:buClr>
                <a:srgbClr val="000000"/>
              </a:buClr>
              <a:buSzPts val="2100"/>
              <a:buFont typeface="Arial"/>
              <a:buNone/>
            </a:pPr>
            <a:endParaRPr sz="2100" b="1" i="0" u="none" strike="noStrike" cap="none">
              <a:solidFill>
                <a:schemeClr val="dk1"/>
              </a:solidFill>
              <a:latin typeface="Arial"/>
              <a:ea typeface="Arial"/>
              <a:cs typeface="Arial"/>
              <a:sym typeface="Arial"/>
            </a:endParaRPr>
          </a:p>
          <a:p>
            <a:pPr marL="205740" marR="0" lvl="0" indent="-133350" algn="l" rtl="0">
              <a:lnSpc>
                <a:spcPct val="100000"/>
              </a:lnSpc>
              <a:spcBef>
                <a:spcPts val="150"/>
              </a:spcBef>
              <a:spcAft>
                <a:spcPts val="0"/>
              </a:spcAft>
              <a:buClr>
                <a:schemeClr val="dk1"/>
              </a:buClr>
              <a:buSzPts val="2100"/>
              <a:buFont typeface="Merriweather Sans"/>
              <a:buChar char="•"/>
            </a:pPr>
            <a:r>
              <a:rPr lang="en-US" sz="2100" b="1" i="0" u="none" strike="noStrike" cap="none">
                <a:solidFill>
                  <a:schemeClr val="dk1"/>
                </a:solidFill>
                <a:latin typeface="Arial"/>
                <a:ea typeface="Arial"/>
                <a:cs typeface="Arial"/>
                <a:sym typeface="Arial"/>
              </a:rPr>
              <a:t>Define a new header type (</a:t>
            </a:r>
            <a:r>
              <a:rPr lang="en-US" sz="2100" b="1" i="0" u="none" strike="noStrike" cap="none">
                <a:solidFill>
                  <a:schemeClr val="dk1"/>
                </a:solidFill>
                <a:latin typeface="Consolas"/>
                <a:ea typeface="Consolas"/>
                <a:cs typeface="Consolas"/>
                <a:sym typeface="Consolas"/>
              </a:rPr>
              <a:t>myTunnel</a:t>
            </a:r>
            <a:r>
              <a:rPr lang="en-US" sz="2100" b="1" i="0" u="none" strike="noStrike" cap="none">
                <a:solidFill>
                  <a:schemeClr val="dk1"/>
                </a:solidFill>
                <a:latin typeface="Arial"/>
                <a:ea typeface="Arial"/>
                <a:cs typeface="Arial"/>
                <a:sym typeface="Arial"/>
              </a:rPr>
              <a:t>) to encapsulate the IP packet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50"/>
              </a:spcBef>
              <a:spcAft>
                <a:spcPts val="0"/>
              </a:spcAft>
              <a:buClr>
                <a:srgbClr val="000000"/>
              </a:buClr>
              <a:buSzPts val="2100"/>
              <a:buFont typeface="Arial"/>
              <a:buNone/>
            </a:pPr>
            <a:endParaRPr sz="2100" b="1" i="0" u="none" strike="noStrike" cap="none">
              <a:solidFill>
                <a:schemeClr val="dk1"/>
              </a:solidFill>
              <a:latin typeface="Arial"/>
              <a:ea typeface="Arial"/>
              <a:cs typeface="Arial"/>
              <a:sym typeface="Arial"/>
            </a:endParaRPr>
          </a:p>
          <a:p>
            <a:pPr marL="205740" marR="0" lvl="0" indent="-133350" algn="l" rtl="0">
              <a:lnSpc>
                <a:spcPct val="100000"/>
              </a:lnSpc>
              <a:spcBef>
                <a:spcPts val="150"/>
              </a:spcBef>
              <a:spcAft>
                <a:spcPts val="0"/>
              </a:spcAft>
              <a:buClr>
                <a:schemeClr val="dk1"/>
              </a:buClr>
              <a:buSzPts val="2100"/>
              <a:buFont typeface="Merriweather Sans"/>
              <a:buChar char="•"/>
            </a:pPr>
            <a:r>
              <a:rPr lang="en-US" sz="2100" b="1" i="0" u="none" strike="noStrike" cap="none">
                <a:solidFill>
                  <a:schemeClr val="dk1"/>
                </a:solidFill>
                <a:latin typeface="Consolas"/>
                <a:ea typeface="Consolas"/>
                <a:cs typeface="Consolas"/>
                <a:sym typeface="Consolas"/>
              </a:rPr>
              <a:t>myTunnel</a:t>
            </a:r>
            <a:r>
              <a:rPr lang="en-US" sz="2100" b="1" i="0" u="none" strike="noStrike" cap="none">
                <a:solidFill>
                  <a:schemeClr val="dk1"/>
                </a:solidFill>
                <a:latin typeface="Arial"/>
                <a:ea typeface="Arial"/>
                <a:cs typeface="Arial"/>
                <a:sym typeface="Arial"/>
              </a:rPr>
              <a:t> header includes:</a:t>
            </a:r>
            <a:endParaRPr sz="1400" b="0" i="0" u="none" strike="noStrike" cap="none">
              <a:solidFill>
                <a:srgbClr val="000000"/>
              </a:solidFill>
              <a:latin typeface="Arial"/>
              <a:ea typeface="Arial"/>
              <a:cs typeface="Arial"/>
              <a:sym typeface="Arial"/>
            </a:endParaRPr>
          </a:p>
          <a:p>
            <a:pPr marL="914400" marR="0" lvl="1" indent="-361950" algn="l" rtl="0">
              <a:lnSpc>
                <a:spcPct val="100000"/>
              </a:lnSpc>
              <a:spcBef>
                <a:spcPts val="150"/>
              </a:spcBef>
              <a:spcAft>
                <a:spcPts val="0"/>
              </a:spcAft>
              <a:buClr>
                <a:schemeClr val="dk1"/>
              </a:buClr>
              <a:buSzPts val="2100"/>
              <a:buFont typeface="Consolas"/>
              <a:buChar char="○"/>
            </a:pPr>
            <a:r>
              <a:rPr lang="en-US" sz="2100" b="1" i="0" u="none" strike="noStrike" cap="none">
                <a:solidFill>
                  <a:schemeClr val="dk1"/>
                </a:solidFill>
                <a:latin typeface="Consolas"/>
                <a:ea typeface="Consolas"/>
                <a:cs typeface="Consolas"/>
                <a:sym typeface="Consolas"/>
              </a:rPr>
              <a:t>proto_id</a:t>
            </a:r>
            <a:r>
              <a:rPr lang="en-US" sz="2100" b="1" i="0" u="none" strike="noStrike" cap="none">
                <a:solidFill>
                  <a:schemeClr val="dk1"/>
                </a:solidFill>
                <a:latin typeface="Arial"/>
                <a:ea typeface="Arial"/>
                <a:cs typeface="Arial"/>
                <a:sym typeface="Arial"/>
              </a:rPr>
              <a:t> : type of packet being encapsulated</a:t>
            </a:r>
            <a:endParaRPr sz="1400" b="0" i="0" u="none" strike="noStrike" cap="none">
              <a:solidFill>
                <a:srgbClr val="000000"/>
              </a:solidFill>
              <a:latin typeface="Arial"/>
              <a:ea typeface="Arial"/>
              <a:cs typeface="Arial"/>
              <a:sym typeface="Arial"/>
            </a:endParaRPr>
          </a:p>
          <a:p>
            <a:pPr marL="914400" marR="0" lvl="1" indent="-361950" algn="l" rtl="0">
              <a:lnSpc>
                <a:spcPct val="100000"/>
              </a:lnSpc>
              <a:spcBef>
                <a:spcPts val="150"/>
              </a:spcBef>
              <a:spcAft>
                <a:spcPts val="0"/>
              </a:spcAft>
              <a:buClr>
                <a:schemeClr val="dk1"/>
              </a:buClr>
              <a:buSzPts val="2100"/>
              <a:buFont typeface="Consolas"/>
              <a:buChar char="○"/>
            </a:pPr>
            <a:r>
              <a:rPr lang="en-US" sz="2100" b="1" i="0" u="none" strike="noStrike" cap="none">
                <a:solidFill>
                  <a:schemeClr val="dk1"/>
                </a:solidFill>
                <a:latin typeface="Consolas"/>
                <a:ea typeface="Consolas"/>
                <a:cs typeface="Consolas"/>
                <a:sym typeface="Consolas"/>
              </a:rPr>
              <a:t>dst_id</a:t>
            </a:r>
            <a:r>
              <a:rPr lang="en-US" sz="2100" b="1" i="0" u="none" strike="noStrike" cap="none">
                <a:solidFill>
                  <a:schemeClr val="dk1"/>
                </a:solidFill>
                <a:latin typeface="Arial"/>
                <a:ea typeface="Arial"/>
                <a:cs typeface="Arial"/>
                <a:sym typeface="Arial"/>
              </a:rPr>
              <a:t> : ID of destination host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50"/>
              </a:spcBef>
              <a:spcAft>
                <a:spcPts val="0"/>
              </a:spcAft>
              <a:buClr>
                <a:srgbClr val="000000"/>
              </a:buClr>
              <a:buSzPts val="2100"/>
              <a:buFont typeface="Arial"/>
              <a:buNone/>
            </a:pPr>
            <a:endParaRPr sz="2100" b="1" i="0" u="none" strike="noStrike" cap="none">
              <a:solidFill>
                <a:schemeClr val="dk1"/>
              </a:solidFill>
              <a:latin typeface="Arial"/>
              <a:ea typeface="Arial"/>
              <a:cs typeface="Arial"/>
              <a:sym typeface="Arial"/>
            </a:endParaRPr>
          </a:p>
          <a:p>
            <a:pPr marL="205740" marR="0" lvl="0" indent="-133350" algn="l" rtl="0">
              <a:lnSpc>
                <a:spcPct val="100000"/>
              </a:lnSpc>
              <a:spcBef>
                <a:spcPts val="150"/>
              </a:spcBef>
              <a:spcAft>
                <a:spcPts val="0"/>
              </a:spcAft>
              <a:buClr>
                <a:schemeClr val="dk1"/>
              </a:buClr>
              <a:buSzPts val="2100"/>
              <a:buFont typeface="Merriweather Sans"/>
              <a:buChar char="•"/>
            </a:pPr>
            <a:r>
              <a:rPr lang="en-US" sz="2100" b="1" i="0" u="none" strike="noStrike" cap="none">
                <a:solidFill>
                  <a:schemeClr val="dk1"/>
                </a:solidFill>
                <a:latin typeface="Arial"/>
                <a:ea typeface="Arial"/>
                <a:cs typeface="Arial"/>
                <a:sym typeface="Arial"/>
              </a:rPr>
              <a:t>Modify the switch to perform routing using the </a:t>
            </a:r>
            <a:r>
              <a:rPr lang="en-US" sz="2100" b="1" i="0" u="none" strike="noStrike" cap="none">
                <a:solidFill>
                  <a:schemeClr val="dk1"/>
                </a:solidFill>
                <a:latin typeface="Consolas"/>
                <a:ea typeface="Consolas"/>
                <a:cs typeface="Consolas"/>
                <a:sym typeface="Consolas"/>
              </a:rPr>
              <a:t>myTunnel</a:t>
            </a:r>
            <a:r>
              <a:rPr lang="en-US" sz="2100" b="1" i="0" u="none" strike="noStrike" cap="none">
                <a:solidFill>
                  <a:schemeClr val="dk1"/>
                </a:solidFill>
                <a:latin typeface="Arial"/>
                <a:ea typeface="Arial"/>
                <a:cs typeface="Arial"/>
                <a:sym typeface="Arial"/>
              </a:rPr>
              <a:t> header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50"/>
              </a:spcBef>
              <a:spcAft>
                <a:spcPts val="0"/>
              </a:spcAft>
              <a:buClr>
                <a:srgbClr val="000000"/>
              </a:buClr>
              <a:buSzPts val="2100"/>
              <a:buFont typeface="Arial"/>
              <a:buNone/>
            </a:pPr>
            <a:endParaRPr sz="2100" b="1" i="0" u="none" strike="noStrike" cap="none">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132"/>
          <p:cNvSpPr txBox="1">
            <a:spLocks noGrp="1"/>
          </p:cNvSpPr>
          <p:nvPr>
            <p:ph type="title"/>
          </p:nvPr>
        </p:nvSpPr>
        <p:spPr>
          <a:xfrm>
            <a:off x="152400" y="127400"/>
            <a:ext cx="8686800" cy="47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a:t>Thank you</a:t>
            </a:r>
            <a:endParaRPr/>
          </a:p>
        </p:txBody>
      </p:sp>
      <p:sp>
        <p:nvSpPr>
          <p:cNvPr id="849" name="Google Shape;849;p132"/>
          <p:cNvSpPr txBox="1">
            <a:spLocks noGrp="1"/>
          </p:cNvSpPr>
          <p:nvPr>
            <p:ph type="body" idx="1"/>
          </p:nvPr>
        </p:nvSpPr>
        <p:spPr>
          <a:xfrm>
            <a:off x="152400" y="841400"/>
            <a:ext cx="8686800" cy="3207000"/>
          </a:xfrm>
          <a:prstGeom prst="rect">
            <a:avLst/>
          </a:prstGeom>
          <a:noFill/>
          <a:ln>
            <a:noFill/>
          </a:ln>
        </p:spPr>
        <p:txBody>
          <a:bodyPr spcFirstLastPara="1" wrap="square" lIns="91425" tIns="45700" rIns="91425" bIns="45700" anchor="t" anchorCtr="0">
            <a:noAutofit/>
          </a:bodyPr>
          <a:lstStyle/>
          <a:p>
            <a:pPr marL="205740" marR="0" lvl="0" indent="-186690" algn="l" rtl="0">
              <a:lnSpc>
                <a:spcPct val="100000"/>
              </a:lnSpc>
              <a:spcBef>
                <a:spcPts val="131"/>
              </a:spcBef>
              <a:spcAft>
                <a:spcPts val="0"/>
              </a:spcAft>
              <a:buClr>
                <a:srgbClr val="3F3151"/>
              </a:buClr>
              <a:buSzPts val="1800"/>
              <a:buFont typeface="Merriweather Sans"/>
              <a:buChar char="•"/>
            </a:pPr>
            <a:r>
              <a:rPr lang="en-US" sz="1800"/>
              <a:t>Sedef Ozcana (P4.org)</a:t>
            </a:r>
            <a:endParaRPr sz="1800"/>
          </a:p>
          <a:p>
            <a:pPr marL="205740" marR="0" lvl="0" indent="-186690" algn="l" rtl="0">
              <a:lnSpc>
                <a:spcPct val="100000"/>
              </a:lnSpc>
              <a:spcBef>
                <a:spcPts val="131"/>
              </a:spcBef>
              <a:spcAft>
                <a:spcPts val="0"/>
              </a:spcAft>
              <a:buClr>
                <a:srgbClr val="3F3151"/>
              </a:buClr>
              <a:buSzPts val="1800"/>
              <a:buFont typeface="Merriweather Sans"/>
              <a:buChar char="•"/>
            </a:pPr>
            <a:r>
              <a:rPr lang="en-US" sz="1800"/>
              <a:t>Rachel Everman (Barefoot)</a:t>
            </a:r>
            <a:endParaRPr sz="1800"/>
          </a:p>
          <a:p>
            <a:pPr marL="205740" marR="0" lvl="0" indent="-186690" algn="l" rtl="0">
              <a:lnSpc>
                <a:spcPct val="100000"/>
              </a:lnSpc>
              <a:spcBef>
                <a:spcPts val="131"/>
              </a:spcBef>
              <a:spcAft>
                <a:spcPts val="0"/>
              </a:spcAft>
              <a:buClr>
                <a:srgbClr val="3F3151"/>
              </a:buClr>
              <a:buSzPts val="1800"/>
              <a:buFont typeface="Merriweather Sans"/>
              <a:buChar char="•"/>
            </a:pPr>
            <a:r>
              <a:rPr lang="en-US" sz="1800"/>
              <a:t>Arvind Krishnamurthy (Washington)</a:t>
            </a:r>
            <a:endParaRPr sz="1800"/>
          </a:p>
          <a:p>
            <a:pPr marL="205740" marR="0" lvl="0" indent="-186690" algn="l" rtl="0">
              <a:lnSpc>
                <a:spcPct val="100000"/>
              </a:lnSpc>
              <a:spcBef>
                <a:spcPts val="131"/>
              </a:spcBef>
              <a:spcAft>
                <a:spcPts val="0"/>
              </a:spcAft>
              <a:buClr>
                <a:srgbClr val="3F3151"/>
              </a:buClr>
              <a:buSzPts val="1800"/>
              <a:buFont typeface="Merriweather Sans"/>
              <a:buChar char="•"/>
            </a:pPr>
            <a:r>
              <a:rPr lang="en-US" sz="1800"/>
              <a:t>Panelists</a:t>
            </a:r>
            <a:endParaRPr sz="1800"/>
          </a:p>
          <a:p>
            <a:pPr marL="411480" marR="0" lvl="1" indent="-208280" algn="l" rtl="0">
              <a:lnSpc>
                <a:spcPct val="100000"/>
              </a:lnSpc>
              <a:spcBef>
                <a:spcPts val="131"/>
              </a:spcBef>
              <a:spcAft>
                <a:spcPts val="0"/>
              </a:spcAft>
              <a:buClr>
                <a:srgbClr val="205867"/>
              </a:buClr>
              <a:buSzPts val="1800"/>
              <a:buFont typeface="Merriweather Sans"/>
              <a:buChar char="◦"/>
            </a:pPr>
            <a:r>
              <a:rPr lang="en-US"/>
              <a:t>Uyen Chau (ONF)</a:t>
            </a:r>
            <a:endParaRPr/>
          </a:p>
          <a:p>
            <a:pPr marL="411480" marR="0" lvl="1" indent="-208280" algn="l" rtl="0">
              <a:lnSpc>
                <a:spcPct val="100000"/>
              </a:lnSpc>
              <a:spcBef>
                <a:spcPts val="131"/>
              </a:spcBef>
              <a:spcAft>
                <a:spcPts val="0"/>
              </a:spcAft>
              <a:buClr>
                <a:srgbClr val="205867"/>
              </a:buClr>
              <a:buSzPts val="1800"/>
              <a:buFont typeface="Merriweather Sans"/>
              <a:buChar char="◦"/>
            </a:pPr>
            <a:r>
              <a:rPr lang="en-US"/>
              <a:t>Bochra Boughzala (Kaloom)</a:t>
            </a:r>
            <a:endParaRPr/>
          </a:p>
          <a:p>
            <a:pPr marL="411480" marR="0" lvl="1" indent="-208280" algn="l" rtl="0">
              <a:lnSpc>
                <a:spcPct val="100000"/>
              </a:lnSpc>
              <a:spcBef>
                <a:spcPts val="131"/>
              </a:spcBef>
              <a:spcAft>
                <a:spcPts val="0"/>
              </a:spcAft>
              <a:buClr>
                <a:srgbClr val="205867"/>
              </a:buClr>
              <a:buSzPts val="1800"/>
              <a:buFont typeface="Merriweather Sans"/>
              <a:buChar char="◦"/>
            </a:pPr>
            <a:r>
              <a:rPr lang="en-US"/>
              <a:t>Ben Pfaff (VMware)</a:t>
            </a:r>
            <a:endParaRPr/>
          </a:p>
          <a:p>
            <a:pPr marL="411480" lvl="1" indent="-208280" algn="l" rtl="0">
              <a:spcBef>
                <a:spcPts val="131"/>
              </a:spcBef>
              <a:spcAft>
                <a:spcPts val="0"/>
              </a:spcAft>
              <a:buClr>
                <a:srgbClr val="205867"/>
              </a:buClr>
              <a:buSzPts val="1800"/>
              <a:buFont typeface="Merriweather Sans"/>
              <a:buChar char="◦"/>
            </a:pPr>
            <a:r>
              <a:rPr lang="en-US"/>
              <a:t>Chris Sommers (Keysight)</a:t>
            </a:r>
            <a:endParaRPr/>
          </a:p>
          <a:p>
            <a:pPr marL="205740" marR="0" lvl="0" indent="-186690" algn="l" rtl="0">
              <a:lnSpc>
                <a:spcPct val="100000"/>
              </a:lnSpc>
              <a:spcBef>
                <a:spcPts val="131"/>
              </a:spcBef>
              <a:spcAft>
                <a:spcPts val="0"/>
              </a:spcAft>
              <a:buClr>
                <a:srgbClr val="3F3151"/>
              </a:buClr>
              <a:buSzPts val="1800"/>
              <a:buFont typeface="Merriweather Sans"/>
              <a:buChar char="•"/>
            </a:pPr>
            <a:r>
              <a:rPr lang="en-US" sz="1800"/>
              <a:t>TAs</a:t>
            </a:r>
            <a:endParaRPr sz="1800"/>
          </a:p>
          <a:p>
            <a:pPr marL="411480" lvl="1" indent="-208280" algn="l" rtl="0">
              <a:spcBef>
                <a:spcPts val="131"/>
              </a:spcBef>
              <a:spcAft>
                <a:spcPts val="0"/>
              </a:spcAft>
              <a:buClr>
                <a:srgbClr val="205867"/>
              </a:buClr>
              <a:buSzPts val="1800"/>
              <a:buFont typeface="Merriweather Sans"/>
              <a:buChar char="◦"/>
            </a:pPr>
            <a:r>
              <a:rPr lang="en-US"/>
              <a:t>Santiago Bautista (ENS/Cornell)</a:t>
            </a:r>
            <a:endParaRPr/>
          </a:p>
          <a:p>
            <a:pPr marL="411480" marR="0" lvl="1" indent="-208280" algn="l" rtl="0">
              <a:lnSpc>
                <a:spcPct val="100000"/>
              </a:lnSpc>
              <a:spcBef>
                <a:spcPts val="131"/>
              </a:spcBef>
              <a:spcAft>
                <a:spcPts val="0"/>
              </a:spcAft>
              <a:buClr>
                <a:srgbClr val="205867"/>
              </a:buClr>
              <a:buSzPts val="1800"/>
              <a:buFont typeface="Merriweather Sans"/>
              <a:buChar char="◦"/>
            </a:pPr>
            <a:r>
              <a:rPr lang="en-US"/>
              <a:t>Sean Choi (Stanford)</a:t>
            </a:r>
            <a:endParaRPr/>
          </a:p>
          <a:p>
            <a:pPr marL="411480" marR="0" lvl="1" indent="-208280" algn="l" rtl="0">
              <a:lnSpc>
                <a:spcPct val="100000"/>
              </a:lnSpc>
              <a:spcBef>
                <a:spcPts val="131"/>
              </a:spcBef>
              <a:spcAft>
                <a:spcPts val="0"/>
              </a:spcAft>
              <a:buClr>
                <a:srgbClr val="205867"/>
              </a:buClr>
              <a:buSzPts val="1800"/>
              <a:buFont typeface="Merriweather Sans"/>
              <a:buChar char="◦"/>
            </a:pPr>
            <a:r>
              <a:rPr lang="en-US"/>
              <a:t>Theo Jepsen (Lugano)</a:t>
            </a:r>
            <a:endParaRPr/>
          </a:p>
          <a:p>
            <a:pPr marL="411480" marR="0" lvl="1" indent="-208280" algn="l" rtl="0">
              <a:lnSpc>
                <a:spcPct val="100000"/>
              </a:lnSpc>
              <a:spcBef>
                <a:spcPts val="131"/>
              </a:spcBef>
              <a:spcAft>
                <a:spcPts val="0"/>
              </a:spcAft>
              <a:buClr>
                <a:srgbClr val="205867"/>
              </a:buClr>
              <a:buSzPts val="1800"/>
              <a:buFont typeface="Merriweather Sans"/>
              <a:buChar char="◦"/>
            </a:pPr>
            <a:r>
              <a:rPr lang="en-US"/>
              <a:t>Sarah Tollman (Stanford)</a:t>
            </a:r>
            <a:endParaRPr/>
          </a:p>
          <a:p>
            <a:pPr marL="0" marR="0" lvl="0" indent="0" algn="l" rtl="0">
              <a:lnSpc>
                <a:spcPct val="100000"/>
              </a:lnSpc>
              <a:spcBef>
                <a:spcPts val="131"/>
              </a:spcBef>
              <a:spcAft>
                <a:spcPts val="0"/>
              </a:spcAft>
              <a:buNone/>
            </a:pPr>
            <a:endParaRPr sz="1800"/>
          </a:p>
        </p:txBody>
      </p:sp>
      <p:pic>
        <p:nvPicPr>
          <p:cNvPr id="850" name="Google Shape;850;p132"/>
          <p:cNvPicPr preferRelativeResize="0"/>
          <p:nvPr/>
        </p:nvPicPr>
        <p:blipFill>
          <a:blip r:embed="rId3">
            <a:alphaModFix/>
          </a:blip>
          <a:stretch>
            <a:fillRect/>
          </a:stretch>
        </p:blipFill>
        <p:spPr>
          <a:xfrm>
            <a:off x="5399575" y="1138238"/>
            <a:ext cx="2857500" cy="28670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747"/>
        <p:cNvGrpSpPr/>
        <p:nvPr/>
      </p:nvGrpSpPr>
      <p:grpSpPr>
        <a:xfrm>
          <a:off x="0" y="0"/>
          <a:ext cx="0" cy="0"/>
          <a:chOff x="0" y="0"/>
          <a:chExt cx="0" cy="0"/>
        </a:xfrm>
      </p:grpSpPr>
      <p:sp>
        <p:nvSpPr>
          <p:cNvPr id="2748" name="Google Shape;2748;p177"/>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00"/>
              <a:buFont typeface="Arial"/>
              <a:buNone/>
            </a:pPr>
            <a:r>
              <a:rPr lang="en-US" sz="2700" b="1" i="0" u="none" strike="noStrike" cap="none">
                <a:solidFill>
                  <a:schemeClr val="dk1"/>
                </a:solidFill>
                <a:latin typeface="Arial"/>
                <a:ea typeface="Arial"/>
                <a:cs typeface="Arial"/>
                <a:sym typeface="Arial"/>
              </a:rPr>
              <a:t>Basic Tunneling TODO List</a:t>
            </a:r>
            <a:endParaRPr sz="2700" b="1" i="0" u="none" strike="noStrike" cap="none">
              <a:solidFill>
                <a:schemeClr val="dk1"/>
              </a:solidFill>
              <a:latin typeface="Arial"/>
              <a:ea typeface="Arial"/>
              <a:cs typeface="Arial"/>
              <a:sym typeface="Arial"/>
            </a:endParaRPr>
          </a:p>
        </p:txBody>
      </p:sp>
      <p:sp>
        <p:nvSpPr>
          <p:cNvPr id="2749" name="Google Shape;2749;p177"/>
          <p:cNvSpPr txBox="1">
            <a:spLocks noGrp="1"/>
          </p:cNvSpPr>
          <p:nvPr>
            <p:ph type="body" idx="1"/>
          </p:nvPr>
        </p:nvSpPr>
        <p:spPr>
          <a:xfrm>
            <a:off x="152400" y="742951"/>
            <a:ext cx="8686800" cy="41148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50000"/>
              </a:lnSpc>
              <a:spcBef>
                <a:spcPts val="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Define </a:t>
            </a:r>
            <a:r>
              <a:rPr lang="en-US" sz="2100" b="1" i="0" u="none" strike="noStrike" cap="none">
                <a:solidFill>
                  <a:schemeClr val="dk1"/>
                </a:solidFill>
                <a:latin typeface="Consolas"/>
                <a:ea typeface="Consolas"/>
                <a:cs typeface="Consolas"/>
                <a:sym typeface="Consolas"/>
              </a:rPr>
              <a:t>myTunnel_t</a:t>
            </a:r>
            <a:r>
              <a:rPr lang="en-US" sz="2100" b="1" i="0" u="none" strike="noStrike" cap="none">
                <a:solidFill>
                  <a:schemeClr val="dk1"/>
                </a:solidFill>
                <a:latin typeface="Arial"/>
                <a:ea typeface="Arial"/>
                <a:cs typeface="Arial"/>
                <a:sym typeface="Arial"/>
              </a:rPr>
              <a:t> header type and add to </a:t>
            </a:r>
            <a:r>
              <a:rPr lang="en-US" sz="2100" b="1" i="0" u="none" strike="noStrike" cap="none">
                <a:solidFill>
                  <a:schemeClr val="dk1"/>
                </a:solidFill>
                <a:latin typeface="Consolas"/>
                <a:ea typeface="Consolas"/>
                <a:cs typeface="Consolas"/>
                <a:sym typeface="Consolas"/>
              </a:rPr>
              <a:t>headers</a:t>
            </a:r>
            <a:r>
              <a:rPr lang="en-US" sz="2100" b="1" i="0" u="none" strike="noStrike" cap="none">
                <a:solidFill>
                  <a:schemeClr val="dk1"/>
                </a:solidFill>
                <a:latin typeface="Arial"/>
                <a:ea typeface="Arial"/>
                <a:cs typeface="Arial"/>
                <a:sym typeface="Arial"/>
              </a:rPr>
              <a:t> struct</a:t>
            </a:r>
            <a:endParaRPr sz="2100" b="1" i="0" u="none" strike="noStrike" cap="none">
              <a:solidFill>
                <a:schemeClr val="dk1"/>
              </a:solidFill>
              <a:latin typeface="Arial"/>
              <a:ea typeface="Arial"/>
              <a:cs typeface="Arial"/>
              <a:sym typeface="Arial"/>
            </a:endParaRPr>
          </a:p>
          <a:p>
            <a:pPr marL="457200" marR="0" lvl="0" indent="-361950" algn="l" rtl="0">
              <a:lnSpc>
                <a:spcPct val="150000"/>
              </a:lnSpc>
              <a:spcBef>
                <a:spcPts val="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Update parser</a:t>
            </a:r>
            <a:endParaRPr sz="2100" b="1" i="0" u="none" strike="noStrike" cap="none">
              <a:solidFill>
                <a:schemeClr val="dk1"/>
              </a:solidFill>
              <a:latin typeface="Arial"/>
              <a:ea typeface="Arial"/>
              <a:cs typeface="Arial"/>
              <a:sym typeface="Arial"/>
            </a:endParaRPr>
          </a:p>
          <a:p>
            <a:pPr marL="457200" marR="0" lvl="0" indent="-361950" algn="l" rtl="0">
              <a:lnSpc>
                <a:spcPct val="150000"/>
              </a:lnSpc>
              <a:spcBef>
                <a:spcPts val="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Define </a:t>
            </a:r>
            <a:r>
              <a:rPr lang="en-US" sz="2100" b="1" i="0" u="none" strike="noStrike" cap="none">
                <a:solidFill>
                  <a:schemeClr val="dk1"/>
                </a:solidFill>
                <a:latin typeface="Consolas"/>
                <a:ea typeface="Consolas"/>
                <a:cs typeface="Consolas"/>
                <a:sym typeface="Consolas"/>
              </a:rPr>
              <a:t>myTunnel_forward</a:t>
            </a:r>
            <a:r>
              <a:rPr lang="en-US" sz="2100" b="1" i="0" u="none" strike="noStrike" cap="none">
                <a:solidFill>
                  <a:schemeClr val="dk1"/>
                </a:solidFill>
                <a:latin typeface="Arial"/>
                <a:ea typeface="Arial"/>
                <a:cs typeface="Arial"/>
                <a:sym typeface="Arial"/>
              </a:rPr>
              <a:t> action</a:t>
            </a:r>
            <a:endParaRPr sz="2100" b="1" i="0" u="none" strike="noStrike" cap="none">
              <a:solidFill>
                <a:schemeClr val="dk1"/>
              </a:solidFill>
              <a:latin typeface="Arial"/>
              <a:ea typeface="Arial"/>
              <a:cs typeface="Arial"/>
              <a:sym typeface="Arial"/>
            </a:endParaRPr>
          </a:p>
          <a:p>
            <a:pPr marL="457200" marR="0" lvl="0" indent="-361950" algn="l" rtl="0">
              <a:lnSpc>
                <a:spcPct val="150000"/>
              </a:lnSpc>
              <a:spcBef>
                <a:spcPts val="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Define </a:t>
            </a:r>
            <a:r>
              <a:rPr lang="en-US" sz="2100" b="1" i="0" u="none" strike="noStrike" cap="none">
                <a:solidFill>
                  <a:schemeClr val="dk1"/>
                </a:solidFill>
                <a:latin typeface="Consolas"/>
                <a:ea typeface="Consolas"/>
                <a:cs typeface="Consolas"/>
                <a:sym typeface="Consolas"/>
              </a:rPr>
              <a:t>myTunnel_exact</a:t>
            </a:r>
            <a:r>
              <a:rPr lang="en-US" sz="2100" b="1" i="0" u="none" strike="noStrike" cap="none">
                <a:solidFill>
                  <a:schemeClr val="dk1"/>
                </a:solidFill>
                <a:latin typeface="Arial"/>
                <a:ea typeface="Arial"/>
                <a:cs typeface="Arial"/>
                <a:sym typeface="Arial"/>
              </a:rPr>
              <a:t> table</a:t>
            </a:r>
            <a:endParaRPr sz="2100" b="1" i="0" u="none" strike="noStrike" cap="none">
              <a:solidFill>
                <a:schemeClr val="dk1"/>
              </a:solidFill>
              <a:latin typeface="Arial"/>
              <a:ea typeface="Arial"/>
              <a:cs typeface="Arial"/>
              <a:sym typeface="Arial"/>
            </a:endParaRPr>
          </a:p>
          <a:p>
            <a:pPr marL="457200" marR="0" lvl="0" indent="-361950" algn="l" rtl="0">
              <a:lnSpc>
                <a:spcPct val="150000"/>
              </a:lnSpc>
              <a:spcBef>
                <a:spcPts val="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Update table application logic in </a:t>
            </a:r>
            <a:r>
              <a:rPr lang="en-US" sz="2100" b="1" i="0" u="none" strike="noStrike" cap="none">
                <a:solidFill>
                  <a:schemeClr val="dk1"/>
                </a:solidFill>
                <a:latin typeface="Consolas"/>
                <a:ea typeface="Consolas"/>
                <a:cs typeface="Consolas"/>
                <a:sym typeface="Consolas"/>
              </a:rPr>
              <a:t>MyIngress</a:t>
            </a:r>
            <a:r>
              <a:rPr lang="en-US" sz="2100" b="1" i="0" u="none" strike="noStrike" cap="none">
                <a:solidFill>
                  <a:schemeClr val="dk1"/>
                </a:solidFill>
                <a:latin typeface="Arial"/>
                <a:ea typeface="Arial"/>
                <a:cs typeface="Arial"/>
                <a:sym typeface="Arial"/>
              </a:rPr>
              <a:t> </a:t>
            </a:r>
            <a:r>
              <a:rPr lang="en-US" sz="2100" b="1" i="0" u="none" strike="noStrike" cap="none">
                <a:solidFill>
                  <a:schemeClr val="dk1"/>
                </a:solidFill>
                <a:latin typeface="Consolas"/>
                <a:ea typeface="Consolas"/>
                <a:cs typeface="Consolas"/>
                <a:sym typeface="Consolas"/>
              </a:rPr>
              <a:t>apply</a:t>
            </a:r>
            <a:r>
              <a:rPr lang="en-US" sz="2100" b="1" i="0" u="none" strike="noStrike" cap="none">
                <a:solidFill>
                  <a:schemeClr val="dk1"/>
                </a:solidFill>
                <a:latin typeface="Arial"/>
                <a:ea typeface="Arial"/>
                <a:cs typeface="Arial"/>
                <a:sym typeface="Arial"/>
              </a:rPr>
              <a:t> statement</a:t>
            </a:r>
            <a:endParaRPr sz="2100" b="1" i="0" u="none" strike="noStrike" cap="none">
              <a:solidFill>
                <a:schemeClr val="dk1"/>
              </a:solidFill>
              <a:latin typeface="Arial"/>
              <a:ea typeface="Arial"/>
              <a:cs typeface="Arial"/>
              <a:sym typeface="Arial"/>
            </a:endParaRPr>
          </a:p>
          <a:p>
            <a:pPr marL="457200" marR="0" lvl="0" indent="-361950" algn="l" rtl="0">
              <a:lnSpc>
                <a:spcPct val="150000"/>
              </a:lnSpc>
              <a:spcBef>
                <a:spcPts val="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Update deparser</a:t>
            </a:r>
            <a:endParaRPr sz="2100" b="1" i="0" u="none" strike="noStrike" cap="none">
              <a:solidFill>
                <a:schemeClr val="dk1"/>
              </a:solidFill>
              <a:latin typeface="Arial"/>
              <a:ea typeface="Arial"/>
              <a:cs typeface="Arial"/>
              <a:sym typeface="Arial"/>
            </a:endParaRPr>
          </a:p>
          <a:p>
            <a:pPr marL="457200" marR="0" lvl="0" indent="-361950" algn="l" rtl="0">
              <a:lnSpc>
                <a:spcPct val="150000"/>
              </a:lnSpc>
              <a:spcBef>
                <a:spcPts val="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Adding forwarding rules</a:t>
            </a:r>
            <a:endParaRPr sz="2100" b="1" i="0" u="none" strike="noStrike" cap="none">
              <a:solidFill>
                <a:schemeClr val="dk1"/>
              </a:solidFill>
              <a:latin typeface="Arial"/>
              <a:ea typeface="Arial"/>
              <a:cs typeface="Arial"/>
              <a:sym typeface="Arial"/>
            </a:endParaRPr>
          </a:p>
        </p:txBody>
      </p:sp>
      <p:sp>
        <p:nvSpPr>
          <p:cNvPr id="2750" name="Google Shape;2750;p177"/>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88888"/>
              </a:buClr>
              <a:buSzPts val="206"/>
              <a:buFont typeface="Arial"/>
              <a:buNone/>
            </a:pPr>
            <a:fld id="{00000000-1234-1234-1234-123412341234}" type="slidenum">
              <a:rPr lang="en-US" sz="1400" b="0" i="0" u="none" strike="noStrike" cap="none">
                <a:solidFill>
                  <a:srgbClr val="000000"/>
                </a:solidFill>
                <a:latin typeface="Arial"/>
                <a:ea typeface="Arial"/>
                <a:cs typeface="Arial"/>
                <a:sym typeface="Arial"/>
              </a:rPr>
              <a:t>50</a:t>
            </a:fld>
            <a:endParaRPr sz="825" b="0" i="0" u="none" strike="noStrike" cap="none">
              <a:solidFill>
                <a:srgbClr val="888888"/>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754"/>
        <p:cNvGrpSpPr/>
        <p:nvPr/>
      </p:nvGrpSpPr>
      <p:grpSpPr>
        <a:xfrm>
          <a:off x="0" y="0"/>
          <a:ext cx="0" cy="0"/>
          <a:chOff x="0" y="0"/>
          <a:chExt cx="0" cy="0"/>
        </a:xfrm>
      </p:grpSpPr>
      <p:sp>
        <p:nvSpPr>
          <p:cNvPr id="2755" name="Google Shape;2755;p178"/>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Basic Forwarding: Topology</a:t>
            </a:r>
            <a:endParaRPr sz="2700" b="1" i="0" u="none" strike="noStrike" cap="none">
              <a:solidFill>
                <a:schemeClr val="dk1"/>
              </a:solidFill>
              <a:latin typeface="Arial"/>
              <a:ea typeface="Arial"/>
              <a:cs typeface="Arial"/>
              <a:sym typeface="Arial"/>
            </a:endParaRPr>
          </a:p>
        </p:txBody>
      </p:sp>
      <p:sp>
        <p:nvSpPr>
          <p:cNvPr id="2756" name="Google Shape;2756;p178"/>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51</a:t>
            </a:fld>
            <a:endParaRPr sz="825" b="0" i="0" u="none" strike="noStrike" cap="none">
              <a:solidFill>
                <a:srgbClr val="888888"/>
              </a:solidFill>
              <a:latin typeface="Arial"/>
              <a:ea typeface="Arial"/>
              <a:cs typeface="Arial"/>
              <a:sym typeface="Arial"/>
            </a:endParaRPr>
          </a:p>
        </p:txBody>
      </p:sp>
      <p:cxnSp>
        <p:nvCxnSpPr>
          <p:cNvPr id="2757" name="Google Shape;2757;p178"/>
          <p:cNvCxnSpPr/>
          <p:nvPr/>
        </p:nvCxnSpPr>
        <p:spPr>
          <a:xfrm>
            <a:off x="2708601" y="1697111"/>
            <a:ext cx="3618600" cy="0"/>
          </a:xfrm>
          <a:prstGeom prst="straightConnector1">
            <a:avLst/>
          </a:prstGeom>
          <a:noFill/>
          <a:ln w="9525" cap="flat" cmpd="sng">
            <a:solidFill>
              <a:srgbClr val="A5A5A5"/>
            </a:solidFill>
            <a:prstDash val="solid"/>
            <a:round/>
            <a:headEnd type="none" w="sm" len="sm"/>
            <a:tailEnd type="none" w="sm" len="sm"/>
          </a:ln>
        </p:spPr>
      </p:cxnSp>
      <p:pic>
        <p:nvPicPr>
          <p:cNvPr id="2758" name="Google Shape;2758;p178"/>
          <p:cNvPicPr preferRelativeResize="0"/>
          <p:nvPr/>
        </p:nvPicPr>
        <p:blipFill rotWithShape="1">
          <a:blip r:embed="rId3">
            <a:alphaModFix/>
          </a:blip>
          <a:srcRect/>
          <a:stretch/>
        </p:blipFill>
        <p:spPr>
          <a:xfrm>
            <a:off x="1984007" y="1456183"/>
            <a:ext cx="724595" cy="479448"/>
          </a:xfrm>
          <a:prstGeom prst="rect">
            <a:avLst/>
          </a:prstGeom>
          <a:noFill/>
          <a:ln>
            <a:noFill/>
          </a:ln>
        </p:spPr>
      </p:pic>
      <p:pic>
        <p:nvPicPr>
          <p:cNvPr id="2759" name="Google Shape;2759;p178"/>
          <p:cNvPicPr preferRelativeResize="0"/>
          <p:nvPr/>
        </p:nvPicPr>
        <p:blipFill rotWithShape="1">
          <a:blip r:embed="rId3">
            <a:alphaModFix/>
          </a:blip>
          <a:srcRect/>
          <a:stretch/>
        </p:blipFill>
        <p:spPr>
          <a:xfrm>
            <a:off x="6327347" y="1456183"/>
            <a:ext cx="724595" cy="479448"/>
          </a:xfrm>
          <a:prstGeom prst="rect">
            <a:avLst/>
          </a:prstGeom>
          <a:noFill/>
          <a:ln>
            <a:noFill/>
          </a:ln>
        </p:spPr>
      </p:pic>
      <p:pic>
        <p:nvPicPr>
          <p:cNvPr id="2760" name="Google Shape;2760;p178"/>
          <p:cNvPicPr preferRelativeResize="0"/>
          <p:nvPr/>
        </p:nvPicPr>
        <p:blipFill rotWithShape="1">
          <a:blip r:embed="rId3">
            <a:alphaModFix/>
          </a:blip>
          <a:srcRect/>
          <a:stretch/>
        </p:blipFill>
        <p:spPr>
          <a:xfrm>
            <a:off x="4155677" y="3245164"/>
            <a:ext cx="724595" cy="479448"/>
          </a:xfrm>
          <a:prstGeom prst="rect">
            <a:avLst/>
          </a:prstGeom>
          <a:noFill/>
          <a:ln>
            <a:noFill/>
          </a:ln>
        </p:spPr>
      </p:pic>
      <p:cxnSp>
        <p:nvCxnSpPr>
          <p:cNvPr id="2761" name="Google Shape;2761;p178"/>
          <p:cNvCxnSpPr/>
          <p:nvPr/>
        </p:nvCxnSpPr>
        <p:spPr>
          <a:xfrm rot="10800000" flipH="1">
            <a:off x="4880270" y="1938092"/>
            <a:ext cx="1809300" cy="1548000"/>
          </a:xfrm>
          <a:prstGeom prst="straightConnector1">
            <a:avLst/>
          </a:prstGeom>
          <a:noFill/>
          <a:ln w="9525" cap="flat" cmpd="sng">
            <a:solidFill>
              <a:srgbClr val="A5A5A5"/>
            </a:solidFill>
            <a:prstDash val="solid"/>
            <a:round/>
            <a:headEnd type="none" w="sm" len="sm"/>
            <a:tailEnd type="none" w="sm" len="sm"/>
          </a:ln>
        </p:spPr>
      </p:cxnSp>
      <p:cxnSp>
        <p:nvCxnSpPr>
          <p:cNvPr id="2762" name="Google Shape;2762;p178"/>
          <p:cNvCxnSpPr/>
          <p:nvPr/>
        </p:nvCxnSpPr>
        <p:spPr>
          <a:xfrm>
            <a:off x="1159700" y="1276775"/>
            <a:ext cx="824400" cy="342900"/>
          </a:xfrm>
          <a:prstGeom prst="straightConnector1">
            <a:avLst/>
          </a:prstGeom>
          <a:noFill/>
          <a:ln w="9525" cap="flat" cmpd="sng">
            <a:solidFill>
              <a:srgbClr val="A5A5A5"/>
            </a:solidFill>
            <a:prstDash val="solid"/>
            <a:round/>
            <a:headEnd type="none" w="sm" len="sm"/>
            <a:tailEnd type="none" w="sm" len="sm"/>
          </a:ln>
        </p:spPr>
      </p:cxnSp>
      <p:grpSp>
        <p:nvGrpSpPr>
          <p:cNvPr id="2763" name="Google Shape;2763;p178"/>
          <p:cNvGrpSpPr/>
          <p:nvPr/>
        </p:nvGrpSpPr>
        <p:grpSpPr>
          <a:xfrm>
            <a:off x="321975" y="1113246"/>
            <a:ext cx="788415" cy="283928"/>
            <a:chOff x="12523788" y="-511175"/>
            <a:chExt cx="13454187" cy="4845188"/>
          </a:xfrm>
        </p:grpSpPr>
        <p:sp>
          <p:nvSpPr>
            <p:cNvPr id="2764" name="Google Shape;2764;p178"/>
            <p:cNvSpPr/>
            <p:nvPr/>
          </p:nvSpPr>
          <p:spPr>
            <a:xfrm>
              <a:off x="12523788" y="-511175"/>
              <a:ext cx="13454101" cy="4845000"/>
            </a:xfrm>
            <a:custGeom>
              <a:avLst/>
              <a:gdLst/>
              <a:ahLst/>
              <a:cxnLst/>
              <a:rect l="l" t="t" r="r" b="b"/>
              <a:pathLst>
                <a:path w="120000" h="120000" extrusionOk="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765" name="Google Shape;2765;p178"/>
            <p:cNvSpPr/>
            <p:nvPr/>
          </p:nvSpPr>
          <p:spPr>
            <a:xfrm>
              <a:off x="12523788" y="722313"/>
              <a:ext cx="12231600" cy="3611700"/>
            </a:xfrm>
            <a:custGeom>
              <a:avLst/>
              <a:gdLst/>
              <a:ahLst/>
              <a:cxnLst/>
              <a:rect l="l" t="t" r="r" b="b"/>
              <a:pathLst>
                <a:path w="120000" h="120000" extrusionOk="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766" name="Google Shape;2766;p178"/>
            <p:cNvSpPr/>
            <p:nvPr/>
          </p:nvSpPr>
          <p:spPr>
            <a:xfrm>
              <a:off x="18637250" y="722313"/>
              <a:ext cx="6118200" cy="3611700"/>
            </a:xfrm>
            <a:custGeom>
              <a:avLst/>
              <a:gdLst/>
              <a:ahLst/>
              <a:cxnLst/>
              <a:rect l="l" t="t" r="r" b="b"/>
              <a:pathLst>
                <a:path w="120000" h="120000" extrusionOk="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767" name="Google Shape;2767;p178"/>
            <p:cNvSpPr/>
            <p:nvPr/>
          </p:nvSpPr>
          <p:spPr>
            <a:xfrm>
              <a:off x="24755475" y="-511175"/>
              <a:ext cx="1222500" cy="4845000"/>
            </a:xfrm>
            <a:custGeom>
              <a:avLst/>
              <a:gdLst/>
              <a:ahLst/>
              <a:cxnLst/>
              <a:rect l="l" t="t" r="r" b="b"/>
              <a:pathLst>
                <a:path w="120000" h="120000" extrusionOk="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768" name="Google Shape;2768;p178"/>
            <p:cNvSpPr/>
            <p:nvPr/>
          </p:nvSpPr>
          <p:spPr>
            <a:xfrm>
              <a:off x="12523788" y="-511175"/>
              <a:ext cx="13454101" cy="1233600"/>
            </a:xfrm>
            <a:custGeom>
              <a:avLst/>
              <a:gdLst/>
              <a:ahLst/>
              <a:cxnLst/>
              <a:rect l="l" t="t" r="r" b="b"/>
              <a:pathLst>
                <a:path w="120000" h="120000" extrusionOk="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769" name="Google Shape;2769;p178"/>
            <p:cNvSpPr/>
            <p:nvPr/>
          </p:nvSpPr>
          <p:spPr>
            <a:xfrm>
              <a:off x="13247688" y="1601788"/>
              <a:ext cx="10782300" cy="1912800"/>
            </a:xfrm>
            <a:prstGeom prst="rect">
              <a:avLst/>
            </a:prstGeom>
            <a:solidFill>
              <a:srgbClr val="3D3D3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770" name="Google Shape;2770;p178"/>
            <p:cNvSpPr/>
            <p:nvPr/>
          </p:nvSpPr>
          <p:spPr>
            <a:xfrm>
              <a:off x="13247688" y="1601788"/>
              <a:ext cx="5389500" cy="1912800"/>
            </a:xfrm>
            <a:prstGeom prst="rect">
              <a:avLst/>
            </a:prstGeom>
            <a:solidFill>
              <a:srgbClr val="4B4A4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771" name="Google Shape;2771;p178"/>
            <p:cNvSpPr/>
            <p:nvPr/>
          </p:nvSpPr>
          <p:spPr>
            <a:xfrm>
              <a:off x="13874750" y="2247900"/>
              <a:ext cx="604800" cy="619200"/>
            </a:xfrm>
            <a:prstGeom prst="rect">
              <a:avLst/>
            </a:prstGeom>
            <a:solidFill>
              <a:srgbClr val="60BA5A"/>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grpSp>
      <p:grpSp>
        <p:nvGrpSpPr>
          <p:cNvPr id="2772" name="Google Shape;2772;p178"/>
          <p:cNvGrpSpPr/>
          <p:nvPr/>
        </p:nvGrpSpPr>
        <p:grpSpPr>
          <a:xfrm>
            <a:off x="4123960" y="4184264"/>
            <a:ext cx="788415" cy="283928"/>
            <a:chOff x="12523788" y="-511175"/>
            <a:chExt cx="13454187" cy="4845188"/>
          </a:xfrm>
        </p:grpSpPr>
        <p:sp>
          <p:nvSpPr>
            <p:cNvPr id="2773" name="Google Shape;2773;p178"/>
            <p:cNvSpPr/>
            <p:nvPr/>
          </p:nvSpPr>
          <p:spPr>
            <a:xfrm>
              <a:off x="12523788" y="-511175"/>
              <a:ext cx="13454101" cy="4845000"/>
            </a:xfrm>
            <a:custGeom>
              <a:avLst/>
              <a:gdLst/>
              <a:ahLst/>
              <a:cxnLst/>
              <a:rect l="l" t="t" r="r" b="b"/>
              <a:pathLst>
                <a:path w="120000" h="120000" extrusionOk="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774" name="Google Shape;2774;p178"/>
            <p:cNvSpPr/>
            <p:nvPr/>
          </p:nvSpPr>
          <p:spPr>
            <a:xfrm>
              <a:off x="12523788" y="722313"/>
              <a:ext cx="12231600" cy="3611700"/>
            </a:xfrm>
            <a:custGeom>
              <a:avLst/>
              <a:gdLst/>
              <a:ahLst/>
              <a:cxnLst/>
              <a:rect l="l" t="t" r="r" b="b"/>
              <a:pathLst>
                <a:path w="120000" h="120000" extrusionOk="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775" name="Google Shape;2775;p178"/>
            <p:cNvSpPr/>
            <p:nvPr/>
          </p:nvSpPr>
          <p:spPr>
            <a:xfrm>
              <a:off x="18637250" y="722313"/>
              <a:ext cx="6118200" cy="3611700"/>
            </a:xfrm>
            <a:custGeom>
              <a:avLst/>
              <a:gdLst/>
              <a:ahLst/>
              <a:cxnLst/>
              <a:rect l="l" t="t" r="r" b="b"/>
              <a:pathLst>
                <a:path w="120000" h="120000" extrusionOk="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776" name="Google Shape;2776;p178"/>
            <p:cNvSpPr/>
            <p:nvPr/>
          </p:nvSpPr>
          <p:spPr>
            <a:xfrm>
              <a:off x="24755475" y="-511175"/>
              <a:ext cx="1222500" cy="4845000"/>
            </a:xfrm>
            <a:custGeom>
              <a:avLst/>
              <a:gdLst/>
              <a:ahLst/>
              <a:cxnLst/>
              <a:rect l="l" t="t" r="r" b="b"/>
              <a:pathLst>
                <a:path w="120000" h="120000" extrusionOk="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777" name="Google Shape;2777;p178"/>
            <p:cNvSpPr/>
            <p:nvPr/>
          </p:nvSpPr>
          <p:spPr>
            <a:xfrm>
              <a:off x="12523788" y="-511175"/>
              <a:ext cx="13454101" cy="1233600"/>
            </a:xfrm>
            <a:custGeom>
              <a:avLst/>
              <a:gdLst/>
              <a:ahLst/>
              <a:cxnLst/>
              <a:rect l="l" t="t" r="r" b="b"/>
              <a:pathLst>
                <a:path w="120000" h="120000" extrusionOk="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778" name="Google Shape;2778;p178"/>
            <p:cNvSpPr/>
            <p:nvPr/>
          </p:nvSpPr>
          <p:spPr>
            <a:xfrm>
              <a:off x="13247688" y="1601788"/>
              <a:ext cx="10782300" cy="1912800"/>
            </a:xfrm>
            <a:prstGeom prst="rect">
              <a:avLst/>
            </a:prstGeom>
            <a:solidFill>
              <a:srgbClr val="3D3D3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779" name="Google Shape;2779;p178"/>
            <p:cNvSpPr/>
            <p:nvPr/>
          </p:nvSpPr>
          <p:spPr>
            <a:xfrm>
              <a:off x="13247688" y="1601788"/>
              <a:ext cx="5389500" cy="1912800"/>
            </a:xfrm>
            <a:prstGeom prst="rect">
              <a:avLst/>
            </a:prstGeom>
            <a:solidFill>
              <a:srgbClr val="4B4A4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780" name="Google Shape;2780;p178"/>
            <p:cNvSpPr/>
            <p:nvPr/>
          </p:nvSpPr>
          <p:spPr>
            <a:xfrm>
              <a:off x="13874750" y="2247900"/>
              <a:ext cx="604800" cy="619200"/>
            </a:xfrm>
            <a:prstGeom prst="rect">
              <a:avLst/>
            </a:prstGeom>
            <a:solidFill>
              <a:srgbClr val="60BA5A"/>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grpSp>
      <p:grpSp>
        <p:nvGrpSpPr>
          <p:cNvPr id="2781" name="Google Shape;2781;p178"/>
          <p:cNvGrpSpPr/>
          <p:nvPr/>
        </p:nvGrpSpPr>
        <p:grpSpPr>
          <a:xfrm>
            <a:off x="7772743" y="1077111"/>
            <a:ext cx="788415" cy="283928"/>
            <a:chOff x="12523788" y="-511175"/>
            <a:chExt cx="13454187" cy="4845188"/>
          </a:xfrm>
        </p:grpSpPr>
        <p:sp>
          <p:nvSpPr>
            <p:cNvPr id="2782" name="Google Shape;2782;p178"/>
            <p:cNvSpPr/>
            <p:nvPr/>
          </p:nvSpPr>
          <p:spPr>
            <a:xfrm>
              <a:off x="12523788" y="-511175"/>
              <a:ext cx="13454101" cy="4845000"/>
            </a:xfrm>
            <a:custGeom>
              <a:avLst/>
              <a:gdLst/>
              <a:ahLst/>
              <a:cxnLst/>
              <a:rect l="l" t="t" r="r" b="b"/>
              <a:pathLst>
                <a:path w="120000" h="120000" extrusionOk="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783" name="Google Shape;2783;p178"/>
            <p:cNvSpPr/>
            <p:nvPr/>
          </p:nvSpPr>
          <p:spPr>
            <a:xfrm>
              <a:off x="12523788" y="722313"/>
              <a:ext cx="12231600" cy="3611700"/>
            </a:xfrm>
            <a:custGeom>
              <a:avLst/>
              <a:gdLst/>
              <a:ahLst/>
              <a:cxnLst/>
              <a:rect l="l" t="t" r="r" b="b"/>
              <a:pathLst>
                <a:path w="120000" h="120000" extrusionOk="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784" name="Google Shape;2784;p178"/>
            <p:cNvSpPr/>
            <p:nvPr/>
          </p:nvSpPr>
          <p:spPr>
            <a:xfrm>
              <a:off x="18637250" y="722313"/>
              <a:ext cx="6118200" cy="3611700"/>
            </a:xfrm>
            <a:custGeom>
              <a:avLst/>
              <a:gdLst/>
              <a:ahLst/>
              <a:cxnLst/>
              <a:rect l="l" t="t" r="r" b="b"/>
              <a:pathLst>
                <a:path w="120000" h="120000" extrusionOk="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785" name="Google Shape;2785;p178"/>
            <p:cNvSpPr/>
            <p:nvPr/>
          </p:nvSpPr>
          <p:spPr>
            <a:xfrm>
              <a:off x="24755475" y="-511175"/>
              <a:ext cx="1222500" cy="4845000"/>
            </a:xfrm>
            <a:custGeom>
              <a:avLst/>
              <a:gdLst/>
              <a:ahLst/>
              <a:cxnLst/>
              <a:rect l="l" t="t" r="r" b="b"/>
              <a:pathLst>
                <a:path w="120000" h="120000" extrusionOk="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786" name="Google Shape;2786;p178"/>
            <p:cNvSpPr/>
            <p:nvPr/>
          </p:nvSpPr>
          <p:spPr>
            <a:xfrm>
              <a:off x="12523788" y="-511175"/>
              <a:ext cx="13454101" cy="1233600"/>
            </a:xfrm>
            <a:custGeom>
              <a:avLst/>
              <a:gdLst/>
              <a:ahLst/>
              <a:cxnLst/>
              <a:rect l="l" t="t" r="r" b="b"/>
              <a:pathLst>
                <a:path w="120000" h="120000" extrusionOk="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787" name="Google Shape;2787;p178"/>
            <p:cNvSpPr/>
            <p:nvPr/>
          </p:nvSpPr>
          <p:spPr>
            <a:xfrm>
              <a:off x="13247688" y="1601788"/>
              <a:ext cx="10782300" cy="1912800"/>
            </a:xfrm>
            <a:prstGeom prst="rect">
              <a:avLst/>
            </a:prstGeom>
            <a:solidFill>
              <a:srgbClr val="3D3D3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788" name="Google Shape;2788;p178"/>
            <p:cNvSpPr/>
            <p:nvPr/>
          </p:nvSpPr>
          <p:spPr>
            <a:xfrm>
              <a:off x="13247688" y="1601788"/>
              <a:ext cx="5389500" cy="1912800"/>
            </a:xfrm>
            <a:prstGeom prst="rect">
              <a:avLst/>
            </a:prstGeom>
            <a:solidFill>
              <a:srgbClr val="4B4A4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sp>
          <p:nvSpPr>
            <p:cNvPr id="2789" name="Google Shape;2789;p178"/>
            <p:cNvSpPr/>
            <p:nvPr/>
          </p:nvSpPr>
          <p:spPr>
            <a:xfrm>
              <a:off x="13874750" y="2247900"/>
              <a:ext cx="604800" cy="619200"/>
            </a:xfrm>
            <a:prstGeom prst="rect">
              <a:avLst/>
            </a:prstGeom>
            <a:solidFill>
              <a:srgbClr val="60BA5A"/>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75"/>
                <a:buFont typeface="Arial"/>
                <a:buNone/>
              </a:pPr>
              <a:endParaRPr sz="1275" b="0" i="0" u="none" strike="noStrike" cap="none">
                <a:solidFill>
                  <a:srgbClr val="000000"/>
                </a:solidFill>
                <a:latin typeface="Arial"/>
                <a:ea typeface="Arial"/>
                <a:cs typeface="Arial"/>
                <a:sym typeface="Arial"/>
              </a:endParaRPr>
            </a:p>
          </p:txBody>
        </p:sp>
      </p:grpSp>
      <p:cxnSp>
        <p:nvCxnSpPr>
          <p:cNvPr id="2790" name="Google Shape;2790;p178"/>
          <p:cNvCxnSpPr>
            <a:endCxn id="2760" idx="1"/>
          </p:cNvCxnSpPr>
          <p:nvPr/>
        </p:nvCxnSpPr>
        <p:spPr>
          <a:xfrm>
            <a:off x="2587877" y="1889788"/>
            <a:ext cx="1567800" cy="1595100"/>
          </a:xfrm>
          <a:prstGeom prst="straightConnector1">
            <a:avLst/>
          </a:prstGeom>
          <a:noFill/>
          <a:ln w="9525" cap="flat" cmpd="sng">
            <a:solidFill>
              <a:srgbClr val="A5A5A5"/>
            </a:solidFill>
            <a:prstDash val="solid"/>
            <a:round/>
            <a:headEnd type="none" w="sm" len="sm"/>
            <a:tailEnd type="none" w="sm" len="sm"/>
          </a:ln>
        </p:spPr>
      </p:cxnSp>
      <p:cxnSp>
        <p:nvCxnSpPr>
          <p:cNvPr id="2791" name="Google Shape;2791;p178"/>
          <p:cNvCxnSpPr>
            <a:endCxn id="2761" idx="3"/>
          </p:cNvCxnSpPr>
          <p:nvPr/>
        </p:nvCxnSpPr>
        <p:spPr>
          <a:xfrm flipH="1">
            <a:off x="7052019" y="1360990"/>
            <a:ext cx="720600" cy="336000"/>
          </a:xfrm>
          <a:prstGeom prst="straightConnector1">
            <a:avLst/>
          </a:prstGeom>
          <a:noFill/>
          <a:ln w="9525" cap="flat" cmpd="sng">
            <a:solidFill>
              <a:srgbClr val="A5A5A5"/>
            </a:solidFill>
            <a:prstDash val="solid"/>
            <a:round/>
            <a:headEnd type="none" w="sm" len="sm"/>
            <a:tailEnd type="none" w="sm" len="sm"/>
          </a:ln>
        </p:spPr>
      </p:cxnSp>
      <p:cxnSp>
        <p:nvCxnSpPr>
          <p:cNvPr id="2792" name="Google Shape;2792;p178"/>
          <p:cNvCxnSpPr>
            <a:stCxn id="2764" idx="2"/>
            <a:endCxn id="2790" idx="4"/>
          </p:cNvCxnSpPr>
          <p:nvPr/>
        </p:nvCxnSpPr>
        <p:spPr>
          <a:xfrm>
            <a:off x="4517974" y="3727019"/>
            <a:ext cx="0" cy="457200"/>
          </a:xfrm>
          <a:prstGeom prst="straightConnector1">
            <a:avLst/>
          </a:prstGeom>
          <a:noFill/>
          <a:ln w="9525" cap="flat" cmpd="sng">
            <a:solidFill>
              <a:srgbClr val="A5A5A5"/>
            </a:solidFill>
            <a:prstDash val="solid"/>
            <a:round/>
            <a:headEnd type="none" w="sm" len="sm"/>
            <a:tailEnd type="none" w="sm" len="sm"/>
          </a:ln>
        </p:spPr>
      </p:cxnSp>
      <p:sp>
        <p:nvSpPr>
          <p:cNvPr id="2793" name="Google Shape;2793;p178"/>
          <p:cNvSpPr txBox="1"/>
          <p:nvPr/>
        </p:nvSpPr>
        <p:spPr>
          <a:xfrm>
            <a:off x="1911871" y="1840942"/>
            <a:ext cx="484500" cy="3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3"/>
              <a:buFont typeface="Arial"/>
              <a:buNone/>
            </a:pPr>
            <a:r>
              <a:rPr lang="en-US" sz="1400" b="1" i="0" u="none" strike="noStrike" cap="none">
                <a:solidFill>
                  <a:srgbClr val="000000"/>
                </a:solidFill>
                <a:latin typeface="Arial"/>
                <a:ea typeface="Arial"/>
                <a:cs typeface="Arial"/>
                <a:sym typeface="Arial"/>
              </a:rPr>
              <a:t>s1</a:t>
            </a:r>
            <a:endParaRPr sz="1400" b="0" i="0" u="none" strike="noStrike" cap="none">
              <a:solidFill>
                <a:srgbClr val="000000"/>
              </a:solidFill>
              <a:latin typeface="Arial"/>
              <a:ea typeface="Arial"/>
              <a:cs typeface="Arial"/>
              <a:sym typeface="Arial"/>
            </a:endParaRPr>
          </a:p>
        </p:txBody>
      </p:sp>
      <p:sp>
        <p:nvSpPr>
          <p:cNvPr id="2794" name="Google Shape;2794;p178"/>
          <p:cNvSpPr txBox="1"/>
          <p:nvPr/>
        </p:nvSpPr>
        <p:spPr>
          <a:xfrm>
            <a:off x="152400" y="1413631"/>
            <a:ext cx="1127100" cy="920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63"/>
              <a:buFont typeface="Arial"/>
              <a:buNone/>
            </a:pPr>
            <a:r>
              <a:rPr lang="en-US" sz="1400" b="1" i="0" u="none" strike="noStrike" cap="none">
                <a:solidFill>
                  <a:srgbClr val="000000"/>
                </a:solidFill>
                <a:latin typeface="Arial"/>
                <a:ea typeface="Arial"/>
                <a:cs typeface="Arial"/>
                <a:sym typeface="Arial"/>
              </a:rPr>
              <a:t>h1</a:t>
            </a:r>
            <a:br>
              <a:rPr lang="en-US" sz="1400" b="1" i="0" u="none" strike="noStrike" cap="none">
                <a:solidFill>
                  <a:srgbClr val="000000"/>
                </a:solidFill>
                <a:latin typeface="Arial"/>
                <a:ea typeface="Arial"/>
                <a:cs typeface="Arial"/>
                <a:sym typeface="Arial"/>
              </a:rPr>
            </a:br>
            <a:r>
              <a:rPr lang="en-US" sz="1400" b="1" i="0" u="none" strike="noStrike" cap="none">
                <a:solidFill>
                  <a:srgbClr val="000000"/>
                </a:solidFill>
                <a:latin typeface="Arial"/>
                <a:ea typeface="Arial"/>
                <a:cs typeface="Arial"/>
                <a:sym typeface="Arial"/>
              </a:rPr>
              <a:t>(10.0.1.1)</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263"/>
              <a:buFont typeface="Arial"/>
              <a:buNone/>
            </a:pPr>
            <a:r>
              <a:rPr lang="en-US" sz="1400" b="1" i="0" u="none" strike="noStrike" cap="none">
                <a:solidFill>
                  <a:schemeClr val="dk1"/>
                </a:solidFill>
                <a:latin typeface="Arial"/>
                <a:ea typeface="Arial"/>
                <a:cs typeface="Arial"/>
                <a:sym typeface="Arial"/>
              </a:rPr>
              <a:t>(dst_id: 1)</a:t>
            </a:r>
            <a:endParaRPr sz="1400" b="0" i="0" u="none" strike="noStrike" cap="none">
              <a:solidFill>
                <a:srgbClr val="000000"/>
              </a:solidFill>
              <a:latin typeface="Arial"/>
              <a:ea typeface="Arial"/>
              <a:cs typeface="Arial"/>
              <a:sym typeface="Arial"/>
            </a:endParaRPr>
          </a:p>
        </p:txBody>
      </p:sp>
      <p:sp>
        <p:nvSpPr>
          <p:cNvPr id="2795" name="Google Shape;2795;p178"/>
          <p:cNvSpPr txBox="1"/>
          <p:nvPr/>
        </p:nvSpPr>
        <p:spPr>
          <a:xfrm>
            <a:off x="4659084" y="3558064"/>
            <a:ext cx="484500" cy="3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3"/>
              <a:buFont typeface="Arial"/>
              <a:buNone/>
            </a:pPr>
            <a:r>
              <a:rPr lang="en-US" sz="1400" b="1" i="0" u="none" strike="noStrike" cap="none">
                <a:solidFill>
                  <a:srgbClr val="000000"/>
                </a:solidFill>
                <a:latin typeface="Arial"/>
                <a:ea typeface="Arial"/>
                <a:cs typeface="Arial"/>
                <a:sym typeface="Arial"/>
              </a:rPr>
              <a:t>s3</a:t>
            </a:r>
            <a:endParaRPr sz="1400" b="0" i="0" u="none" strike="noStrike" cap="none">
              <a:solidFill>
                <a:srgbClr val="000000"/>
              </a:solidFill>
              <a:latin typeface="Arial"/>
              <a:ea typeface="Arial"/>
              <a:cs typeface="Arial"/>
              <a:sym typeface="Arial"/>
            </a:endParaRPr>
          </a:p>
        </p:txBody>
      </p:sp>
      <p:sp>
        <p:nvSpPr>
          <p:cNvPr id="2796" name="Google Shape;2796;p178"/>
          <p:cNvSpPr txBox="1"/>
          <p:nvPr/>
        </p:nvSpPr>
        <p:spPr>
          <a:xfrm>
            <a:off x="6770487" y="1865675"/>
            <a:ext cx="484500" cy="37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3"/>
              <a:buFont typeface="Arial"/>
              <a:buNone/>
            </a:pPr>
            <a:r>
              <a:rPr lang="en-US" sz="1400" b="1" i="0" u="none" strike="noStrike" cap="none">
                <a:solidFill>
                  <a:srgbClr val="000000"/>
                </a:solidFill>
                <a:latin typeface="Arial"/>
                <a:ea typeface="Arial"/>
                <a:cs typeface="Arial"/>
                <a:sym typeface="Arial"/>
              </a:rPr>
              <a:t>s2</a:t>
            </a:r>
            <a:endParaRPr sz="1400" b="0" i="0" u="none" strike="noStrike" cap="none">
              <a:solidFill>
                <a:srgbClr val="000000"/>
              </a:solidFill>
              <a:latin typeface="Arial"/>
              <a:ea typeface="Arial"/>
              <a:cs typeface="Arial"/>
              <a:sym typeface="Arial"/>
            </a:endParaRPr>
          </a:p>
        </p:txBody>
      </p:sp>
      <p:sp>
        <p:nvSpPr>
          <p:cNvPr id="2797" name="Google Shape;2797;p178"/>
          <p:cNvSpPr txBox="1"/>
          <p:nvPr/>
        </p:nvSpPr>
        <p:spPr>
          <a:xfrm>
            <a:off x="7603171" y="1424408"/>
            <a:ext cx="1127100" cy="614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63"/>
              <a:buFont typeface="Arial"/>
              <a:buNone/>
            </a:pPr>
            <a:r>
              <a:rPr lang="en-US" sz="1400" b="1" i="0" u="none" strike="noStrike" cap="none">
                <a:solidFill>
                  <a:srgbClr val="000000"/>
                </a:solidFill>
                <a:latin typeface="Arial"/>
                <a:ea typeface="Arial"/>
                <a:cs typeface="Arial"/>
                <a:sym typeface="Arial"/>
              </a:rPr>
              <a:t>h2</a:t>
            </a:r>
            <a:br>
              <a:rPr lang="en-US" sz="1400" b="1" i="0" u="none" strike="noStrike" cap="none">
                <a:solidFill>
                  <a:srgbClr val="000000"/>
                </a:solidFill>
                <a:latin typeface="Arial"/>
                <a:ea typeface="Arial"/>
                <a:cs typeface="Arial"/>
                <a:sym typeface="Arial"/>
              </a:rPr>
            </a:br>
            <a:r>
              <a:rPr lang="en-US" sz="1400" b="1" i="0" u="none" strike="noStrike" cap="none">
                <a:solidFill>
                  <a:srgbClr val="000000"/>
                </a:solidFill>
                <a:latin typeface="Arial"/>
                <a:ea typeface="Arial"/>
                <a:cs typeface="Arial"/>
                <a:sym typeface="Arial"/>
              </a:rPr>
              <a:t>(10.0.2.2)</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263"/>
              <a:buFont typeface="Arial"/>
              <a:buNone/>
            </a:pPr>
            <a:r>
              <a:rPr lang="en-US" sz="1400" b="1" i="0" u="none" strike="noStrike" cap="none">
                <a:solidFill>
                  <a:schemeClr val="dk1"/>
                </a:solidFill>
                <a:latin typeface="Arial"/>
                <a:ea typeface="Arial"/>
                <a:cs typeface="Arial"/>
                <a:sym typeface="Arial"/>
              </a:rPr>
              <a:t>(dst_id: 2)</a:t>
            </a:r>
            <a:endParaRPr sz="1400" b="0" i="0" u="none" strike="noStrike" cap="none">
              <a:solidFill>
                <a:srgbClr val="000000"/>
              </a:solidFill>
              <a:latin typeface="Arial"/>
              <a:ea typeface="Arial"/>
              <a:cs typeface="Arial"/>
              <a:sym typeface="Arial"/>
            </a:endParaRPr>
          </a:p>
        </p:txBody>
      </p:sp>
      <p:sp>
        <p:nvSpPr>
          <p:cNvPr id="2798" name="Google Shape;2798;p178"/>
          <p:cNvSpPr/>
          <p:nvPr/>
        </p:nvSpPr>
        <p:spPr>
          <a:xfrm>
            <a:off x="1164197" y="1246114"/>
            <a:ext cx="6583800" cy="383700"/>
          </a:xfrm>
          <a:custGeom>
            <a:avLst/>
            <a:gdLst/>
            <a:ahLst/>
            <a:cxnLst/>
            <a:rect l="l" t="t" r="r" b="b"/>
            <a:pathLst>
              <a:path w="120000" h="120000" extrusionOk="0">
                <a:moveTo>
                  <a:pt x="0" y="0"/>
                </a:moveTo>
                <a:cubicBezTo>
                  <a:pt x="5639" y="40321"/>
                  <a:pt x="11278" y="80643"/>
                  <a:pt x="21428" y="100643"/>
                </a:cubicBezTo>
                <a:cubicBezTo>
                  <a:pt x="31578" y="120642"/>
                  <a:pt x="60902" y="119997"/>
                  <a:pt x="60902" y="119997"/>
                </a:cubicBezTo>
                <a:lnTo>
                  <a:pt x="100827" y="112255"/>
                </a:lnTo>
                <a:cubicBezTo>
                  <a:pt x="110676" y="93546"/>
                  <a:pt x="120000" y="7741"/>
                  <a:pt x="120000" y="7741"/>
                </a:cubicBezTo>
              </a:path>
            </a:pathLst>
          </a:custGeom>
          <a:noFill/>
          <a:ln w="28575"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lt1"/>
              </a:solidFill>
              <a:latin typeface="Arial"/>
              <a:ea typeface="Arial"/>
              <a:cs typeface="Arial"/>
              <a:sym typeface="Arial"/>
            </a:endParaRPr>
          </a:p>
        </p:txBody>
      </p:sp>
      <p:sp>
        <p:nvSpPr>
          <p:cNvPr id="2799" name="Google Shape;2799;p178"/>
          <p:cNvSpPr txBox="1"/>
          <p:nvPr/>
        </p:nvSpPr>
        <p:spPr>
          <a:xfrm>
            <a:off x="3529625" y="4471525"/>
            <a:ext cx="2031900" cy="614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63"/>
              <a:buFont typeface="Arial"/>
              <a:buNone/>
            </a:pPr>
            <a:r>
              <a:rPr lang="en-US" sz="1400" b="1" i="0" u="none" strike="noStrike" cap="none">
                <a:solidFill>
                  <a:srgbClr val="000000"/>
                </a:solidFill>
                <a:latin typeface="Arial"/>
                <a:ea typeface="Arial"/>
                <a:cs typeface="Arial"/>
                <a:sym typeface="Arial"/>
              </a:rPr>
              <a:t>h3</a:t>
            </a:r>
            <a:br>
              <a:rPr lang="en-US" sz="1400" b="1" i="0" u="none" strike="noStrike" cap="none">
                <a:solidFill>
                  <a:srgbClr val="000000"/>
                </a:solidFill>
                <a:latin typeface="Arial"/>
                <a:ea typeface="Arial"/>
                <a:cs typeface="Arial"/>
                <a:sym typeface="Arial"/>
              </a:rPr>
            </a:br>
            <a:r>
              <a:rPr lang="en-US" sz="1400" b="1" i="0" u="none" strike="noStrike" cap="none">
                <a:solidFill>
                  <a:srgbClr val="000000"/>
                </a:solidFill>
                <a:latin typeface="Arial"/>
                <a:ea typeface="Arial"/>
                <a:cs typeface="Arial"/>
                <a:sym typeface="Arial"/>
              </a:rPr>
              <a:t>(10.0.3.3) </a:t>
            </a:r>
            <a:r>
              <a:rPr lang="en-US" sz="1400" b="1" i="0" u="none" strike="noStrike" cap="none">
                <a:solidFill>
                  <a:schemeClr val="dk1"/>
                </a:solidFill>
                <a:latin typeface="Arial"/>
                <a:ea typeface="Arial"/>
                <a:cs typeface="Arial"/>
                <a:sym typeface="Arial"/>
              </a:rPr>
              <a:t>(dst_id: 3)</a:t>
            </a:r>
            <a:endParaRPr sz="1400" b="0" i="0" u="none" strike="noStrike" cap="none">
              <a:solidFill>
                <a:srgbClr val="000000"/>
              </a:solidFill>
              <a:latin typeface="Arial"/>
              <a:ea typeface="Arial"/>
              <a:cs typeface="Arial"/>
              <a:sym typeface="Arial"/>
            </a:endParaRPr>
          </a:p>
        </p:txBody>
      </p:sp>
      <p:sp>
        <p:nvSpPr>
          <p:cNvPr id="2800" name="Google Shape;2800;p178"/>
          <p:cNvSpPr txBox="1"/>
          <p:nvPr/>
        </p:nvSpPr>
        <p:spPr>
          <a:xfrm>
            <a:off x="1740600" y="1508100"/>
            <a:ext cx="408000" cy="375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6AA84F"/>
              </a:buClr>
              <a:buSzPts val="1200"/>
              <a:buFont typeface="Arial"/>
              <a:buNone/>
            </a:pPr>
            <a:r>
              <a:rPr lang="en-US" sz="1200" b="1" i="0" u="none" strike="noStrike" cap="none">
                <a:solidFill>
                  <a:srgbClr val="6AA84F"/>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2801" name="Google Shape;2801;p178"/>
          <p:cNvSpPr txBox="1"/>
          <p:nvPr/>
        </p:nvSpPr>
        <p:spPr>
          <a:xfrm>
            <a:off x="2632400" y="1619675"/>
            <a:ext cx="408000" cy="375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6AA84F"/>
              </a:buClr>
              <a:buSzPts val="1200"/>
              <a:buFont typeface="Arial"/>
              <a:buNone/>
            </a:pPr>
            <a:r>
              <a:rPr lang="en-US" sz="1200" b="1" i="0" u="none" strike="noStrike" cap="none">
                <a:solidFill>
                  <a:srgbClr val="6AA84F"/>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2802" name="Google Shape;2802;p178"/>
          <p:cNvSpPr txBox="1"/>
          <p:nvPr/>
        </p:nvSpPr>
        <p:spPr>
          <a:xfrm>
            <a:off x="2376800" y="1789538"/>
            <a:ext cx="408000" cy="375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6AA84F"/>
              </a:buClr>
              <a:buSzPts val="1200"/>
              <a:buFont typeface="Arial"/>
              <a:buNone/>
            </a:pPr>
            <a:r>
              <a:rPr lang="en-US" sz="1200" b="1" i="0" u="none" strike="noStrike" cap="none">
                <a:solidFill>
                  <a:srgbClr val="6AA84F"/>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2803" name="Google Shape;2803;p178"/>
          <p:cNvSpPr txBox="1"/>
          <p:nvPr/>
        </p:nvSpPr>
        <p:spPr>
          <a:xfrm>
            <a:off x="4252100" y="3621075"/>
            <a:ext cx="408000" cy="375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6AA84F"/>
              </a:buClr>
              <a:buSzPts val="1200"/>
              <a:buFont typeface="Arial"/>
              <a:buNone/>
            </a:pPr>
            <a:r>
              <a:rPr lang="en-US" sz="1200" b="1" i="0" u="none" strike="noStrike" cap="none">
                <a:solidFill>
                  <a:srgbClr val="6AA84F"/>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2804" name="Google Shape;2804;p178"/>
          <p:cNvSpPr txBox="1"/>
          <p:nvPr/>
        </p:nvSpPr>
        <p:spPr>
          <a:xfrm>
            <a:off x="3823875" y="3297088"/>
            <a:ext cx="408000" cy="375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6AA84F"/>
              </a:buClr>
              <a:buSzPts val="1200"/>
              <a:buFont typeface="Arial"/>
              <a:buNone/>
            </a:pPr>
            <a:r>
              <a:rPr lang="en-US" sz="1200" b="1" i="0" u="none" strike="noStrike" cap="none">
                <a:solidFill>
                  <a:srgbClr val="6AA84F"/>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2805" name="Google Shape;2805;p178"/>
          <p:cNvSpPr txBox="1"/>
          <p:nvPr/>
        </p:nvSpPr>
        <p:spPr>
          <a:xfrm>
            <a:off x="4836175" y="3297075"/>
            <a:ext cx="408000" cy="375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6AA84F"/>
              </a:buClr>
              <a:buSzPts val="1200"/>
              <a:buFont typeface="Arial"/>
              <a:buNone/>
            </a:pPr>
            <a:r>
              <a:rPr lang="en-US" sz="1200" b="1" i="0" u="none" strike="noStrike" cap="none">
                <a:solidFill>
                  <a:srgbClr val="6AA84F"/>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2806" name="Google Shape;2806;p178"/>
          <p:cNvSpPr txBox="1"/>
          <p:nvPr/>
        </p:nvSpPr>
        <p:spPr>
          <a:xfrm>
            <a:off x="6963550" y="1544000"/>
            <a:ext cx="408000" cy="375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6AA84F"/>
              </a:buClr>
              <a:buSzPts val="1200"/>
              <a:buFont typeface="Arial"/>
              <a:buNone/>
            </a:pPr>
            <a:r>
              <a:rPr lang="en-US" sz="1200" b="1" i="0" u="none" strike="noStrike" cap="none">
                <a:solidFill>
                  <a:srgbClr val="6AA84F"/>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2807" name="Google Shape;2807;p178"/>
          <p:cNvSpPr txBox="1"/>
          <p:nvPr/>
        </p:nvSpPr>
        <p:spPr>
          <a:xfrm>
            <a:off x="6090350" y="1619675"/>
            <a:ext cx="408000" cy="375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6AA84F"/>
              </a:buClr>
              <a:buSzPts val="1200"/>
              <a:buFont typeface="Arial"/>
              <a:buNone/>
            </a:pPr>
            <a:r>
              <a:rPr lang="en-US" sz="1200" b="1" i="0" u="none" strike="noStrike" cap="none">
                <a:solidFill>
                  <a:srgbClr val="6AA84F"/>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2808" name="Google Shape;2808;p178"/>
          <p:cNvSpPr txBox="1"/>
          <p:nvPr/>
        </p:nvSpPr>
        <p:spPr>
          <a:xfrm>
            <a:off x="6269750" y="1861850"/>
            <a:ext cx="408000" cy="375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6AA84F"/>
              </a:buClr>
              <a:buSzPts val="1200"/>
              <a:buFont typeface="Arial"/>
              <a:buNone/>
            </a:pPr>
            <a:r>
              <a:rPr lang="en-US" sz="1200" b="1" i="0" u="none" strike="noStrike" cap="none">
                <a:solidFill>
                  <a:srgbClr val="6AA84F"/>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812"/>
        <p:cNvGrpSpPr/>
        <p:nvPr/>
      </p:nvGrpSpPr>
      <p:grpSpPr>
        <a:xfrm>
          <a:off x="0" y="0"/>
          <a:ext cx="0" cy="0"/>
          <a:chOff x="0" y="0"/>
          <a:chExt cx="0" cy="0"/>
        </a:xfrm>
      </p:grpSpPr>
      <p:sp>
        <p:nvSpPr>
          <p:cNvPr id="2813" name="Google Shape;2813;p179"/>
          <p:cNvSpPr txBox="1">
            <a:spLocks noGrp="1"/>
          </p:cNvSpPr>
          <p:nvPr>
            <p:ph type="title"/>
          </p:nvPr>
        </p:nvSpPr>
        <p:spPr>
          <a:xfrm>
            <a:off x="1617132" y="590550"/>
            <a:ext cx="7247466" cy="939799"/>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Coding Break</a:t>
            </a:r>
            <a:endParaRPr sz="2700" b="1" i="0" u="none" strike="noStrike" cap="none">
              <a:solidFill>
                <a:schemeClr val="dk1"/>
              </a:solidFill>
              <a:latin typeface="Arial"/>
              <a:ea typeface="Arial"/>
              <a:cs typeface="Arial"/>
              <a:sym typeface="Arial"/>
            </a:endParaRPr>
          </a:p>
        </p:txBody>
      </p:sp>
      <p:sp>
        <p:nvSpPr>
          <p:cNvPr id="2814" name="Google Shape;2814;p179"/>
          <p:cNvSpPr txBox="1">
            <a:spLocks noGrp="1"/>
          </p:cNvSpPr>
          <p:nvPr>
            <p:ph type="body" idx="1"/>
          </p:nvPr>
        </p:nvSpPr>
        <p:spPr>
          <a:xfrm>
            <a:off x="2322735" y="1700435"/>
            <a:ext cx="6541864" cy="2709194"/>
          </a:xfrm>
          <a:prstGeom prst="rect">
            <a:avLst/>
          </a:prstGeom>
          <a:noFill/>
          <a:ln>
            <a:noFill/>
          </a:ln>
        </p:spPr>
        <p:txBody>
          <a:bodyPr spcFirstLastPara="1" wrap="square" lIns="91425" tIns="45700" rIns="91425" bIns="45700" anchor="t" anchorCtr="0">
            <a:noAutofit/>
          </a:bodyPr>
          <a:lstStyle/>
          <a:p>
            <a:pPr marL="205740" marR="0" lvl="0" indent="-205740" algn="l" rtl="0">
              <a:lnSpc>
                <a:spcPct val="100000"/>
              </a:lnSpc>
              <a:spcBef>
                <a:spcPts val="0"/>
              </a:spcBef>
              <a:spcAft>
                <a:spcPts val="0"/>
              </a:spcAft>
              <a:buClr>
                <a:srgbClr val="3F3151"/>
              </a:buClr>
              <a:buSzPts val="450"/>
              <a:buFont typeface="Merriweather Sans"/>
              <a:buNone/>
            </a:pPr>
            <a:endParaRPr sz="1800" b="1" i="0" u="none" strike="noStrike" cap="none">
              <a:solidFill>
                <a:schemeClr val="dk1"/>
              </a:solidFill>
              <a:latin typeface="Arial"/>
              <a:ea typeface="Arial"/>
              <a:cs typeface="Arial"/>
              <a:sym typeface="Arial"/>
            </a:endParaRPr>
          </a:p>
        </p:txBody>
      </p:sp>
      <p:sp>
        <p:nvSpPr>
          <p:cNvPr id="2815" name="Google Shape;2815;p179"/>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88888"/>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52</a:t>
            </a:fld>
            <a:endParaRPr sz="825" b="0" i="0" u="none" strike="noStrike" cap="none">
              <a:solidFill>
                <a:srgbClr val="888888"/>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819"/>
        <p:cNvGrpSpPr/>
        <p:nvPr/>
      </p:nvGrpSpPr>
      <p:grpSpPr>
        <a:xfrm>
          <a:off x="0" y="0"/>
          <a:ext cx="0" cy="0"/>
          <a:chOff x="0" y="0"/>
          <a:chExt cx="0" cy="0"/>
        </a:xfrm>
      </p:grpSpPr>
      <p:sp>
        <p:nvSpPr>
          <p:cNvPr id="2820" name="Google Shape;2820;p180"/>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00"/>
              <a:buFont typeface="Arial"/>
              <a:buNone/>
            </a:pPr>
            <a:r>
              <a:rPr lang="en-US" sz="2700" b="1" i="0" u="none" strike="noStrike" cap="none">
                <a:solidFill>
                  <a:schemeClr val="dk1"/>
                </a:solidFill>
                <a:latin typeface="Arial"/>
                <a:ea typeface="Arial"/>
                <a:cs typeface="Arial"/>
                <a:sym typeface="Arial"/>
              </a:rPr>
              <a:t>FAQs</a:t>
            </a:r>
            <a:endParaRPr sz="2700" b="1" i="0" u="none" strike="noStrike" cap="none">
              <a:solidFill>
                <a:schemeClr val="dk1"/>
              </a:solidFill>
              <a:latin typeface="Arial"/>
              <a:ea typeface="Arial"/>
              <a:cs typeface="Arial"/>
              <a:sym typeface="Arial"/>
            </a:endParaRPr>
          </a:p>
        </p:txBody>
      </p:sp>
      <p:sp>
        <p:nvSpPr>
          <p:cNvPr id="2821" name="Google Shape;2821;p180"/>
          <p:cNvSpPr txBox="1">
            <a:spLocks noGrp="1"/>
          </p:cNvSpPr>
          <p:nvPr>
            <p:ph type="body" idx="1"/>
          </p:nvPr>
        </p:nvSpPr>
        <p:spPr>
          <a:xfrm>
            <a:off x="152400" y="742951"/>
            <a:ext cx="8686800" cy="41148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50000"/>
              </a:lnSpc>
              <a:spcBef>
                <a:spcPts val="75"/>
              </a:spcBef>
              <a:spcAft>
                <a:spcPts val="0"/>
              </a:spcAft>
              <a:buClr>
                <a:srgbClr val="3F3151"/>
              </a:buClr>
              <a:buSzPts val="2100"/>
              <a:buFont typeface="Merriweather Sans"/>
              <a:buChar char="•"/>
            </a:pPr>
            <a:r>
              <a:rPr lang="en-US" sz="2100" b="1" i="0" u="none" strike="noStrike" cap="none" dirty="0">
                <a:solidFill>
                  <a:schemeClr val="dk1"/>
                </a:solidFill>
                <a:latin typeface="Arial"/>
                <a:ea typeface="Arial"/>
                <a:cs typeface="Arial"/>
                <a:sym typeface="Arial"/>
              </a:rPr>
              <a:t>Can I apply a table multiple times in my P4 Program?</a:t>
            </a:r>
            <a:endParaRPr dirty="0"/>
          </a:p>
          <a:p>
            <a:pPr marL="914400" marR="0" lvl="1" indent="-342900" algn="l" rtl="0">
              <a:lnSpc>
                <a:spcPct val="150000"/>
              </a:lnSpc>
              <a:spcBef>
                <a:spcPts val="75"/>
              </a:spcBef>
              <a:spcAft>
                <a:spcPts val="0"/>
              </a:spcAft>
              <a:buClr>
                <a:srgbClr val="205867"/>
              </a:buClr>
              <a:buSzPts val="1800"/>
              <a:buFont typeface="Merriweather Sans"/>
              <a:buChar char="◦"/>
            </a:pPr>
            <a:r>
              <a:rPr lang="en-US" sz="1800" b="0" i="0" u="none" strike="noStrike" cap="none" dirty="0">
                <a:solidFill>
                  <a:schemeClr val="dk1"/>
                </a:solidFill>
                <a:latin typeface="Arial"/>
                <a:ea typeface="Arial"/>
                <a:cs typeface="Arial"/>
                <a:sym typeface="Arial"/>
              </a:rPr>
              <a:t>No (except via resubmit / recirculate)</a:t>
            </a:r>
            <a:endParaRPr dirty="0"/>
          </a:p>
          <a:p>
            <a:pPr marL="457200" marR="0" lvl="0" indent="-361950" algn="l" rtl="0">
              <a:lnSpc>
                <a:spcPct val="150000"/>
              </a:lnSpc>
              <a:spcBef>
                <a:spcPts val="75"/>
              </a:spcBef>
              <a:spcAft>
                <a:spcPts val="0"/>
              </a:spcAft>
              <a:buClr>
                <a:srgbClr val="3F3151"/>
              </a:buClr>
              <a:buSzPts val="2100"/>
              <a:buFont typeface="Merriweather Sans"/>
              <a:buChar char="•"/>
            </a:pPr>
            <a:r>
              <a:rPr lang="en-US" sz="2100" b="1" i="0" u="none" strike="noStrike" cap="none" dirty="0">
                <a:solidFill>
                  <a:schemeClr val="dk1"/>
                </a:solidFill>
                <a:latin typeface="Arial"/>
                <a:ea typeface="Arial"/>
                <a:cs typeface="Arial"/>
                <a:sym typeface="Arial"/>
              </a:rPr>
              <a:t>Can I modify table entries from my P4 Program?</a:t>
            </a:r>
            <a:endParaRPr dirty="0"/>
          </a:p>
          <a:p>
            <a:pPr marL="914400" marR="0" lvl="1" indent="-342900" algn="l" rtl="0">
              <a:lnSpc>
                <a:spcPct val="150000"/>
              </a:lnSpc>
              <a:spcBef>
                <a:spcPts val="75"/>
              </a:spcBef>
              <a:spcAft>
                <a:spcPts val="0"/>
              </a:spcAft>
              <a:buClr>
                <a:srgbClr val="205867"/>
              </a:buClr>
              <a:buSzPts val="1800"/>
              <a:buFont typeface="Merriweather Sans"/>
              <a:buChar char="◦"/>
            </a:pPr>
            <a:r>
              <a:rPr lang="en-US" sz="1800" b="0" i="0" u="none" strike="noStrike" cap="none" dirty="0">
                <a:solidFill>
                  <a:schemeClr val="dk1"/>
                </a:solidFill>
                <a:latin typeface="Arial"/>
                <a:ea typeface="Arial"/>
                <a:cs typeface="Arial"/>
                <a:sym typeface="Arial"/>
              </a:rPr>
              <a:t>No (except for direct counters)</a:t>
            </a:r>
            <a:endParaRPr dirty="0"/>
          </a:p>
          <a:p>
            <a:pPr marL="457200" marR="0" lvl="0" indent="-361950" algn="l" rtl="0">
              <a:lnSpc>
                <a:spcPct val="150000"/>
              </a:lnSpc>
              <a:spcBef>
                <a:spcPts val="75"/>
              </a:spcBef>
              <a:spcAft>
                <a:spcPts val="0"/>
              </a:spcAft>
              <a:buClr>
                <a:srgbClr val="3F3151"/>
              </a:buClr>
              <a:buSzPts val="2100"/>
              <a:buFont typeface="Merriweather Sans"/>
              <a:buChar char="•"/>
            </a:pPr>
            <a:r>
              <a:rPr lang="en-US" sz="2100" b="1" i="0" u="none" strike="noStrike" cap="none" dirty="0">
                <a:solidFill>
                  <a:schemeClr val="dk1"/>
                </a:solidFill>
                <a:latin typeface="Arial"/>
                <a:ea typeface="Arial"/>
                <a:cs typeface="Arial"/>
                <a:sym typeface="Arial"/>
              </a:rPr>
              <a:t>What happens upon reaching the </a:t>
            </a:r>
            <a:r>
              <a:rPr lang="en-US" sz="2100" b="1" i="0" u="none" strike="noStrike" cap="none" dirty="0">
                <a:solidFill>
                  <a:schemeClr val="dk1"/>
                </a:solidFill>
                <a:latin typeface="Courier New"/>
                <a:ea typeface="Courier New"/>
                <a:cs typeface="Courier New"/>
                <a:sym typeface="Courier New"/>
              </a:rPr>
              <a:t>reject</a:t>
            </a:r>
            <a:r>
              <a:rPr lang="en-US" sz="2100" b="1" i="0" u="none" strike="noStrike" cap="none" dirty="0">
                <a:solidFill>
                  <a:schemeClr val="dk1"/>
                </a:solidFill>
                <a:latin typeface="Arial"/>
                <a:ea typeface="Arial"/>
                <a:cs typeface="Arial"/>
                <a:sym typeface="Arial"/>
              </a:rPr>
              <a:t> state of the parser?</a:t>
            </a:r>
            <a:endParaRPr dirty="0"/>
          </a:p>
          <a:p>
            <a:pPr marL="914400" marR="0" lvl="1" indent="-342900" algn="l" rtl="0">
              <a:lnSpc>
                <a:spcPct val="150000"/>
              </a:lnSpc>
              <a:spcBef>
                <a:spcPts val="75"/>
              </a:spcBef>
              <a:spcAft>
                <a:spcPts val="0"/>
              </a:spcAft>
              <a:buClr>
                <a:srgbClr val="205867"/>
              </a:buClr>
              <a:buSzPts val="1800"/>
              <a:buFont typeface="Merriweather Sans"/>
              <a:buChar char="◦"/>
            </a:pPr>
            <a:r>
              <a:rPr lang="en-US" sz="1800" b="0" i="0" u="none" strike="noStrike" cap="none" dirty="0">
                <a:solidFill>
                  <a:schemeClr val="dk1"/>
                </a:solidFill>
                <a:latin typeface="Arial"/>
                <a:ea typeface="Arial"/>
                <a:cs typeface="Arial"/>
                <a:sym typeface="Arial"/>
              </a:rPr>
              <a:t>Architecture dependent</a:t>
            </a:r>
            <a:endParaRPr dirty="0"/>
          </a:p>
          <a:p>
            <a:pPr marL="457200" marR="0" lvl="0" indent="-361950" algn="l" rtl="0">
              <a:lnSpc>
                <a:spcPct val="150000"/>
              </a:lnSpc>
              <a:spcBef>
                <a:spcPts val="75"/>
              </a:spcBef>
              <a:spcAft>
                <a:spcPts val="0"/>
              </a:spcAft>
              <a:buClr>
                <a:srgbClr val="3F3151"/>
              </a:buClr>
              <a:buSzPts val="2100"/>
              <a:buFont typeface="Merriweather Sans"/>
              <a:buChar char="•"/>
            </a:pPr>
            <a:r>
              <a:rPr lang="en-US" sz="2100" b="1" i="0" u="none" strike="noStrike" cap="none" dirty="0">
                <a:solidFill>
                  <a:schemeClr val="dk1"/>
                </a:solidFill>
                <a:latin typeface="Arial"/>
                <a:ea typeface="Arial"/>
                <a:cs typeface="Arial"/>
                <a:sym typeface="Arial"/>
              </a:rPr>
              <a:t>How much of the packet can I parse?</a:t>
            </a:r>
            <a:endParaRPr dirty="0"/>
          </a:p>
          <a:p>
            <a:pPr marL="914400" marR="0" lvl="1" indent="-342900" algn="l" rtl="0">
              <a:lnSpc>
                <a:spcPct val="150000"/>
              </a:lnSpc>
              <a:spcBef>
                <a:spcPts val="75"/>
              </a:spcBef>
              <a:spcAft>
                <a:spcPts val="0"/>
              </a:spcAft>
              <a:buClr>
                <a:srgbClr val="205867"/>
              </a:buClr>
              <a:buSzPts val="1800"/>
              <a:buFont typeface="Merriweather Sans"/>
              <a:buChar char="◦"/>
            </a:pPr>
            <a:r>
              <a:rPr lang="en-US" sz="1800" b="0" i="0" u="none" strike="noStrike" cap="none" dirty="0">
                <a:solidFill>
                  <a:schemeClr val="dk1"/>
                </a:solidFill>
                <a:latin typeface="Arial"/>
                <a:ea typeface="Arial"/>
                <a:cs typeface="Arial"/>
                <a:sym typeface="Arial"/>
              </a:rPr>
              <a:t>Architecture dependent</a:t>
            </a:r>
            <a:endParaRPr sz="1800" b="0" i="0" u="none" strike="noStrike" cap="none" dirty="0">
              <a:solidFill>
                <a:schemeClr val="dk1"/>
              </a:solidFill>
              <a:latin typeface="Arial"/>
              <a:ea typeface="Arial"/>
              <a:cs typeface="Arial"/>
              <a:sym typeface="Arial"/>
            </a:endParaRPr>
          </a:p>
        </p:txBody>
      </p:sp>
      <p:sp>
        <p:nvSpPr>
          <p:cNvPr id="2822" name="Google Shape;2822;p180"/>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206"/>
              <a:buFont typeface="Arial"/>
              <a:buNone/>
            </a:pPr>
            <a:fld id="{00000000-1234-1234-1234-123412341234}" type="slidenum">
              <a:rPr lang="en-US" sz="825" b="0" i="0" u="none" strike="noStrike" cap="none">
                <a:solidFill>
                  <a:srgbClr val="888888"/>
                </a:solidFill>
                <a:latin typeface="Arial"/>
                <a:ea typeface="Arial"/>
                <a:cs typeface="Arial"/>
                <a:sym typeface="Arial"/>
              </a:rPr>
              <a:t>53</a:t>
            </a:fld>
            <a:endParaRPr sz="825" b="0" i="0" u="none" strike="noStrike" cap="none">
              <a:solidFill>
                <a:srgbClr val="888888"/>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826"/>
        <p:cNvGrpSpPr/>
        <p:nvPr/>
      </p:nvGrpSpPr>
      <p:grpSpPr>
        <a:xfrm>
          <a:off x="0" y="0"/>
          <a:ext cx="0" cy="0"/>
          <a:chOff x="0" y="0"/>
          <a:chExt cx="0" cy="0"/>
        </a:xfrm>
      </p:grpSpPr>
      <p:sp>
        <p:nvSpPr>
          <p:cNvPr id="2827" name="Google Shape;2827;p181"/>
          <p:cNvSpPr txBox="1">
            <a:spLocks noGrp="1"/>
          </p:cNvSpPr>
          <p:nvPr>
            <p:ph type="title"/>
          </p:nvPr>
        </p:nvSpPr>
        <p:spPr>
          <a:xfrm>
            <a:off x="1617132" y="590550"/>
            <a:ext cx="7247466" cy="939799"/>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Fin!</a:t>
            </a:r>
            <a:endParaRPr sz="2700" b="1" i="0" u="none" strike="noStrike" cap="none">
              <a:solidFill>
                <a:schemeClr val="dk1"/>
              </a:solidFill>
              <a:latin typeface="Arial"/>
              <a:ea typeface="Arial"/>
              <a:cs typeface="Arial"/>
              <a:sym typeface="Arial"/>
            </a:endParaRPr>
          </a:p>
        </p:txBody>
      </p:sp>
      <p:sp>
        <p:nvSpPr>
          <p:cNvPr id="2828" name="Google Shape;2828;p181"/>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88888"/>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54</a:t>
            </a:fld>
            <a:endParaRPr sz="825" b="0" i="0" u="none" strike="noStrike" cap="none">
              <a:solidFill>
                <a:srgbClr val="888888"/>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833"/>
        <p:cNvGrpSpPr/>
        <p:nvPr/>
      </p:nvGrpSpPr>
      <p:grpSpPr>
        <a:xfrm>
          <a:off x="0" y="0"/>
          <a:ext cx="0" cy="0"/>
          <a:chOff x="0" y="0"/>
          <a:chExt cx="0" cy="0"/>
        </a:xfrm>
      </p:grpSpPr>
      <p:sp>
        <p:nvSpPr>
          <p:cNvPr id="2834" name="Google Shape;2834;p182"/>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00"/>
              <a:buFont typeface="Arial"/>
              <a:buNone/>
            </a:pPr>
            <a:r>
              <a:rPr lang="en-US" sz="2700" b="1" i="0" u="none" strike="noStrike" cap="none">
                <a:solidFill>
                  <a:schemeClr val="dk1"/>
                </a:solidFill>
                <a:latin typeface="Arial"/>
                <a:ea typeface="Arial"/>
                <a:cs typeface="Arial"/>
                <a:sym typeface="Arial"/>
              </a:rPr>
              <a:t>P4→NetFPGA</a:t>
            </a:r>
            <a:endParaRPr sz="2700" b="1" i="0" u="none" strike="noStrike" cap="none">
              <a:solidFill>
                <a:schemeClr val="dk1"/>
              </a:solidFill>
              <a:latin typeface="Arial"/>
              <a:ea typeface="Arial"/>
              <a:cs typeface="Arial"/>
              <a:sym typeface="Arial"/>
            </a:endParaRPr>
          </a:p>
        </p:txBody>
      </p:sp>
      <p:sp>
        <p:nvSpPr>
          <p:cNvPr id="2835" name="Google Shape;2835;p182"/>
          <p:cNvSpPr txBox="1">
            <a:spLocks noGrp="1"/>
          </p:cNvSpPr>
          <p:nvPr>
            <p:ph type="body" idx="1"/>
          </p:nvPr>
        </p:nvSpPr>
        <p:spPr>
          <a:xfrm>
            <a:off x="152400" y="742951"/>
            <a:ext cx="8686800" cy="17997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00000"/>
              </a:lnSpc>
              <a:spcBef>
                <a:spcPts val="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Prototype and evaluate P4 programs in real hardware!</a:t>
            </a:r>
            <a:endParaRPr sz="2100" b="1" i="0" u="none" strike="noStrike" cap="none">
              <a:solidFill>
                <a:schemeClr val="dk1"/>
              </a:solidFill>
              <a:latin typeface="Arial"/>
              <a:ea typeface="Arial"/>
              <a:cs typeface="Arial"/>
              <a:sym typeface="Arial"/>
            </a:endParaRPr>
          </a:p>
          <a:p>
            <a:pPr marL="457200" marR="0" lvl="0" indent="-361950" algn="l" rtl="0">
              <a:lnSpc>
                <a:spcPct val="100000"/>
              </a:lnSpc>
              <a:spcBef>
                <a:spcPts val="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4x10G network interfaces</a:t>
            </a:r>
            <a:endParaRPr sz="2100" b="1" i="0" u="none" strike="noStrike" cap="none">
              <a:solidFill>
                <a:schemeClr val="dk1"/>
              </a:solidFill>
              <a:latin typeface="Arial"/>
              <a:ea typeface="Arial"/>
              <a:cs typeface="Arial"/>
              <a:sym typeface="Arial"/>
            </a:endParaRPr>
          </a:p>
          <a:p>
            <a:pPr marL="457200" marR="0" lvl="0" indent="-361950" algn="l" rtl="0">
              <a:lnSpc>
                <a:spcPct val="100000"/>
              </a:lnSpc>
              <a:spcBef>
                <a:spcPts val="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Special price for academic users :)</a:t>
            </a:r>
            <a:endParaRPr sz="2100" b="1" i="0" u="none" strike="noStrike" cap="none">
              <a:solidFill>
                <a:schemeClr val="dk1"/>
              </a:solidFill>
              <a:latin typeface="Arial"/>
              <a:ea typeface="Arial"/>
              <a:cs typeface="Arial"/>
              <a:sym typeface="Arial"/>
            </a:endParaRPr>
          </a:p>
          <a:p>
            <a:pPr marL="457200" marR="0" lvl="0" indent="-361950" algn="l" rtl="0">
              <a:lnSpc>
                <a:spcPct val="100000"/>
              </a:lnSpc>
              <a:spcBef>
                <a:spcPts val="0"/>
              </a:spcBef>
              <a:spcAft>
                <a:spcPts val="0"/>
              </a:spcAft>
              <a:buClr>
                <a:srgbClr val="3F3151"/>
              </a:buClr>
              <a:buSzPts val="2100"/>
              <a:buFont typeface="Merriweather Sans"/>
              <a:buChar char="•"/>
            </a:pPr>
            <a:r>
              <a:rPr lang="en-US" sz="2100" b="1" i="0" u="sng" strike="noStrike" cap="none">
                <a:solidFill>
                  <a:schemeClr val="hlink"/>
                </a:solidFill>
                <a:latin typeface="Arial"/>
                <a:ea typeface="Arial"/>
                <a:cs typeface="Arial"/>
                <a:sym typeface="Arial"/>
                <a:hlinkClick r:id="rId3"/>
              </a:rPr>
              <a:t>https://github.com/NetFPGA/P4-NetFPGA-public/wiki</a:t>
            </a:r>
            <a:endParaRPr sz="2100" b="1" i="0" u="none" strike="noStrike" cap="none">
              <a:solidFill>
                <a:schemeClr val="dk1"/>
              </a:solidFill>
              <a:latin typeface="Arial"/>
              <a:ea typeface="Arial"/>
              <a:cs typeface="Arial"/>
              <a:sym typeface="Arial"/>
            </a:endParaRPr>
          </a:p>
          <a:p>
            <a:pPr marL="0" marR="0" lvl="0" indent="0" algn="l" rtl="0">
              <a:lnSpc>
                <a:spcPct val="100000"/>
              </a:lnSpc>
              <a:spcBef>
                <a:spcPts val="75"/>
              </a:spcBef>
              <a:spcAft>
                <a:spcPts val="0"/>
              </a:spcAft>
              <a:buClr>
                <a:srgbClr val="3F3151"/>
              </a:buClr>
              <a:buSzPts val="2100"/>
              <a:buFont typeface="Merriweather Sans"/>
              <a:buNone/>
            </a:pPr>
            <a:endParaRPr sz="2100" b="1" i="0" u="none" strike="noStrike" cap="none">
              <a:solidFill>
                <a:schemeClr val="dk1"/>
              </a:solidFill>
              <a:latin typeface="Arial"/>
              <a:ea typeface="Arial"/>
              <a:cs typeface="Arial"/>
              <a:sym typeface="Arial"/>
            </a:endParaRPr>
          </a:p>
        </p:txBody>
      </p:sp>
      <p:sp>
        <p:nvSpPr>
          <p:cNvPr id="2836" name="Google Shape;2836;p182"/>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88888"/>
              </a:buClr>
              <a:buSzPts val="206"/>
              <a:buFont typeface="Arial"/>
              <a:buNone/>
            </a:pPr>
            <a:fld id="{00000000-1234-1234-1234-123412341234}" type="slidenum">
              <a:rPr lang="en-US" sz="1400" b="0" i="0" u="none" strike="noStrike" cap="none">
                <a:solidFill>
                  <a:srgbClr val="000000"/>
                </a:solidFill>
                <a:latin typeface="Arial"/>
                <a:ea typeface="Arial"/>
                <a:cs typeface="Arial"/>
                <a:sym typeface="Arial"/>
              </a:rPr>
              <a:t>55</a:t>
            </a:fld>
            <a:endParaRPr sz="825" b="0" i="0" u="none" strike="noStrike" cap="none">
              <a:solidFill>
                <a:srgbClr val="888888"/>
              </a:solidFill>
              <a:latin typeface="Arial"/>
              <a:ea typeface="Arial"/>
              <a:cs typeface="Arial"/>
              <a:sym typeface="Arial"/>
            </a:endParaRPr>
          </a:p>
        </p:txBody>
      </p:sp>
      <p:pic>
        <p:nvPicPr>
          <p:cNvPr id="2837" name="Google Shape;2837;p182" descr="P4-NetFPGA_logo.png"/>
          <p:cNvPicPr preferRelativeResize="0"/>
          <p:nvPr/>
        </p:nvPicPr>
        <p:blipFill rotWithShape="1">
          <a:blip r:embed="rId4">
            <a:alphaModFix/>
          </a:blip>
          <a:srcRect r="80572"/>
          <a:stretch/>
        </p:blipFill>
        <p:spPr>
          <a:xfrm>
            <a:off x="5571625" y="2687100"/>
            <a:ext cx="1776425" cy="1522500"/>
          </a:xfrm>
          <a:prstGeom prst="rect">
            <a:avLst/>
          </a:prstGeom>
          <a:noFill/>
          <a:ln>
            <a:noFill/>
          </a:ln>
        </p:spPr>
      </p:pic>
      <p:pic>
        <p:nvPicPr>
          <p:cNvPr id="2838" name="Google Shape;2838;p182"/>
          <p:cNvPicPr preferRelativeResize="0"/>
          <p:nvPr/>
        </p:nvPicPr>
        <p:blipFill rotWithShape="1">
          <a:blip r:embed="rId5">
            <a:alphaModFix/>
          </a:blip>
          <a:srcRect/>
          <a:stretch/>
        </p:blipFill>
        <p:spPr>
          <a:xfrm>
            <a:off x="1246124" y="2189525"/>
            <a:ext cx="3801651" cy="2786400"/>
          </a:xfrm>
          <a:prstGeom prst="rect">
            <a:avLst/>
          </a:prstGeom>
          <a:noFill/>
          <a:ln>
            <a:noFill/>
          </a:ln>
        </p:spPr>
      </p:pic>
      <p:cxnSp>
        <p:nvCxnSpPr>
          <p:cNvPr id="2839" name="Google Shape;2839;p182"/>
          <p:cNvCxnSpPr/>
          <p:nvPr/>
        </p:nvCxnSpPr>
        <p:spPr>
          <a:xfrm>
            <a:off x="3587675" y="3448350"/>
            <a:ext cx="1881000" cy="0"/>
          </a:xfrm>
          <a:prstGeom prst="straightConnector1">
            <a:avLst/>
          </a:prstGeom>
          <a:noFill/>
          <a:ln w="76200" cap="flat" cmpd="sng">
            <a:solidFill>
              <a:srgbClr val="FF0000"/>
            </a:solidFill>
            <a:prstDash val="solid"/>
            <a:round/>
            <a:headEnd type="triangle" w="lg" len="lg"/>
            <a:tailEnd type="none" w="sm" len="sm"/>
          </a:ln>
        </p:spPr>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843"/>
        <p:cNvGrpSpPr/>
        <p:nvPr/>
      </p:nvGrpSpPr>
      <p:grpSpPr>
        <a:xfrm>
          <a:off x="0" y="0"/>
          <a:ext cx="0" cy="0"/>
          <a:chOff x="0" y="0"/>
          <a:chExt cx="0" cy="0"/>
        </a:xfrm>
      </p:grpSpPr>
      <p:sp>
        <p:nvSpPr>
          <p:cNvPr id="2844" name="Google Shape;2844;p183"/>
          <p:cNvSpPr txBox="1">
            <a:spLocks noGrp="1"/>
          </p:cNvSpPr>
          <p:nvPr>
            <p:ph type="body" idx="1"/>
          </p:nvPr>
        </p:nvSpPr>
        <p:spPr>
          <a:xfrm>
            <a:off x="152400" y="817901"/>
            <a:ext cx="3894944" cy="330775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3F3151"/>
              </a:buClr>
              <a:buSzPts val="1400"/>
              <a:buFont typeface="Merriweather Sans"/>
              <a:buNone/>
            </a:pPr>
            <a:endParaRPr sz="1400" b="0" i="0" u="none" strike="noStrike" cap="none">
              <a:solidFill>
                <a:schemeClr val="dk1"/>
              </a:solidFill>
              <a:latin typeface="Helvetica Neue"/>
              <a:ea typeface="Helvetica Neue"/>
              <a:cs typeface="Helvetica Neue"/>
              <a:sym typeface="Helvetica Neue"/>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rgbClr val="0744B8"/>
                </a:solidFill>
                <a:latin typeface="Consolas"/>
                <a:ea typeface="Consolas"/>
                <a:cs typeface="Consolas"/>
                <a:sym typeface="Consolas"/>
              </a:rPr>
              <a:t>control</a:t>
            </a:r>
            <a:r>
              <a:rPr lang="en-US" sz="1400" b="0" i="0" u="none" strike="noStrike" cap="none">
                <a:solidFill>
                  <a:schemeClr val="dk1"/>
                </a:solidFill>
                <a:latin typeface="Consolas"/>
                <a:ea typeface="Consolas"/>
                <a:cs typeface="Consolas"/>
                <a:sym typeface="Consolas"/>
              </a:rPr>
              <a:t> MyIngress(...)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0744B8"/>
                </a:solidFill>
                <a:latin typeface="Consolas"/>
                <a:ea typeface="Consolas"/>
                <a:cs typeface="Consolas"/>
                <a:sym typeface="Consolas"/>
              </a:rPr>
              <a:t>table</a:t>
            </a:r>
            <a:r>
              <a:rPr lang="en-US" sz="1400" b="0" i="0" u="none" strike="noStrike" cap="none">
                <a:solidFill>
                  <a:schemeClr val="dk1"/>
                </a:solidFill>
                <a:latin typeface="Consolas"/>
                <a:ea typeface="Consolas"/>
                <a:cs typeface="Consolas"/>
                <a:sym typeface="Consolas"/>
              </a:rPr>
              <a:t> debug {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0744B8"/>
                </a:solidFill>
                <a:latin typeface="Consolas"/>
                <a:ea typeface="Consolas"/>
                <a:cs typeface="Consolas"/>
                <a:sym typeface="Consolas"/>
              </a:rPr>
              <a:t>key </a:t>
            </a:r>
            <a:r>
              <a:rPr lang="en-US" sz="1400" b="0" i="0" u="none" strike="noStrike" cap="none">
                <a:solidFill>
                  <a:schemeClr val="dk1"/>
                </a:solidFill>
                <a:latin typeface="Consolas"/>
                <a:ea typeface="Consolas"/>
                <a:cs typeface="Consolas"/>
                <a:sym typeface="Consolas"/>
              </a:rPr>
              <a:t>= {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std_meta.egress_spec : exact;</a:t>
            </a:r>
            <a:br>
              <a:rPr lang="en-US" sz="1400" b="0" i="0" u="none" strike="noStrike" cap="none">
                <a:solidFill>
                  <a:schemeClr val="dk1"/>
                </a:solidFill>
                <a:latin typeface="Consolas"/>
                <a:ea typeface="Consolas"/>
                <a:cs typeface="Consolas"/>
                <a:sym typeface="Consolas"/>
              </a:rPr>
            </a:br>
            <a:r>
              <a:rPr lang="en-US" sz="1400" b="0" i="0" u="none" strike="noStrike" cap="none">
                <a:solidFill>
                  <a:schemeClr val="dk1"/>
                </a:solidFill>
                <a:latin typeface="Consolas"/>
                <a:ea typeface="Consolas"/>
                <a:cs typeface="Consolas"/>
                <a:sym typeface="Consolas"/>
              </a:rPr>
              <a: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0744B8"/>
                </a:solidFill>
                <a:latin typeface="Consolas"/>
                <a:ea typeface="Consolas"/>
                <a:cs typeface="Consolas"/>
                <a:sym typeface="Consolas"/>
              </a:rPr>
              <a:t>actions </a:t>
            </a:r>
            <a:r>
              <a:rPr lang="en-US" sz="1400" b="0" i="0" u="none" strike="noStrike" cap="none">
                <a:solidFill>
                  <a:schemeClr val="dk1"/>
                </a:solidFill>
                <a:latin typeface="Consolas"/>
                <a:ea typeface="Consolas"/>
                <a:cs typeface="Consolas"/>
                <a:sym typeface="Consolas"/>
              </a:rPr>
              <a:t>= {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r>
              <a:rPr lang="en-US" sz="1400" b="0" i="0" u="none" strike="noStrike" cap="none">
                <a:solidFill>
                  <a:srgbClr val="0744B8"/>
                </a:solidFill>
                <a:latin typeface="Consolas"/>
                <a:ea typeface="Consolas"/>
                <a:cs typeface="Consolas"/>
                <a:sym typeface="Consolas"/>
              </a:rPr>
              <a:t>apply </a:t>
            </a:r>
            <a:r>
              <a:rPr lang="en-US" sz="1400" b="0" i="0" u="none" strike="noStrike" cap="none">
                <a:solidFill>
                  <a:schemeClr val="dk1"/>
                </a:solidFill>
                <a:latin typeface="Consolas"/>
                <a:ea typeface="Consolas"/>
                <a:cs typeface="Consolas"/>
                <a:sym typeface="Consolas"/>
              </a:rPr>
              <a:t>{</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debug.apply();</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  }</a:t>
            </a: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150"/>
              </a:spcBef>
              <a:spcAft>
                <a:spcPts val="0"/>
              </a:spcAft>
              <a:buClr>
                <a:srgbClr val="3F3151"/>
              </a:buClr>
              <a:buSzPts val="350"/>
              <a:buFont typeface="Merriweather Sans"/>
              <a:buNone/>
            </a:pPr>
            <a:r>
              <a:rPr lang="en-US" sz="1400" b="0" i="0" u="none" strike="noStrike" cap="none">
                <a:solidFill>
                  <a:schemeClr val="dk1"/>
                </a:solidFill>
                <a:latin typeface="Consolas"/>
                <a:ea typeface="Consolas"/>
                <a:cs typeface="Consolas"/>
                <a:sym typeface="Consolas"/>
              </a:rPr>
              <a:t>}</a:t>
            </a:r>
            <a:endParaRPr sz="900" b="0" i="0" u="none" strike="noStrike" cap="none">
              <a:solidFill>
                <a:schemeClr val="dk1"/>
              </a:solidFill>
              <a:latin typeface="Arial"/>
              <a:ea typeface="Arial"/>
              <a:cs typeface="Arial"/>
              <a:sym typeface="Arial"/>
            </a:endParaRPr>
          </a:p>
        </p:txBody>
      </p:sp>
      <p:sp>
        <p:nvSpPr>
          <p:cNvPr id="2845" name="Google Shape;2845;p183"/>
          <p:cNvSpPr txBox="1">
            <a:spLocks noGrp="1"/>
          </p:cNvSpPr>
          <p:nvPr>
            <p:ph type="title"/>
          </p:nvPr>
        </p:nvSpPr>
        <p:spPr>
          <a:xfrm>
            <a:off x="152400" y="127400"/>
            <a:ext cx="8686800" cy="4798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Debugging</a:t>
            </a:r>
            <a:endParaRPr sz="2700" b="1" i="0" u="none" strike="noStrike" cap="none">
              <a:solidFill>
                <a:schemeClr val="dk1"/>
              </a:solidFill>
              <a:latin typeface="Arial"/>
              <a:ea typeface="Arial"/>
              <a:cs typeface="Arial"/>
              <a:sym typeface="Arial"/>
            </a:endParaRPr>
          </a:p>
        </p:txBody>
      </p:sp>
      <p:sp>
        <p:nvSpPr>
          <p:cNvPr id="2846" name="Google Shape;2846;p183"/>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88888"/>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56</a:t>
            </a:fld>
            <a:endParaRPr sz="825" b="0" i="0" u="none" strike="noStrike" cap="none">
              <a:solidFill>
                <a:srgbClr val="888888"/>
              </a:solidFill>
              <a:latin typeface="Arial"/>
              <a:ea typeface="Arial"/>
              <a:cs typeface="Arial"/>
              <a:sym typeface="Arial"/>
            </a:endParaRPr>
          </a:p>
        </p:txBody>
      </p:sp>
      <p:sp>
        <p:nvSpPr>
          <p:cNvPr id="2847" name="Google Shape;2847;p183"/>
          <p:cNvSpPr txBox="1">
            <a:spLocks noGrp="1"/>
          </p:cNvSpPr>
          <p:nvPr>
            <p:ph type="body" idx="2"/>
          </p:nvPr>
        </p:nvSpPr>
        <p:spPr>
          <a:xfrm>
            <a:off x="4572000" y="742950"/>
            <a:ext cx="4284134" cy="41148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rgbClr val="3F3151"/>
              </a:buClr>
              <a:buSzPts val="1600"/>
              <a:buFont typeface="Merriweather Sans"/>
              <a:buChar char="•"/>
            </a:pPr>
            <a:r>
              <a:rPr lang="en-US" sz="1600" b="1" i="0" u="none" strike="noStrike" cap="none">
                <a:solidFill>
                  <a:schemeClr val="dk1"/>
                </a:solidFill>
                <a:latin typeface="Arial"/>
                <a:ea typeface="Arial"/>
                <a:cs typeface="Arial"/>
                <a:sym typeface="Arial"/>
              </a:rPr>
              <a:t>Bmv2 maintains logs that keep track of how packets are processed in detail</a:t>
            </a:r>
            <a:endParaRPr sz="1500" b="1" i="0" u="none" strike="noStrike" cap="none">
              <a:solidFill>
                <a:schemeClr val="dk1"/>
              </a:solidFill>
              <a:latin typeface="Arial"/>
              <a:ea typeface="Arial"/>
              <a:cs typeface="Arial"/>
              <a:sym typeface="Arial"/>
            </a:endParaRPr>
          </a:p>
          <a:p>
            <a:pPr marL="342900" marR="0" lvl="1" indent="-177800" algn="l" rtl="0">
              <a:lnSpc>
                <a:spcPct val="100000"/>
              </a:lnSpc>
              <a:spcBef>
                <a:spcPts val="0"/>
              </a:spcBef>
              <a:spcAft>
                <a:spcPts val="0"/>
              </a:spcAft>
              <a:buClr>
                <a:srgbClr val="3F3151"/>
              </a:buClr>
              <a:buSzPts val="1600"/>
              <a:buFont typeface="Merriweather Sans"/>
              <a:buChar char="•"/>
            </a:pPr>
            <a:r>
              <a:rPr lang="en-US" sz="1600" b="0" i="0" u="none" strike="noStrike" cap="none">
                <a:solidFill>
                  <a:schemeClr val="dk1"/>
                </a:solidFill>
                <a:latin typeface="Consolas"/>
                <a:ea typeface="Consolas"/>
                <a:cs typeface="Consolas"/>
                <a:sym typeface="Consolas"/>
              </a:rPr>
              <a:t>/tmp/p4s.s1.log</a:t>
            </a:r>
            <a:endParaRPr sz="1350" b="0" i="0" u="none" strike="noStrike" cap="none">
              <a:solidFill>
                <a:schemeClr val="dk1"/>
              </a:solidFill>
              <a:latin typeface="Arial"/>
              <a:ea typeface="Arial"/>
              <a:cs typeface="Arial"/>
              <a:sym typeface="Arial"/>
            </a:endParaRPr>
          </a:p>
          <a:p>
            <a:pPr marL="342900" marR="0" lvl="1" indent="-177800" algn="l" rtl="0">
              <a:lnSpc>
                <a:spcPct val="100000"/>
              </a:lnSpc>
              <a:spcBef>
                <a:spcPts val="0"/>
              </a:spcBef>
              <a:spcAft>
                <a:spcPts val="0"/>
              </a:spcAft>
              <a:buClr>
                <a:srgbClr val="3F3151"/>
              </a:buClr>
              <a:buSzPts val="1600"/>
              <a:buFont typeface="Merriweather Sans"/>
              <a:buChar char="•"/>
            </a:pPr>
            <a:r>
              <a:rPr lang="en-US" sz="1600" b="0" i="0" u="none" strike="noStrike" cap="none">
                <a:solidFill>
                  <a:schemeClr val="dk1"/>
                </a:solidFill>
                <a:latin typeface="Consolas"/>
                <a:ea typeface="Consolas"/>
                <a:cs typeface="Consolas"/>
                <a:sym typeface="Consolas"/>
              </a:rPr>
              <a:t>/tmp/p4s.s2.log</a:t>
            </a:r>
            <a:endParaRPr sz="1350" b="0" i="0" u="none" strike="noStrike" cap="none">
              <a:solidFill>
                <a:schemeClr val="dk1"/>
              </a:solidFill>
              <a:latin typeface="Arial"/>
              <a:ea typeface="Arial"/>
              <a:cs typeface="Arial"/>
              <a:sym typeface="Arial"/>
            </a:endParaRPr>
          </a:p>
          <a:p>
            <a:pPr marL="342900" marR="0" lvl="1" indent="-177800" algn="l" rtl="0">
              <a:lnSpc>
                <a:spcPct val="100000"/>
              </a:lnSpc>
              <a:spcBef>
                <a:spcPts val="0"/>
              </a:spcBef>
              <a:spcAft>
                <a:spcPts val="0"/>
              </a:spcAft>
              <a:buClr>
                <a:srgbClr val="3F3151"/>
              </a:buClr>
              <a:buSzPts val="1600"/>
              <a:buFont typeface="Merriweather Sans"/>
              <a:buChar char="•"/>
            </a:pPr>
            <a:r>
              <a:rPr lang="en-US" sz="1600" b="0" i="0" u="none" strike="noStrike" cap="none">
                <a:solidFill>
                  <a:schemeClr val="dk1"/>
                </a:solidFill>
                <a:latin typeface="Consolas"/>
                <a:ea typeface="Consolas"/>
                <a:cs typeface="Consolas"/>
                <a:sym typeface="Consolas"/>
              </a:rPr>
              <a:t>/tmp/p4s.s3.log</a:t>
            </a:r>
            <a:endParaRPr sz="1350" b="0" i="0" u="none" strike="noStrike" cap="none">
              <a:solidFill>
                <a:schemeClr val="dk1"/>
              </a:solidFill>
              <a:latin typeface="Arial"/>
              <a:ea typeface="Arial"/>
              <a:cs typeface="Arial"/>
              <a:sym typeface="Arial"/>
            </a:endParaRPr>
          </a:p>
          <a:p>
            <a:pPr marL="342900" marR="0" lvl="1" indent="-279400" algn="l" rtl="0">
              <a:lnSpc>
                <a:spcPct val="100000"/>
              </a:lnSpc>
              <a:spcBef>
                <a:spcPts val="0"/>
              </a:spcBef>
              <a:spcAft>
                <a:spcPts val="0"/>
              </a:spcAft>
              <a:buClr>
                <a:srgbClr val="3F3151"/>
              </a:buClr>
              <a:buSzPts val="1600"/>
              <a:buFont typeface="Merriweather Sans"/>
              <a:buNone/>
            </a:pPr>
            <a:endParaRPr sz="1600" b="1" i="0" u="none" strike="noStrike" cap="none">
              <a:solidFill>
                <a:schemeClr val="dk1"/>
              </a:solidFill>
              <a:latin typeface="Consolas"/>
              <a:ea typeface="Consolas"/>
              <a:cs typeface="Consolas"/>
              <a:sym typeface="Consolas"/>
            </a:endParaRPr>
          </a:p>
          <a:p>
            <a:pPr marL="171450" marR="0" lvl="0" indent="-171450" algn="l" rtl="0">
              <a:lnSpc>
                <a:spcPct val="100000"/>
              </a:lnSpc>
              <a:spcBef>
                <a:spcPts val="0"/>
              </a:spcBef>
              <a:spcAft>
                <a:spcPts val="0"/>
              </a:spcAft>
              <a:buClr>
                <a:srgbClr val="3F3151"/>
              </a:buClr>
              <a:buSzPts val="1600"/>
              <a:buFont typeface="Merriweather Sans"/>
              <a:buChar char="•"/>
            </a:pPr>
            <a:r>
              <a:rPr lang="en-US" sz="1600" b="1" i="0" u="none" strike="noStrike" cap="none">
                <a:solidFill>
                  <a:schemeClr val="dk1"/>
                </a:solidFill>
                <a:latin typeface="Arial"/>
                <a:ea typeface="Arial"/>
                <a:cs typeface="Arial"/>
                <a:sym typeface="Arial"/>
              </a:rPr>
              <a:t>Can manually add information to the logs by using a dummy debug table that reads headers and metadata of interest</a:t>
            </a:r>
            <a:endParaRPr sz="1500" b="1" i="0" u="none" strike="noStrike" cap="none">
              <a:solidFill>
                <a:schemeClr val="dk1"/>
              </a:solidFill>
              <a:latin typeface="Arial"/>
              <a:ea typeface="Arial"/>
              <a:cs typeface="Arial"/>
              <a:sym typeface="Arial"/>
            </a:endParaRPr>
          </a:p>
          <a:p>
            <a:pPr marL="171450" marR="0" lvl="0" indent="-171450" algn="l" rtl="0">
              <a:lnSpc>
                <a:spcPct val="100000"/>
              </a:lnSpc>
              <a:spcBef>
                <a:spcPts val="0"/>
              </a:spcBef>
              <a:spcAft>
                <a:spcPts val="0"/>
              </a:spcAft>
              <a:buClr>
                <a:srgbClr val="3F3151"/>
              </a:buClr>
              <a:buSzPts val="1600"/>
              <a:buFont typeface="Merriweather Sans"/>
              <a:buNone/>
            </a:pPr>
            <a:endParaRPr sz="1600" b="1" i="0" u="none" strike="noStrike" cap="none">
              <a:solidFill>
                <a:schemeClr val="dk1"/>
              </a:solidFill>
              <a:latin typeface="Arial"/>
              <a:ea typeface="Arial"/>
              <a:cs typeface="Arial"/>
              <a:sym typeface="Arial"/>
            </a:endParaRPr>
          </a:p>
          <a:p>
            <a:pPr marL="171450" marR="0" lvl="0" indent="-101600" algn="l" rtl="0">
              <a:lnSpc>
                <a:spcPct val="100000"/>
              </a:lnSpc>
              <a:spcBef>
                <a:spcPts val="75"/>
              </a:spcBef>
              <a:spcAft>
                <a:spcPts val="0"/>
              </a:spcAft>
              <a:buClr>
                <a:srgbClr val="3F3151"/>
              </a:buClr>
              <a:buSzPts val="1600"/>
              <a:buFont typeface="Merriweather Sans"/>
              <a:buChar char="•"/>
            </a:pPr>
            <a:r>
              <a:rPr lang="en-US" sz="1600" b="0" i="0" u="none" strike="noStrike" cap="none">
                <a:solidFill>
                  <a:schemeClr val="dk1"/>
                </a:solidFill>
                <a:latin typeface="Consolas"/>
                <a:ea typeface="Consolas"/>
                <a:cs typeface="Consolas"/>
                <a:sym typeface="Consolas"/>
              </a:rPr>
              <a:t>[15:16:48.145] [bmv2] [D] </a:t>
            </a:r>
            <a:br>
              <a:rPr lang="en-US" sz="1600" b="0" i="0" u="none" strike="noStrike" cap="none">
                <a:solidFill>
                  <a:schemeClr val="dk1"/>
                </a:solidFill>
                <a:latin typeface="Consolas"/>
                <a:ea typeface="Consolas"/>
                <a:cs typeface="Consolas"/>
                <a:sym typeface="Consolas"/>
              </a:rPr>
            </a:br>
            <a:r>
              <a:rPr lang="en-US" sz="1600" b="0" i="0" u="none" strike="noStrike" cap="none">
                <a:solidFill>
                  <a:schemeClr val="dk1"/>
                </a:solidFill>
                <a:latin typeface="Consolas"/>
                <a:ea typeface="Consolas"/>
                <a:cs typeface="Consolas"/>
                <a:sym typeface="Consolas"/>
              </a:rPr>
              <a:t>[thread 4090] [96.0] [cxt 0] </a:t>
            </a:r>
            <a:br>
              <a:rPr lang="en-US" sz="1600" b="0" i="0" u="none" strike="noStrike" cap="none">
                <a:solidFill>
                  <a:schemeClr val="dk1"/>
                </a:solidFill>
                <a:latin typeface="Consolas"/>
                <a:ea typeface="Consolas"/>
                <a:cs typeface="Consolas"/>
                <a:sym typeface="Consolas"/>
              </a:rPr>
            </a:br>
            <a:r>
              <a:rPr lang="en-US" sz="1600" b="0" i="0" u="none" strike="noStrike" cap="none">
                <a:solidFill>
                  <a:schemeClr val="dk1"/>
                </a:solidFill>
                <a:latin typeface="Consolas"/>
                <a:ea typeface="Consolas"/>
                <a:cs typeface="Consolas"/>
                <a:sym typeface="Consolas"/>
              </a:rPr>
              <a:t>Looking up key:</a:t>
            </a:r>
            <a:br>
              <a:rPr lang="en-US" sz="1600" b="0" i="0" u="none" strike="noStrike" cap="none">
                <a:solidFill>
                  <a:schemeClr val="dk1"/>
                </a:solidFill>
                <a:latin typeface="Consolas"/>
                <a:ea typeface="Consolas"/>
                <a:cs typeface="Consolas"/>
                <a:sym typeface="Consolas"/>
              </a:rPr>
            </a:br>
            <a:r>
              <a:rPr lang="en-US" sz="1600" b="0" i="0" u="none" strike="noStrike" cap="none">
                <a:solidFill>
                  <a:schemeClr val="dk1"/>
                </a:solidFill>
                <a:latin typeface="Consolas"/>
                <a:ea typeface="Consolas"/>
                <a:cs typeface="Consolas"/>
                <a:sym typeface="Consolas"/>
              </a:rPr>
              <a:t>* std_meta.egress_spec : 2</a:t>
            </a:r>
            <a:br>
              <a:rPr lang="en-US" sz="1600" b="1" i="0" u="none" strike="noStrike" cap="none">
                <a:solidFill>
                  <a:schemeClr val="dk1"/>
                </a:solidFill>
                <a:latin typeface="Arial"/>
                <a:ea typeface="Arial"/>
                <a:cs typeface="Arial"/>
                <a:sym typeface="Arial"/>
              </a:rPr>
            </a:br>
            <a:endParaRPr sz="1500" b="1" i="0" u="none" strike="noStrike" cap="none">
              <a:solidFill>
                <a:schemeClr val="dk1"/>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851"/>
        <p:cNvGrpSpPr/>
        <p:nvPr/>
      </p:nvGrpSpPr>
      <p:grpSpPr>
        <a:xfrm>
          <a:off x="0" y="0"/>
          <a:ext cx="0" cy="0"/>
          <a:chOff x="0" y="0"/>
          <a:chExt cx="0" cy="0"/>
        </a:xfrm>
      </p:grpSpPr>
      <p:sp>
        <p:nvSpPr>
          <p:cNvPr id="2852" name="Google Shape;2852;p184"/>
          <p:cNvSpPr txBox="1">
            <a:spLocks noGrp="1"/>
          </p:cNvSpPr>
          <p:nvPr>
            <p:ph type="title"/>
          </p:nvPr>
        </p:nvSpPr>
        <p:spPr>
          <a:xfrm>
            <a:off x="152400" y="127400"/>
            <a:ext cx="8686800" cy="47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a:t>Questions and Answers</a:t>
            </a:r>
            <a:endParaRPr sz="2700" b="1" i="0" u="none" strike="noStrike" cap="none">
              <a:solidFill>
                <a:schemeClr val="dk1"/>
              </a:solidFill>
              <a:latin typeface="Arial"/>
              <a:ea typeface="Arial"/>
              <a:cs typeface="Arial"/>
              <a:sym typeface="Arial"/>
            </a:endParaRPr>
          </a:p>
        </p:txBody>
      </p:sp>
      <p:sp>
        <p:nvSpPr>
          <p:cNvPr id="2853" name="Google Shape;2853;p184"/>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88888"/>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57</a:t>
            </a:fld>
            <a:endParaRPr sz="825" b="0" i="0" u="none" strike="noStrike" cap="none">
              <a:solidFill>
                <a:srgbClr val="888888"/>
              </a:solidFill>
              <a:latin typeface="Arial"/>
              <a:ea typeface="Arial"/>
              <a:cs typeface="Arial"/>
              <a:sym typeface="Arial"/>
            </a:endParaRPr>
          </a:p>
        </p:txBody>
      </p:sp>
      <p:sp>
        <p:nvSpPr>
          <p:cNvPr id="2854" name="Google Shape;2854;p184"/>
          <p:cNvSpPr txBox="1">
            <a:spLocks noGrp="1"/>
          </p:cNvSpPr>
          <p:nvPr>
            <p:ph type="body" idx="2"/>
          </p:nvPr>
        </p:nvSpPr>
        <p:spPr>
          <a:xfrm>
            <a:off x="152400" y="1594050"/>
            <a:ext cx="8686800" cy="11397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2400" b="0">
                <a:solidFill>
                  <a:srgbClr val="000000"/>
                </a:solidFill>
                <a:highlight>
                  <a:srgbClr val="FFFFFF"/>
                </a:highlight>
                <a:latin typeface="Consolas"/>
                <a:ea typeface="Consolas"/>
                <a:cs typeface="Consolas"/>
                <a:sym typeface="Consolas"/>
              </a:rPr>
              <a:t>https://bit.ly/join-p4-lang-slack</a:t>
            </a:r>
            <a:br>
              <a:rPr lang="en-US" sz="2400">
                <a:latin typeface="Consolas"/>
                <a:ea typeface="Consolas"/>
                <a:cs typeface="Consolas"/>
                <a:sym typeface="Consolas"/>
              </a:rPr>
            </a:br>
            <a:r>
              <a:rPr lang="en-US" sz="2400" b="0"/>
              <a:t>Join </a:t>
            </a:r>
            <a:r>
              <a:rPr lang="en-US" sz="2400" b="0">
                <a:latin typeface="Consolas"/>
                <a:ea typeface="Consolas"/>
                <a:cs typeface="Consolas"/>
                <a:sym typeface="Consolas"/>
              </a:rPr>
              <a:t>#d2-2018-spring</a:t>
            </a:r>
            <a:r>
              <a:rPr lang="en-US" sz="2400" b="0"/>
              <a:t> channel</a:t>
            </a:r>
            <a:endParaRPr sz="2400" b="1" i="0" u="none" strike="noStrike" cap="none">
              <a:solidFill>
                <a:schemeClr val="dk1"/>
              </a:solidFill>
              <a:latin typeface="Arial"/>
              <a:ea typeface="Arial"/>
              <a:cs typeface="Arial"/>
              <a:sym typeface="Arial"/>
            </a:endParaRPr>
          </a:p>
        </p:txBody>
      </p:sp>
      <p:pic>
        <p:nvPicPr>
          <p:cNvPr id="2855" name="Google Shape;2855;p184"/>
          <p:cNvPicPr preferRelativeResize="0"/>
          <p:nvPr/>
        </p:nvPicPr>
        <p:blipFill>
          <a:blip r:embed="rId3">
            <a:alphaModFix/>
          </a:blip>
          <a:stretch>
            <a:fillRect/>
          </a:stretch>
        </p:blipFill>
        <p:spPr>
          <a:xfrm>
            <a:off x="268750" y="807453"/>
            <a:ext cx="2415751" cy="691775"/>
          </a:xfrm>
          <a:prstGeom prst="rect">
            <a:avLst/>
          </a:prstGeom>
          <a:noFill/>
          <a:ln>
            <a:noFill/>
          </a:ln>
        </p:spPr>
      </p:pic>
      <p:pic>
        <p:nvPicPr>
          <p:cNvPr id="2856" name="Google Shape;2856;p184"/>
          <p:cNvPicPr preferRelativeResize="0"/>
          <p:nvPr/>
        </p:nvPicPr>
        <p:blipFill>
          <a:blip r:embed="rId4">
            <a:alphaModFix/>
          </a:blip>
          <a:stretch>
            <a:fillRect/>
          </a:stretch>
        </p:blipFill>
        <p:spPr>
          <a:xfrm>
            <a:off x="152400" y="2733750"/>
            <a:ext cx="4462849" cy="1098625"/>
          </a:xfrm>
          <a:prstGeom prst="rect">
            <a:avLst/>
          </a:prstGeom>
          <a:noFill/>
          <a:ln>
            <a:noFill/>
          </a:ln>
        </p:spPr>
      </p:pic>
      <p:sp>
        <p:nvSpPr>
          <p:cNvPr id="2857" name="Google Shape;2857;p184"/>
          <p:cNvSpPr txBox="1"/>
          <p:nvPr/>
        </p:nvSpPr>
        <p:spPr>
          <a:xfrm>
            <a:off x="189475" y="3656000"/>
            <a:ext cx="7772400" cy="12708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US" sz="2400">
                <a:solidFill>
                  <a:schemeClr val="dk1"/>
                </a:solidFill>
                <a:highlight>
                  <a:schemeClr val="lt1"/>
                </a:highlight>
                <a:latin typeface="Consolas"/>
                <a:ea typeface="Consolas"/>
                <a:cs typeface="Consolas"/>
                <a:sym typeface="Consolas"/>
              </a:rPr>
              <a:t>https://pigeonhole.at</a:t>
            </a:r>
            <a:br>
              <a:rPr lang="en-US" sz="2400" b="1">
                <a:solidFill>
                  <a:schemeClr val="dk1"/>
                </a:solidFill>
                <a:latin typeface="Consolas"/>
                <a:ea typeface="Consolas"/>
                <a:cs typeface="Consolas"/>
                <a:sym typeface="Consolas"/>
              </a:rPr>
            </a:br>
            <a:r>
              <a:rPr lang="en-US" sz="2400">
                <a:solidFill>
                  <a:schemeClr val="dk1"/>
                </a:solidFill>
              </a:rPr>
              <a:t>Event code: </a:t>
            </a:r>
            <a:r>
              <a:rPr lang="en-US" sz="2400">
                <a:solidFill>
                  <a:schemeClr val="dk1"/>
                </a:solidFill>
                <a:latin typeface="Consolas"/>
                <a:ea typeface="Consolas"/>
                <a:cs typeface="Consolas"/>
                <a:sym typeface="Consolas"/>
              </a:rPr>
              <a:t>P4D2</a:t>
            </a:r>
            <a:endParaRPr sz="2400" b="1">
              <a:solidFill>
                <a:schemeClr val="dk1"/>
              </a:solidFill>
            </a:endParaRPr>
          </a:p>
        </p:txBody>
      </p:sp>
      <p:sp>
        <p:nvSpPr>
          <p:cNvPr id="2858" name="Google Shape;2858;p184"/>
          <p:cNvSpPr txBox="1"/>
          <p:nvPr/>
        </p:nvSpPr>
        <p:spPr>
          <a:xfrm>
            <a:off x="6465600" y="1443625"/>
            <a:ext cx="2595000" cy="7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Caveat"/>
                <a:ea typeface="Caveat"/>
                <a:cs typeface="Caveat"/>
                <a:sym typeface="Caveat"/>
              </a:rPr>
              <a:t>Questions for TAs</a:t>
            </a:r>
            <a:endParaRPr sz="2400" b="1">
              <a:latin typeface="Caveat"/>
              <a:ea typeface="Caveat"/>
              <a:cs typeface="Caveat"/>
              <a:sym typeface="Caveat"/>
            </a:endParaRPr>
          </a:p>
        </p:txBody>
      </p:sp>
      <p:sp>
        <p:nvSpPr>
          <p:cNvPr id="2859" name="Google Shape;2859;p184"/>
          <p:cNvSpPr txBox="1"/>
          <p:nvPr/>
        </p:nvSpPr>
        <p:spPr>
          <a:xfrm>
            <a:off x="5757200" y="245525"/>
            <a:ext cx="500400" cy="306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0">
                <a:latin typeface="Arial Narrow"/>
                <a:ea typeface="Arial Narrow"/>
                <a:cs typeface="Arial Narrow"/>
                <a:sym typeface="Arial Narrow"/>
              </a:rPr>
              <a:t>}</a:t>
            </a:r>
            <a:endParaRPr sz="16000">
              <a:latin typeface="Arial Narrow"/>
              <a:ea typeface="Arial Narrow"/>
              <a:cs typeface="Arial Narrow"/>
              <a:sym typeface="Arial Narrow"/>
            </a:endParaRPr>
          </a:p>
        </p:txBody>
      </p:sp>
      <p:sp>
        <p:nvSpPr>
          <p:cNvPr id="2860" name="Google Shape;2860;p184"/>
          <p:cNvSpPr txBox="1"/>
          <p:nvPr/>
        </p:nvSpPr>
        <p:spPr>
          <a:xfrm>
            <a:off x="6465600" y="3598600"/>
            <a:ext cx="2595000" cy="7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Caveat"/>
                <a:ea typeface="Caveat"/>
                <a:cs typeface="Caveat"/>
                <a:sym typeface="Caveat"/>
              </a:rPr>
              <a:t>Questions for Panel</a:t>
            </a:r>
            <a:endParaRPr sz="2400" b="1">
              <a:latin typeface="Caveat"/>
              <a:ea typeface="Caveat"/>
              <a:cs typeface="Caveat"/>
              <a:sym typeface="Caveat"/>
            </a:endParaRPr>
          </a:p>
        </p:txBody>
      </p:sp>
      <p:sp>
        <p:nvSpPr>
          <p:cNvPr id="2861" name="Google Shape;2861;p184"/>
          <p:cNvSpPr txBox="1"/>
          <p:nvPr/>
        </p:nvSpPr>
        <p:spPr>
          <a:xfrm>
            <a:off x="5757200" y="2340000"/>
            <a:ext cx="500400" cy="263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0">
                <a:latin typeface="Arial Narrow"/>
                <a:ea typeface="Arial Narrow"/>
                <a:cs typeface="Arial Narrow"/>
                <a:sym typeface="Arial Narrow"/>
              </a:rPr>
              <a:t>}</a:t>
            </a:r>
            <a:endParaRPr sz="16000">
              <a:latin typeface="Arial Narrow"/>
              <a:ea typeface="Arial Narrow"/>
              <a:cs typeface="Arial Narrow"/>
              <a:sym typeface="Arial Narrow"/>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865"/>
        <p:cNvGrpSpPr/>
        <p:nvPr/>
      </p:nvGrpSpPr>
      <p:grpSpPr>
        <a:xfrm>
          <a:off x="0" y="0"/>
          <a:ext cx="0" cy="0"/>
          <a:chOff x="0" y="0"/>
          <a:chExt cx="0" cy="0"/>
        </a:xfrm>
      </p:grpSpPr>
      <p:sp>
        <p:nvSpPr>
          <p:cNvPr id="2866" name="Google Shape;2866;p185"/>
          <p:cNvSpPr txBox="1">
            <a:spLocks noGrp="1"/>
          </p:cNvSpPr>
          <p:nvPr>
            <p:ph type="title"/>
          </p:nvPr>
        </p:nvSpPr>
        <p:spPr>
          <a:xfrm>
            <a:off x="1617132" y="590550"/>
            <a:ext cx="7247466" cy="939799"/>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Lab 2: </a:t>
            </a:r>
            <a:r>
              <a:rPr lang="en-US"/>
              <a:t>P4Runtime</a:t>
            </a:r>
            <a:endParaRPr/>
          </a:p>
        </p:txBody>
      </p:sp>
      <p:sp>
        <p:nvSpPr>
          <p:cNvPr id="2867" name="Google Shape;2867;p185"/>
          <p:cNvSpPr txBox="1">
            <a:spLocks noGrp="1"/>
          </p:cNvSpPr>
          <p:nvPr>
            <p:ph type="sldNum" idx="12"/>
          </p:nvPr>
        </p:nvSpPr>
        <p:spPr>
          <a:xfrm>
            <a:off x="7924800" y="4926807"/>
            <a:ext cx="1066799" cy="159543"/>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872"/>
        <p:cNvGrpSpPr/>
        <p:nvPr/>
      </p:nvGrpSpPr>
      <p:grpSpPr>
        <a:xfrm>
          <a:off x="0" y="0"/>
          <a:ext cx="0" cy="0"/>
          <a:chOff x="0" y="0"/>
          <a:chExt cx="0" cy="0"/>
        </a:xfrm>
      </p:grpSpPr>
      <p:sp>
        <p:nvSpPr>
          <p:cNvPr id="2873" name="Google Shape;2873;p186"/>
          <p:cNvSpPr txBox="1">
            <a:spLocks noGrp="1"/>
          </p:cNvSpPr>
          <p:nvPr>
            <p:ph type="title"/>
          </p:nvPr>
        </p:nvSpPr>
        <p:spPr>
          <a:xfrm>
            <a:off x="1617132" y="590550"/>
            <a:ext cx="7247400" cy="939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2700"/>
              <a:buFont typeface="Arial"/>
              <a:buNone/>
            </a:pPr>
            <a:r>
              <a:rPr lang="en-US" sz="2700" b="1" i="0" u="none" strike="noStrike" cap="none">
                <a:solidFill>
                  <a:schemeClr val="dk1"/>
                </a:solidFill>
                <a:latin typeface="Arial"/>
                <a:ea typeface="Arial"/>
                <a:cs typeface="Arial"/>
                <a:sym typeface="Arial"/>
              </a:rPr>
              <a:t>P4 </a:t>
            </a:r>
            <a:r>
              <a:rPr lang="en-US"/>
              <a:t>Software Tools</a:t>
            </a:r>
            <a:endParaRPr/>
          </a:p>
        </p:txBody>
      </p:sp>
      <p:sp>
        <p:nvSpPr>
          <p:cNvPr id="2874" name="Google Shape;2874;p186"/>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133"/>
          <p:cNvSpPr txBox="1">
            <a:spLocks noGrp="1"/>
          </p:cNvSpPr>
          <p:nvPr>
            <p:ph type="sldNum" idx="12"/>
          </p:nvPr>
        </p:nvSpPr>
        <p:spPr>
          <a:xfrm>
            <a:off x="7924800" y="4926807"/>
            <a:ext cx="1066800" cy="1596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6</a:t>
            </a:fld>
            <a:endParaRPr/>
          </a:p>
        </p:txBody>
      </p:sp>
      <p:pic>
        <p:nvPicPr>
          <p:cNvPr id="857" name="Google Shape;857;p133" title="Final edit Vint 1-26B.mp4">
            <a:hlinkClick r:id="rId3"/>
          </p:cNvPr>
          <p:cNvPicPr preferRelativeResize="0"/>
          <p:nvPr/>
        </p:nvPicPr>
        <p:blipFill>
          <a:blip r:embed="rId4">
            <a:alphaModFix/>
          </a:blip>
          <a:stretch>
            <a:fillRect/>
          </a:stretch>
        </p:blipFill>
        <p:spPr>
          <a:xfrm>
            <a:off x="-2" y="-857251"/>
            <a:ext cx="9144000" cy="685801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878"/>
        <p:cNvGrpSpPr/>
        <p:nvPr/>
      </p:nvGrpSpPr>
      <p:grpSpPr>
        <a:xfrm>
          <a:off x="0" y="0"/>
          <a:ext cx="0" cy="0"/>
          <a:chOff x="0" y="0"/>
          <a:chExt cx="0" cy="0"/>
        </a:xfrm>
      </p:grpSpPr>
      <p:sp>
        <p:nvSpPr>
          <p:cNvPr id="2879" name="Google Shape;2879;p187"/>
          <p:cNvSpPr txBox="1">
            <a:spLocks noGrp="1"/>
          </p:cNvSpPr>
          <p:nvPr>
            <p:ph type="title"/>
          </p:nvPr>
        </p:nvSpPr>
        <p:spPr>
          <a:xfrm>
            <a:off x="152400" y="127400"/>
            <a:ext cx="8686800" cy="47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Consolas"/>
                <a:ea typeface="Consolas"/>
                <a:cs typeface="Consolas"/>
                <a:sym typeface="Consolas"/>
              </a:rPr>
              <a:t>Makefile</a:t>
            </a:r>
            <a:r>
              <a:rPr lang="en-US" sz="2430" b="1" i="0" u="none" strike="noStrike" cap="none">
                <a:solidFill>
                  <a:schemeClr val="dk1"/>
                </a:solidFill>
                <a:latin typeface="Arial"/>
                <a:ea typeface="Arial"/>
                <a:cs typeface="Arial"/>
                <a:sym typeface="Arial"/>
              </a:rPr>
              <a:t>: under the hood</a:t>
            </a:r>
            <a:endParaRPr/>
          </a:p>
        </p:txBody>
      </p:sp>
      <p:sp>
        <p:nvSpPr>
          <p:cNvPr id="2880" name="Google Shape;2880;p187"/>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60</a:t>
            </a:fld>
            <a:endParaRPr/>
          </a:p>
        </p:txBody>
      </p:sp>
      <p:pic>
        <p:nvPicPr>
          <p:cNvPr id="2881" name="Google Shape;2881;p187" descr="Spur gear.png"/>
          <p:cNvPicPr preferRelativeResize="0"/>
          <p:nvPr/>
        </p:nvPicPr>
        <p:blipFill rotWithShape="1">
          <a:blip r:embed="rId3">
            <a:alphaModFix/>
          </a:blip>
          <a:srcRect/>
          <a:stretch/>
        </p:blipFill>
        <p:spPr>
          <a:xfrm>
            <a:off x="720732" y="1983161"/>
            <a:ext cx="572127" cy="638402"/>
          </a:xfrm>
          <a:prstGeom prst="rect">
            <a:avLst/>
          </a:prstGeom>
          <a:noFill/>
          <a:ln>
            <a:noFill/>
          </a:ln>
        </p:spPr>
      </p:pic>
      <p:sp>
        <p:nvSpPr>
          <p:cNvPr id="2882" name="Google Shape;2882;p187"/>
          <p:cNvSpPr/>
          <p:nvPr/>
        </p:nvSpPr>
        <p:spPr>
          <a:xfrm>
            <a:off x="910134" y="1610479"/>
            <a:ext cx="195900" cy="362700"/>
          </a:xfrm>
          <a:prstGeom prst="downArrow">
            <a:avLst>
              <a:gd name="adj1" fmla="val 50000"/>
              <a:gd name="adj2" fmla="val 50000"/>
            </a:avLst>
          </a:prstGeom>
          <a:gradFill>
            <a:gsLst>
              <a:gs pos="0">
                <a:srgbClr val="2D5C97"/>
              </a:gs>
              <a:gs pos="80000">
                <a:srgbClr val="3C7AC5"/>
              </a:gs>
              <a:gs pos="100000">
                <a:srgbClr val="397BC9"/>
              </a:gs>
            </a:gsLst>
            <a:lin ang="16200038" scaled="0"/>
          </a:gradFill>
          <a:ln>
            <a:noFill/>
          </a:ln>
          <a:effectLst>
            <a:outerShdw blurRad="39999" dist="23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883" name="Google Shape;2883;p187"/>
          <p:cNvSpPr/>
          <p:nvPr/>
        </p:nvSpPr>
        <p:spPr>
          <a:xfrm rot="2700000">
            <a:off x="588402" y="2576376"/>
            <a:ext cx="196010" cy="362746"/>
          </a:xfrm>
          <a:prstGeom prst="downArrow">
            <a:avLst>
              <a:gd name="adj1" fmla="val 50000"/>
              <a:gd name="adj2" fmla="val 50000"/>
            </a:avLst>
          </a:prstGeom>
          <a:gradFill>
            <a:gsLst>
              <a:gs pos="0">
                <a:srgbClr val="2D5C97"/>
              </a:gs>
              <a:gs pos="80000">
                <a:srgbClr val="3C7AC5"/>
              </a:gs>
              <a:gs pos="100000">
                <a:srgbClr val="397BC9"/>
              </a:gs>
            </a:gsLst>
            <a:lin ang="16200038" scaled="0"/>
          </a:gradFill>
          <a:ln>
            <a:noFill/>
          </a:ln>
          <a:effectLst>
            <a:outerShdw blurRad="39999" dist="23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884" name="Google Shape;2884;p187"/>
          <p:cNvSpPr/>
          <p:nvPr/>
        </p:nvSpPr>
        <p:spPr>
          <a:xfrm>
            <a:off x="488851" y="1053504"/>
            <a:ext cx="1056402" cy="536598"/>
          </a:xfrm>
          <a:prstGeom prst="flowChartDocument">
            <a:avLst/>
          </a:prstGeom>
          <a:gradFill>
            <a:gsLst>
              <a:gs pos="0">
                <a:srgbClr val="BFBFBF"/>
              </a:gs>
              <a:gs pos="100000">
                <a:srgbClr val="737373"/>
              </a:gs>
            </a:gsLst>
            <a:lin ang="5400012" scaled="0"/>
          </a:gradFill>
          <a:ln w="9525" cap="flat" cmpd="sng">
            <a:solidFill>
              <a:srgbClr val="666666"/>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338"/>
              <a:buFont typeface="Arial"/>
              <a:buNone/>
            </a:pPr>
            <a:r>
              <a:rPr lang="en-US" sz="1350" b="0" i="0" u="none" strike="noStrike" cap="none">
                <a:solidFill>
                  <a:schemeClr val="lt1"/>
                </a:solidFill>
                <a:latin typeface="Arial"/>
                <a:ea typeface="Arial"/>
                <a:cs typeface="Arial"/>
                <a:sym typeface="Arial"/>
              </a:rPr>
              <a:t>test.p4</a:t>
            </a:r>
            <a:endParaRPr/>
          </a:p>
        </p:txBody>
      </p:sp>
      <p:sp>
        <p:nvSpPr>
          <p:cNvPr id="2885" name="Google Shape;2885;p187"/>
          <p:cNvSpPr/>
          <p:nvPr/>
        </p:nvSpPr>
        <p:spPr>
          <a:xfrm>
            <a:off x="187322" y="3014621"/>
            <a:ext cx="641628" cy="436590"/>
          </a:xfrm>
          <a:prstGeom prst="flowChartDocument">
            <a:avLst/>
          </a:prstGeom>
          <a:gradFill>
            <a:gsLst>
              <a:gs pos="0">
                <a:srgbClr val="C86C1F"/>
              </a:gs>
              <a:gs pos="80000">
                <a:srgbClr val="FF8E29"/>
              </a:gs>
              <a:gs pos="100000">
                <a:srgbClr val="FF8D25"/>
              </a:gs>
            </a:gsLst>
            <a:lin ang="16200038" scaled="0"/>
          </a:gradFill>
          <a:ln w="9525" cap="flat" cmpd="sng">
            <a:solidFill>
              <a:srgbClr val="F5913F"/>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lt1"/>
              </a:buClr>
              <a:buSzPts val="263"/>
              <a:buFont typeface="Arial"/>
              <a:buNone/>
            </a:pPr>
            <a:r>
              <a:rPr lang="en-US" sz="1050" b="0" i="0" u="none" strike="noStrike" cap="none">
                <a:solidFill>
                  <a:schemeClr val="lt1"/>
                </a:solidFill>
                <a:latin typeface="Arial"/>
                <a:ea typeface="Arial"/>
                <a:cs typeface="Arial"/>
                <a:sym typeface="Arial"/>
              </a:rPr>
              <a:t>test.json</a:t>
            </a:r>
            <a:endParaRPr/>
          </a:p>
        </p:txBody>
      </p:sp>
      <p:grpSp>
        <p:nvGrpSpPr>
          <p:cNvPr id="2886" name="Google Shape;2886;p187"/>
          <p:cNvGrpSpPr/>
          <p:nvPr/>
        </p:nvGrpSpPr>
        <p:grpSpPr>
          <a:xfrm>
            <a:off x="4988625" y="1697875"/>
            <a:ext cx="2180404" cy="2730669"/>
            <a:chOff x="4302825" y="1697875"/>
            <a:chExt cx="2180404" cy="2730669"/>
          </a:xfrm>
        </p:grpSpPr>
        <p:sp>
          <p:nvSpPr>
            <p:cNvPr id="2887" name="Google Shape;2887;p187"/>
            <p:cNvSpPr/>
            <p:nvPr/>
          </p:nvSpPr>
          <p:spPr>
            <a:xfrm>
              <a:off x="4302828" y="1697944"/>
              <a:ext cx="2180400" cy="2730600"/>
            </a:xfrm>
            <a:prstGeom prst="rect">
              <a:avLst/>
            </a:prstGeom>
            <a:gradFill>
              <a:gsLst>
                <a:gs pos="0">
                  <a:srgbClr val="2D5C97"/>
                </a:gs>
                <a:gs pos="80000">
                  <a:srgbClr val="3C7AC5"/>
                </a:gs>
                <a:gs pos="100000">
                  <a:srgbClr val="397BC9"/>
                </a:gs>
              </a:gsLst>
              <a:lin ang="16200038" scaled="0"/>
            </a:gradFill>
            <a:ln w="9525" cap="flat" cmpd="sng">
              <a:solidFill>
                <a:srgbClr val="4A7DBA"/>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8" name="Google Shape;2888;p187"/>
            <p:cNvSpPr txBox="1"/>
            <p:nvPr/>
          </p:nvSpPr>
          <p:spPr>
            <a:xfrm rot="-5400000">
              <a:off x="4027725" y="1972975"/>
              <a:ext cx="2730600" cy="2180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38"/>
                <a:buFont typeface="Arial"/>
                <a:buNone/>
              </a:pPr>
              <a:r>
                <a:rPr lang="en-US" sz="1350" b="0" i="0" u="none" strike="noStrike" cap="none">
                  <a:solidFill>
                    <a:schemeClr val="lt1"/>
                  </a:solidFill>
                  <a:latin typeface="Arial"/>
                  <a:ea typeface="Arial"/>
                  <a:cs typeface="Arial"/>
                  <a:sym typeface="Arial"/>
                </a:rPr>
                <a:t>simple_switch_grp</a:t>
              </a:r>
              <a:r>
                <a:rPr lang="en-US" sz="1350">
                  <a:solidFill>
                    <a:schemeClr val="lt1"/>
                  </a:solidFill>
                </a:rPr>
                <a:t>c</a:t>
              </a:r>
              <a:r>
                <a:rPr lang="en-US" sz="1350" b="0" i="0" u="none" strike="noStrike" cap="none">
                  <a:solidFill>
                    <a:schemeClr val="lt1"/>
                  </a:solidFill>
                  <a:latin typeface="Arial"/>
                  <a:ea typeface="Arial"/>
                  <a:cs typeface="Arial"/>
                  <a:sym typeface="Arial"/>
                </a:rPr>
                <a:t>  (BMv2)</a:t>
              </a:r>
              <a:endParaRPr/>
            </a:p>
          </p:txBody>
        </p:sp>
        <p:sp>
          <p:nvSpPr>
            <p:cNvPr id="2889" name="Google Shape;2889;p187"/>
            <p:cNvSpPr/>
            <p:nvPr/>
          </p:nvSpPr>
          <p:spPr>
            <a:xfrm>
              <a:off x="4702780" y="1697944"/>
              <a:ext cx="1566900" cy="350700"/>
            </a:xfrm>
            <a:prstGeom prst="roundRect">
              <a:avLst>
                <a:gd name="adj" fmla="val 16667"/>
              </a:avLst>
            </a:prstGeom>
            <a:solidFill>
              <a:schemeClr val="accent2"/>
            </a:solidFill>
            <a:ln w="38100" cap="flat" cmpd="sng">
              <a:solidFill>
                <a:schemeClr val="lt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25"/>
                <a:buFont typeface="Arial"/>
                <a:buNone/>
              </a:pPr>
              <a:r>
                <a:rPr lang="en-US" sz="900">
                  <a:solidFill>
                    <a:schemeClr val="lt1"/>
                  </a:solidFill>
                </a:rPr>
                <a:t>P4Runtime server</a:t>
              </a:r>
              <a:endParaRPr/>
            </a:p>
          </p:txBody>
        </p:sp>
        <p:sp>
          <p:nvSpPr>
            <p:cNvPr id="2890" name="Google Shape;2890;p187"/>
            <p:cNvSpPr/>
            <p:nvPr/>
          </p:nvSpPr>
          <p:spPr>
            <a:xfrm rot="10800000">
              <a:off x="5612850" y="2659613"/>
              <a:ext cx="496800" cy="850200"/>
            </a:xfrm>
            <a:prstGeom prst="can">
              <a:avLst>
                <a:gd name="adj" fmla="val 25000"/>
              </a:avLst>
            </a:prstGeom>
            <a:gradFill>
              <a:gsLst>
                <a:gs pos="0">
                  <a:srgbClr val="C8B2E9"/>
                </a:gs>
                <a:gs pos="35000">
                  <a:srgbClr val="D6CAED"/>
                </a:gs>
                <a:gs pos="100000">
                  <a:srgbClr val="EFE8FA"/>
                </a:gs>
              </a:gsLst>
              <a:lin ang="16200038" scaled="0"/>
            </a:gradFill>
            <a:ln w="9525" cap="flat" cmpd="sng">
              <a:solidFill>
                <a:srgbClr val="7C5F9F"/>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1" name="Google Shape;2891;p187"/>
            <p:cNvSpPr txBox="1"/>
            <p:nvPr/>
          </p:nvSpPr>
          <p:spPr>
            <a:xfrm rot="5400000">
              <a:off x="5529300" y="2805137"/>
              <a:ext cx="663900" cy="496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300"/>
                <a:buFont typeface="Arial"/>
                <a:buNone/>
              </a:pPr>
              <a:r>
                <a:rPr lang="en-US" sz="1200" b="0" i="0" u="none" strike="noStrike" cap="none">
                  <a:solidFill>
                    <a:schemeClr val="dk1"/>
                  </a:solidFill>
                  <a:latin typeface="Arial"/>
                  <a:ea typeface="Arial"/>
                  <a:cs typeface="Arial"/>
                  <a:sym typeface="Arial"/>
                </a:rPr>
                <a:t>Egress</a:t>
              </a:r>
              <a:endParaRPr/>
            </a:p>
          </p:txBody>
        </p:sp>
        <p:sp>
          <p:nvSpPr>
            <p:cNvPr id="2892" name="Google Shape;2892;p187"/>
            <p:cNvSpPr/>
            <p:nvPr/>
          </p:nvSpPr>
          <p:spPr>
            <a:xfrm>
              <a:off x="4852301" y="2659493"/>
              <a:ext cx="496800" cy="850200"/>
            </a:xfrm>
            <a:prstGeom prst="can">
              <a:avLst>
                <a:gd name="adj" fmla="val 25000"/>
              </a:avLst>
            </a:prstGeom>
            <a:gradFill>
              <a:gsLst>
                <a:gs pos="0">
                  <a:srgbClr val="C8B2E9"/>
                </a:gs>
                <a:gs pos="35000">
                  <a:srgbClr val="D6CAED"/>
                </a:gs>
                <a:gs pos="100000">
                  <a:srgbClr val="EFE8FA"/>
                </a:gs>
              </a:gsLst>
              <a:lin ang="16200038" scaled="0"/>
            </a:gradFill>
            <a:ln w="9525" cap="flat" cmpd="sng">
              <a:solidFill>
                <a:srgbClr val="7C5F9F"/>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3" name="Google Shape;2893;p187"/>
            <p:cNvSpPr txBox="1"/>
            <p:nvPr/>
          </p:nvSpPr>
          <p:spPr>
            <a:xfrm rot="-5400000">
              <a:off x="4768750" y="2867332"/>
              <a:ext cx="663900" cy="496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300"/>
                <a:buFont typeface="Arial"/>
                <a:buNone/>
              </a:pPr>
              <a:r>
                <a:rPr lang="en-US" sz="1200" b="0" i="0" u="none" strike="noStrike" cap="none">
                  <a:solidFill>
                    <a:schemeClr val="dk1"/>
                  </a:solidFill>
                  <a:latin typeface="Arial"/>
                  <a:ea typeface="Arial"/>
                  <a:cs typeface="Arial"/>
                  <a:sym typeface="Arial"/>
                </a:rPr>
                <a:t>Ingress</a:t>
              </a:r>
              <a:endParaRPr/>
            </a:p>
          </p:txBody>
        </p:sp>
        <p:sp>
          <p:nvSpPr>
            <p:cNvPr id="2894" name="Google Shape;2894;p187"/>
            <p:cNvSpPr/>
            <p:nvPr/>
          </p:nvSpPr>
          <p:spPr>
            <a:xfrm>
              <a:off x="5253405" y="2160563"/>
              <a:ext cx="495900" cy="470400"/>
            </a:xfrm>
            <a:prstGeom prst="rect">
              <a:avLst/>
            </a:prstGeom>
            <a:gradFill>
              <a:gsLst>
                <a:gs pos="0">
                  <a:srgbClr val="C8B2E9"/>
                </a:gs>
                <a:gs pos="35000">
                  <a:srgbClr val="D6CAED"/>
                </a:gs>
                <a:gs pos="100000">
                  <a:srgbClr val="EFE8FA"/>
                </a:gs>
              </a:gsLst>
              <a:lin ang="16200038" scaled="0"/>
            </a:gradFill>
            <a:ln w="9525" cap="flat" cmpd="sng">
              <a:solidFill>
                <a:srgbClr val="7C5F9F"/>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338"/>
                <a:buFont typeface="Arial"/>
                <a:buNone/>
              </a:pPr>
              <a:r>
                <a:rPr lang="en-US" sz="1350" b="0" i="0" u="none" strike="noStrike" cap="none">
                  <a:solidFill>
                    <a:schemeClr val="dk1"/>
                  </a:solidFill>
                  <a:latin typeface="Arial"/>
                  <a:ea typeface="Arial"/>
                  <a:cs typeface="Arial"/>
                  <a:sym typeface="Arial"/>
                </a:rPr>
                <a:t>TM</a:t>
              </a:r>
              <a:endParaRPr/>
            </a:p>
          </p:txBody>
        </p:sp>
        <p:sp>
          <p:nvSpPr>
            <p:cNvPr id="2895" name="Google Shape;2895;p187"/>
            <p:cNvSpPr/>
            <p:nvPr/>
          </p:nvSpPr>
          <p:spPr>
            <a:xfrm rot="5400000">
              <a:off x="4911034" y="3448161"/>
              <a:ext cx="340500" cy="725100"/>
            </a:xfrm>
            <a:prstGeom prst="rect">
              <a:avLst/>
            </a:prstGeom>
            <a:gradFill>
              <a:gsLst>
                <a:gs pos="0">
                  <a:srgbClr val="C8B2E9"/>
                </a:gs>
                <a:gs pos="35000">
                  <a:srgbClr val="D6CAED"/>
                </a:gs>
                <a:gs pos="100000">
                  <a:srgbClr val="EFE8FA"/>
                </a:gs>
              </a:gsLst>
              <a:lin ang="16200038" scaled="0"/>
            </a:gradFill>
            <a:ln w="9525" cap="flat" cmpd="sng">
              <a:solidFill>
                <a:srgbClr val="7C5F9F"/>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6" name="Google Shape;2896;p187"/>
            <p:cNvSpPr txBox="1"/>
            <p:nvPr/>
          </p:nvSpPr>
          <p:spPr>
            <a:xfrm>
              <a:off x="4718706" y="3667298"/>
              <a:ext cx="725100" cy="340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275"/>
                <a:buFont typeface="Arial"/>
                <a:buNone/>
              </a:pPr>
              <a:r>
                <a:rPr lang="en-US" sz="1100" b="0" i="0" u="none" strike="noStrike" cap="none">
                  <a:solidFill>
                    <a:schemeClr val="dk1"/>
                  </a:solidFill>
                  <a:latin typeface="Arial"/>
                  <a:ea typeface="Arial"/>
                  <a:cs typeface="Arial"/>
                  <a:sym typeface="Arial"/>
                </a:rPr>
                <a:t>Parser</a:t>
              </a:r>
              <a:endParaRPr/>
            </a:p>
          </p:txBody>
        </p:sp>
        <p:sp>
          <p:nvSpPr>
            <p:cNvPr id="2897" name="Google Shape;2897;p187"/>
            <p:cNvSpPr/>
            <p:nvPr/>
          </p:nvSpPr>
          <p:spPr>
            <a:xfrm rot="-5400000">
              <a:off x="5693716" y="3448100"/>
              <a:ext cx="340500" cy="725100"/>
            </a:xfrm>
            <a:prstGeom prst="rect">
              <a:avLst/>
            </a:prstGeom>
            <a:gradFill>
              <a:gsLst>
                <a:gs pos="0">
                  <a:srgbClr val="C8B2E9"/>
                </a:gs>
                <a:gs pos="35000">
                  <a:srgbClr val="D6CAED"/>
                </a:gs>
                <a:gs pos="100000">
                  <a:srgbClr val="EFE8FA"/>
                </a:gs>
              </a:gsLst>
              <a:lin ang="16200038" scaled="0"/>
            </a:gradFill>
            <a:ln w="9525" cap="flat" cmpd="sng">
              <a:solidFill>
                <a:srgbClr val="7C5F9F"/>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8" name="Google Shape;2898;p187"/>
            <p:cNvSpPr txBox="1"/>
            <p:nvPr/>
          </p:nvSpPr>
          <p:spPr>
            <a:xfrm>
              <a:off x="5501406" y="3667298"/>
              <a:ext cx="725100" cy="340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275"/>
                <a:buFont typeface="Arial"/>
                <a:buNone/>
              </a:pPr>
              <a:r>
                <a:rPr lang="en-US" sz="1100" b="0" i="0" u="none" strike="noStrike" cap="none">
                  <a:solidFill>
                    <a:schemeClr val="dk1"/>
                  </a:solidFill>
                  <a:latin typeface="Arial"/>
                  <a:ea typeface="Arial"/>
                  <a:cs typeface="Arial"/>
                  <a:sym typeface="Arial"/>
                </a:rPr>
                <a:t>Deparser</a:t>
              </a:r>
              <a:endParaRPr/>
            </a:p>
          </p:txBody>
        </p:sp>
        <p:sp>
          <p:nvSpPr>
            <p:cNvPr id="2899" name="Google Shape;2899;p187"/>
            <p:cNvSpPr/>
            <p:nvPr/>
          </p:nvSpPr>
          <p:spPr>
            <a:xfrm>
              <a:off x="5019433" y="2321606"/>
              <a:ext cx="297000" cy="446400"/>
            </a:xfrm>
            <a:prstGeom prst="bentArrow">
              <a:avLst>
                <a:gd name="adj1" fmla="val 37500"/>
                <a:gd name="adj2" fmla="val 25000"/>
                <a:gd name="adj3" fmla="val 25000"/>
                <a:gd name="adj4" fmla="val 43750"/>
              </a:avLst>
            </a:prstGeom>
            <a:solidFill>
              <a:schemeClr val="accent5"/>
            </a:solidFill>
            <a:ln w="38100" cap="flat" cmpd="sng">
              <a:solidFill>
                <a:schemeClr val="lt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2900" name="Google Shape;2900;p187"/>
            <p:cNvSpPr/>
            <p:nvPr/>
          </p:nvSpPr>
          <p:spPr>
            <a:xfrm rot="5400000">
              <a:off x="5590805" y="2411455"/>
              <a:ext cx="446400" cy="266700"/>
            </a:xfrm>
            <a:prstGeom prst="bentArrow">
              <a:avLst>
                <a:gd name="adj1" fmla="val 37500"/>
                <a:gd name="adj2" fmla="val 25000"/>
                <a:gd name="adj3" fmla="val 25000"/>
                <a:gd name="adj4" fmla="val 43750"/>
              </a:avLst>
            </a:prstGeom>
            <a:solidFill>
              <a:schemeClr val="accent5"/>
            </a:solidFill>
            <a:ln w="38100" cap="flat" cmpd="sng">
              <a:solidFill>
                <a:schemeClr val="lt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2901" name="Google Shape;2901;p187"/>
            <p:cNvSpPr/>
            <p:nvPr/>
          </p:nvSpPr>
          <p:spPr>
            <a:xfrm>
              <a:off x="4718707" y="4041826"/>
              <a:ext cx="1507800" cy="358800"/>
            </a:xfrm>
            <a:prstGeom prst="rect">
              <a:avLst/>
            </a:prstGeom>
            <a:gradFill>
              <a:gsLst>
                <a:gs pos="0">
                  <a:srgbClr val="9FC3FF"/>
                </a:gs>
                <a:gs pos="35000">
                  <a:srgbClr val="BDD5FF"/>
                </a:gs>
                <a:gs pos="100000">
                  <a:srgbClr val="E4EEFF"/>
                </a:gs>
              </a:gsLst>
              <a:lin ang="16200038" scaled="0"/>
            </a:gradFill>
            <a:ln w="9525" cap="flat" cmpd="sng">
              <a:solidFill>
                <a:srgbClr val="4A7DBA"/>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38"/>
                <a:buFont typeface="Arial"/>
                <a:buNone/>
              </a:pPr>
              <a:r>
                <a:rPr lang="en-US" sz="1350" b="0" i="0" u="none" strike="noStrike" cap="none">
                  <a:solidFill>
                    <a:schemeClr val="dk1"/>
                  </a:solidFill>
                  <a:latin typeface="Arial"/>
                  <a:ea typeface="Arial"/>
                  <a:cs typeface="Arial"/>
                  <a:sym typeface="Arial"/>
                </a:rPr>
                <a:t>Port Interface</a:t>
              </a:r>
              <a:endParaRPr/>
            </a:p>
          </p:txBody>
        </p:sp>
        <p:sp>
          <p:nvSpPr>
            <p:cNvPr id="2902" name="Google Shape;2902;p187"/>
            <p:cNvSpPr/>
            <p:nvPr/>
          </p:nvSpPr>
          <p:spPr>
            <a:xfrm>
              <a:off x="5020021" y="3432516"/>
              <a:ext cx="154500" cy="265800"/>
            </a:xfrm>
            <a:prstGeom prst="upArrow">
              <a:avLst>
                <a:gd name="adj1" fmla="val 50000"/>
                <a:gd name="adj2" fmla="val 50000"/>
              </a:avLst>
            </a:prstGeom>
            <a:solidFill>
              <a:schemeClr val="accent5"/>
            </a:solidFill>
            <a:ln w="38100" cap="flat" cmpd="sng">
              <a:solidFill>
                <a:schemeClr val="lt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903" name="Google Shape;2903;p187"/>
            <p:cNvSpPr/>
            <p:nvPr/>
          </p:nvSpPr>
          <p:spPr>
            <a:xfrm>
              <a:off x="4996469" y="3930498"/>
              <a:ext cx="154500" cy="192000"/>
            </a:xfrm>
            <a:prstGeom prst="upArrow">
              <a:avLst>
                <a:gd name="adj1" fmla="val 50000"/>
                <a:gd name="adj2" fmla="val 50000"/>
              </a:avLst>
            </a:prstGeom>
            <a:solidFill>
              <a:schemeClr val="accent5"/>
            </a:solidFill>
            <a:ln w="38100" cap="flat" cmpd="sng">
              <a:solidFill>
                <a:schemeClr val="lt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904" name="Google Shape;2904;p187"/>
            <p:cNvSpPr/>
            <p:nvPr/>
          </p:nvSpPr>
          <p:spPr>
            <a:xfrm rot="10800000" flipH="1">
              <a:off x="5774085" y="3432664"/>
              <a:ext cx="154500" cy="265800"/>
            </a:xfrm>
            <a:prstGeom prst="upArrow">
              <a:avLst>
                <a:gd name="adj1" fmla="val 50000"/>
                <a:gd name="adj2" fmla="val 50000"/>
              </a:avLst>
            </a:prstGeom>
            <a:solidFill>
              <a:schemeClr val="accent5"/>
            </a:solidFill>
            <a:ln w="38100" cap="flat" cmpd="sng">
              <a:solidFill>
                <a:schemeClr val="lt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905" name="Google Shape;2905;p187"/>
            <p:cNvSpPr/>
            <p:nvPr/>
          </p:nvSpPr>
          <p:spPr>
            <a:xfrm rot="10800000" flipH="1">
              <a:off x="5750532" y="3930598"/>
              <a:ext cx="154500" cy="192000"/>
            </a:xfrm>
            <a:prstGeom prst="upArrow">
              <a:avLst>
                <a:gd name="adj1" fmla="val 50000"/>
                <a:gd name="adj2" fmla="val 50000"/>
              </a:avLst>
            </a:prstGeom>
            <a:solidFill>
              <a:schemeClr val="accent5"/>
            </a:solidFill>
            <a:ln w="38100" cap="flat" cmpd="sng">
              <a:solidFill>
                <a:schemeClr val="lt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906" name="Google Shape;2906;p187"/>
            <p:cNvSpPr/>
            <p:nvPr/>
          </p:nvSpPr>
          <p:spPr>
            <a:xfrm>
              <a:off x="6276096" y="2089434"/>
              <a:ext cx="198600" cy="515700"/>
            </a:xfrm>
            <a:prstGeom prst="rect">
              <a:avLst/>
            </a:prstGeom>
            <a:solidFill>
              <a:schemeClr val="accent2"/>
            </a:solidFill>
            <a:ln w="38100" cap="flat" cmpd="sng">
              <a:solidFill>
                <a:schemeClr val="lt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8"/>
                <a:buFont typeface="Arial"/>
                <a:buNone/>
              </a:pPr>
              <a:r>
                <a:rPr lang="en-US" sz="750" b="0" i="0" u="none" strike="noStrike" cap="none">
                  <a:solidFill>
                    <a:schemeClr val="lt1"/>
                  </a:solidFill>
                  <a:latin typeface="Arial"/>
                  <a:ea typeface="Arial"/>
                  <a:cs typeface="Arial"/>
                  <a:sym typeface="Arial"/>
                </a:rPr>
                <a:t>Log</a:t>
              </a:r>
              <a:endParaRPr/>
            </a:p>
          </p:txBody>
        </p:sp>
        <p:sp>
          <p:nvSpPr>
            <p:cNvPr id="2907" name="Google Shape;2907;p187"/>
            <p:cNvSpPr/>
            <p:nvPr/>
          </p:nvSpPr>
          <p:spPr>
            <a:xfrm>
              <a:off x="6280485" y="2898308"/>
              <a:ext cx="198600" cy="905100"/>
            </a:xfrm>
            <a:prstGeom prst="rect">
              <a:avLst/>
            </a:prstGeom>
            <a:solidFill>
              <a:schemeClr val="accent2"/>
            </a:solidFill>
            <a:ln w="38100" cap="flat" cmpd="sng">
              <a:solidFill>
                <a:schemeClr val="lt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8"/>
                <a:buFont typeface="Arial"/>
                <a:buNone/>
              </a:pPr>
              <a:r>
                <a:rPr lang="en-US" sz="750" b="0" i="0" u="none" strike="noStrike" cap="none">
                  <a:solidFill>
                    <a:schemeClr val="lt1"/>
                  </a:solidFill>
                  <a:latin typeface="Arial"/>
                  <a:ea typeface="Arial"/>
                  <a:cs typeface="Arial"/>
                  <a:sym typeface="Arial"/>
                </a:rPr>
                <a:t>Debug</a:t>
              </a:r>
              <a:endParaRPr/>
            </a:p>
          </p:txBody>
        </p:sp>
      </p:grpSp>
      <p:sp>
        <p:nvSpPr>
          <p:cNvPr id="2908" name="Google Shape;2908;p187"/>
          <p:cNvSpPr txBox="1"/>
          <p:nvPr/>
        </p:nvSpPr>
        <p:spPr>
          <a:xfrm>
            <a:off x="1294693" y="2117503"/>
            <a:ext cx="1088700" cy="3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38"/>
              <a:buFont typeface="Arial"/>
              <a:buNone/>
            </a:pPr>
            <a:r>
              <a:rPr lang="en-US" sz="1350" b="0" i="0" u="none" strike="noStrike" cap="none">
                <a:solidFill>
                  <a:schemeClr val="dk1"/>
                </a:solidFill>
                <a:latin typeface="Arial"/>
                <a:ea typeface="Arial"/>
                <a:cs typeface="Arial"/>
                <a:sym typeface="Arial"/>
              </a:rPr>
              <a:t>p4c-bm2-ss</a:t>
            </a:r>
            <a:endParaRPr/>
          </a:p>
        </p:txBody>
      </p:sp>
      <p:grpSp>
        <p:nvGrpSpPr>
          <p:cNvPr id="2909" name="Google Shape;2909;p187"/>
          <p:cNvGrpSpPr/>
          <p:nvPr/>
        </p:nvGrpSpPr>
        <p:grpSpPr>
          <a:xfrm>
            <a:off x="3194521" y="3955339"/>
            <a:ext cx="5785366" cy="958884"/>
            <a:chOff x="2508721" y="3955339"/>
            <a:chExt cx="5785366" cy="958884"/>
          </a:xfrm>
        </p:grpSpPr>
        <p:sp>
          <p:nvSpPr>
            <p:cNvPr id="2910" name="Google Shape;2910;p187"/>
            <p:cNvSpPr/>
            <p:nvPr/>
          </p:nvSpPr>
          <p:spPr>
            <a:xfrm>
              <a:off x="7100317" y="3964096"/>
              <a:ext cx="1193770" cy="402016"/>
            </a:xfrm>
            <a:prstGeom prst="flowChartPredefinedProcess">
              <a:avLst/>
            </a:prstGeom>
            <a:gradFill>
              <a:gsLst>
                <a:gs pos="0">
                  <a:srgbClr val="2D5C97"/>
                </a:gs>
                <a:gs pos="80000">
                  <a:srgbClr val="3C7AC5"/>
                </a:gs>
                <a:gs pos="100000">
                  <a:srgbClr val="397BC9"/>
                </a:gs>
              </a:gsLst>
              <a:lin ang="16200038" scaled="0"/>
            </a:gradFill>
            <a:ln w="9525" cap="flat" cmpd="sng">
              <a:solidFill>
                <a:srgbClr val="4A7DBA"/>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chemeClr val="lt1"/>
                </a:buClr>
                <a:buSzPts val="312"/>
                <a:buFont typeface="Arial"/>
                <a:buNone/>
              </a:pPr>
              <a:r>
                <a:rPr lang="en-US" sz="1248" b="0" i="0" u="none" strike="noStrike" cap="none">
                  <a:solidFill>
                    <a:schemeClr val="lt1"/>
                  </a:solidFill>
                  <a:latin typeface="Arial"/>
                  <a:ea typeface="Arial"/>
                  <a:cs typeface="Arial"/>
                  <a:sym typeface="Arial"/>
                </a:rPr>
                <a:t>Packet sniffer</a:t>
              </a:r>
              <a:endParaRPr/>
            </a:p>
          </p:txBody>
        </p:sp>
        <p:sp>
          <p:nvSpPr>
            <p:cNvPr id="2911" name="Google Shape;2911;p187"/>
            <p:cNvSpPr/>
            <p:nvPr/>
          </p:nvSpPr>
          <p:spPr>
            <a:xfrm>
              <a:off x="2508721" y="3955339"/>
              <a:ext cx="1193770" cy="402016"/>
            </a:xfrm>
            <a:prstGeom prst="flowChartPredefinedProcess">
              <a:avLst/>
            </a:prstGeom>
            <a:gradFill>
              <a:gsLst>
                <a:gs pos="0">
                  <a:srgbClr val="2D5C97"/>
                </a:gs>
                <a:gs pos="80000">
                  <a:srgbClr val="3C7AC5"/>
                </a:gs>
                <a:gs pos="100000">
                  <a:srgbClr val="397BC9"/>
                </a:gs>
              </a:gsLst>
              <a:lin ang="16200038" scaled="0"/>
            </a:gradFill>
            <a:ln w="9525" cap="flat" cmpd="sng">
              <a:solidFill>
                <a:srgbClr val="4A7DBA"/>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chemeClr val="lt1"/>
                </a:buClr>
                <a:buSzPts val="312"/>
                <a:buFont typeface="Arial"/>
                <a:buNone/>
              </a:pPr>
              <a:r>
                <a:rPr lang="en-US" sz="1248" b="0" i="0" u="none" strike="noStrike" cap="none">
                  <a:solidFill>
                    <a:schemeClr val="lt1"/>
                  </a:solidFill>
                  <a:latin typeface="Arial"/>
                  <a:ea typeface="Arial"/>
                  <a:cs typeface="Arial"/>
                  <a:sym typeface="Arial"/>
                </a:rPr>
                <a:t>Packet generator </a:t>
              </a:r>
              <a:endParaRPr/>
            </a:p>
          </p:txBody>
        </p:sp>
        <p:sp>
          <p:nvSpPr>
            <p:cNvPr id="2912" name="Google Shape;2912;p187"/>
            <p:cNvSpPr/>
            <p:nvPr/>
          </p:nvSpPr>
          <p:spPr>
            <a:xfrm rot="10800000" flipH="1">
              <a:off x="3585946" y="4362106"/>
              <a:ext cx="315600" cy="528300"/>
            </a:xfrm>
            <a:prstGeom prst="bentArrow">
              <a:avLst>
                <a:gd name="adj1" fmla="val 25000"/>
                <a:gd name="adj2" fmla="val 25000"/>
                <a:gd name="adj3" fmla="val 25000"/>
                <a:gd name="adj4" fmla="val 43750"/>
              </a:avLst>
            </a:prstGeom>
            <a:gradFill>
              <a:gsLst>
                <a:gs pos="0">
                  <a:srgbClr val="2D5C97"/>
                </a:gs>
                <a:gs pos="80000">
                  <a:srgbClr val="3C7AC5"/>
                </a:gs>
                <a:gs pos="100000">
                  <a:srgbClr val="397BC9"/>
                </a:gs>
              </a:gsLst>
              <a:lin ang="16200038" scaled="0"/>
            </a:gradFill>
            <a:ln w="9525" cap="flat" cmpd="sng">
              <a:solidFill>
                <a:srgbClr val="4A7DBA"/>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2913" name="Google Shape;2913;p187"/>
            <p:cNvSpPr/>
            <p:nvPr/>
          </p:nvSpPr>
          <p:spPr>
            <a:xfrm rot="5400000" flipH="1">
              <a:off x="6863803" y="4389126"/>
              <a:ext cx="479100" cy="415800"/>
            </a:xfrm>
            <a:prstGeom prst="bentArrow">
              <a:avLst>
                <a:gd name="adj1" fmla="val 17565"/>
                <a:gd name="adj2" fmla="val 25000"/>
                <a:gd name="adj3" fmla="val 25000"/>
                <a:gd name="adj4" fmla="val 43750"/>
              </a:avLst>
            </a:prstGeom>
            <a:gradFill>
              <a:gsLst>
                <a:gs pos="0">
                  <a:srgbClr val="2D5C97"/>
                </a:gs>
                <a:gs pos="80000">
                  <a:srgbClr val="3C7AC5"/>
                </a:gs>
                <a:gs pos="100000">
                  <a:srgbClr val="397BC9"/>
                </a:gs>
              </a:gsLst>
              <a:lin ang="16200038" scaled="0"/>
            </a:gradFill>
            <a:ln w="9525" cap="flat" cmpd="sng">
              <a:solidFill>
                <a:srgbClr val="4A7DBA"/>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nvGrpSpPr>
            <p:cNvPr id="2914" name="Google Shape;2914;p187"/>
            <p:cNvGrpSpPr/>
            <p:nvPr/>
          </p:nvGrpSpPr>
          <p:grpSpPr>
            <a:xfrm>
              <a:off x="3901659" y="4324383"/>
              <a:ext cx="2993625" cy="589840"/>
              <a:chOff x="3678212" y="5904707"/>
              <a:chExt cx="3991500" cy="786453"/>
            </a:xfrm>
          </p:grpSpPr>
          <p:sp>
            <p:nvSpPr>
              <p:cNvPr id="2915" name="Google Shape;2915;p187"/>
              <p:cNvSpPr/>
              <p:nvPr/>
            </p:nvSpPr>
            <p:spPr>
              <a:xfrm>
                <a:off x="3678212" y="6110660"/>
                <a:ext cx="3991500" cy="580500"/>
              </a:xfrm>
              <a:prstGeom prst="roundRect">
                <a:avLst>
                  <a:gd name="adj" fmla="val 16667"/>
                </a:avLst>
              </a:prstGeom>
              <a:gradFill>
                <a:gsLst>
                  <a:gs pos="0">
                    <a:srgbClr val="FFA09D"/>
                  </a:gs>
                  <a:gs pos="35000">
                    <a:srgbClr val="FFBCBC"/>
                  </a:gs>
                  <a:gs pos="100000">
                    <a:srgbClr val="FFE2E2"/>
                  </a:gs>
                </a:gsLst>
                <a:lin ang="16200038" scaled="0"/>
              </a:gradFill>
              <a:ln w="9525" cap="flat" cmpd="sng">
                <a:solidFill>
                  <a:srgbClr val="BD4B48"/>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38"/>
                  <a:buFont typeface="Arial"/>
                  <a:buNone/>
                </a:pPr>
                <a:r>
                  <a:rPr lang="en-US" sz="1350" b="0" i="0" u="none" strike="noStrike" cap="none">
                    <a:solidFill>
                      <a:schemeClr val="dk1"/>
                    </a:solidFill>
                    <a:latin typeface="Arial"/>
                    <a:ea typeface="Arial"/>
                    <a:cs typeface="Arial"/>
                    <a:sym typeface="Arial"/>
                  </a:rPr>
                  <a:t>Linux Kernel</a:t>
                </a:r>
                <a:endParaRPr/>
              </a:p>
            </p:txBody>
          </p:sp>
          <p:sp>
            <p:nvSpPr>
              <p:cNvPr id="2916" name="Google Shape;2916;p187"/>
              <p:cNvSpPr txBox="1"/>
              <p:nvPr/>
            </p:nvSpPr>
            <p:spPr>
              <a:xfrm>
                <a:off x="3910073" y="6035078"/>
                <a:ext cx="885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63"/>
                  <a:buFont typeface="Arial"/>
                  <a:buNone/>
                </a:pPr>
                <a:r>
                  <a:rPr lang="en-US" sz="1050" b="0" i="0" u="none" strike="noStrike" cap="none">
                    <a:solidFill>
                      <a:schemeClr val="dk1"/>
                    </a:solidFill>
                    <a:latin typeface="Arial"/>
                    <a:ea typeface="Arial"/>
                    <a:cs typeface="Arial"/>
                    <a:sym typeface="Arial"/>
                  </a:rPr>
                  <a:t>veth0..n</a:t>
                </a:r>
                <a:endParaRPr/>
              </a:p>
            </p:txBody>
          </p:sp>
          <p:sp>
            <p:nvSpPr>
              <p:cNvPr id="2917" name="Google Shape;2917;p187"/>
              <p:cNvSpPr/>
              <p:nvPr/>
            </p:nvSpPr>
            <p:spPr>
              <a:xfrm rot="10800000" flipH="1">
                <a:off x="4822832" y="5904707"/>
                <a:ext cx="245700" cy="319500"/>
              </a:xfrm>
              <a:prstGeom prst="snip2SameRect">
                <a:avLst>
                  <a:gd name="adj1" fmla="val 16667"/>
                  <a:gd name="adj2" fmla="val 0"/>
                </a:avLst>
              </a:prstGeom>
              <a:gradFill>
                <a:gsLst>
                  <a:gs pos="0">
                    <a:srgbClr val="9FC3FF"/>
                  </a:gs>
                  <a:gs pos="35000">
                    <a:srgbClr val="BDD5FF"/>
                  </a:gs>
                  <a:gs pos="100000">
                    <a:srgbClr val="E4EEFF"/>
                  </a:gs>
                </a:gsLst>
                <a:lin ang="16200038" scaled="0"/>
              </a:gradFill>
              <a:ln w="9525" cap="flat" cmpd="sng">
                <a:solidFill>
                  <a:srgbClr val="4A7DBA"/>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2918" name="Google Shape;2918;p187"/>
              <p:cNvSpPr/>
              <p:nvPr/>
            </p:nvSpPr>
            <p:spPr>
              <a:xfrm rot="10800000" flipH="1">
                <a:off x="5180071" y="5904707"/>
                <a:ext cx="245700" cy="319500"/>
              </a:xfrm>
              <a:prstGeom prst="snip2SameRect">
                <a:avLst>
                  <a:gd name="adj1" fmla="val 16667"/>
                  <a:gd name="adj2" fmla="val 0"/>
                </a:avLst>
              </a:prstGeom>
              <a:gradFill>
                <a:gsLst>
                  <a:gs pos="0">
                    <a:srgbClr val="9FC3FF"/>
                  </a:gs>
                  <a:gs pos="35000">
                    <a:srgbClr val="BDD5FF"/>
                  </a:gs>
                  <a:gs pos="100000">
                    <a:srgbClr val="E4EEFF"/>
                  </a:gs>
                </a:gsLst>
                <a:lin ang="16200038" scaled="0"/>
              </a:gradFill>
              <a:ln w="9525" cap="flat" cmpd="sng">
                <a:solidFill>
                  <a:srgbClr val="4A7DBA"/>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2919" name="Google Shape;2919;p187"/>
              <p:cNvSpPr/>
              <p:nvPr/>
            </p:nvSpPr>
            <p:spPr>
              <a:xfrm rot="10800000" flipH="1">
                <a:off x="5537310" y="5904707"/>
                <a:ext cx="245700" cy="319500"/>
              </a:xfrm>
              <a:prstGeom prst="snip2SameRect">
                <a:avLst>
                  <a:gd name="adj1" fmla="val 16667"/>
                  <a:gd name="adj2" fmla="val 0"/>
                </a:avLst>
              </a:prstGeom>
              <a:gradFill>
                <a:gsLst>
                  <a:gs pos="0">
                    <a:srgbClr val="9FC3FF"/>
                  </a:gs>
                  <a:gs pos="35000">
                    <a:srgbClr val="BDD5FF"/>
                  </a:gs>
                  <a:gs pos="100000">
                    <a:srgbClr val="E4EEFF"/>
                  </a:gs>
                </a:gsLst>
                <a:lin ang="16200038" scaled="0"/>
              </a:gradFill>
              <a:ln w="9525" cap="flat" cmpd="sng">
                <a:solidFill>
                  <a:srgbClr val="4A7DBA"/>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2920" name="Google Shape;2920;p187"/>
              <p:cNvSpPr/>
              <p:nvPr/>
            </p:nvSpPr>
            <p:spPr>
              <a:xfrm rot="10800000" flipH="1">
                <a:off x="6461294" y="5904707"/>
                <a:ext cx="245700" cy="319500"/>
              </a:xfrm>
              <a:prstGeom prst="snip2SameRect">
                <a:avLst>
                  <a:gd name="adj1" fmla="val 16667"/>
                  <a:gd name="adj2" fmla="val 0"/>
                </a:avLst>
              </a:prstGeom>
              <a:gradFill>
                <a:gsLst>
                  <a:gs pos="0">
                    <a:srgbClr val="9FC3FF"/>
                  </a:gs>
                  <a:gs pos="35000">
                    <a:srgbClr val="BDD5FF"/>
                  </a:gs>
                  <a:gs pos="100000">
                    <a:srgbClr val="E4EEFF"/>
                  </a:gs>
                </a:gsLst>
                <a:lin ang="16200038" scaled="0"/>
              </a:gradFill>
              <a:ln w="9525" cap="flat" cmpd="sng">
                <a:solidFill>
                  <a:srgbClr val="4A7DBA"/>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grpSp>
      <p:grpSp>
        <p:nvGrpSpPr>
          <p:cNvPr id="2921" name="Google Shape;2921;p187"/>
          <p:cNvGrpSpPr/>
          <p:nvPr/>
        </p:nvGrpSpPr>
        <p:grpSpPr>
          <a:xfrm>
            <a:off x="7111075" y="1969126"/>
            <a:ext cx="1459304" cy="1577223"/>
            <a:chOff x="6425275" y="1969126"/>
            <a:chExt cx="1459304" cy="1577223"/>
          </a:xfrm>
        </p:grpSpPr>
        <p:sp>
          <p:nvSpPr>
            <p:cNvPr id="2922" name="Google Shape;2922;p187"/>
            <p:cNvSpPr/>
            <p:nvPr/>
          </p:nvSpPr>
          <p:spPr>
            <a:xfrm>
              <a:off x="6425275" y="2192985"/>
              <a:ext cx="885900" cy="210300"/>
            </a:xfrm>
            <a:prstGeom prst="rightArrow">
              <a:avLst>
                <a:gd name="adj1" fmla="val 50000"/>
                <a:gd name="adj2" fmla="val 50000"/>
              </a:avLst>
            </a:prstGeom>
            <a:gradFill>
              <a:gsLst>
                <a:gs pos="0">
                  <a:srgbClr val="2D5C97"/>
                </a:gs>
                <a:gs pos="80000">
                  <a:srgbClr val="3C7AC5"/>
                </a:gs>
                <a:gs pos="100000">
                  <a:srgbClr val="397BC9"/>
                </a:gs>
              </a:gsLst>
              <a:lin ang="16200038" scaled="0"/>
            </a:gradFill>
            <a:ln w="9525" cap="flat" cmpd="sng">
              <a:solidFill>
                <a:srgbClr val="4A7DBA"/>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2923" name="Google Shape;2923;p187" descr="C:\Users\ecoffey\AppData\Local\Temp\Rar$DRa1.653\30059_Device_laptop_3145_default_256.png"/>
            <p:cNvPicPr preferRelativeResize="0"/>
            <p:nvPr/>
          </p:nvPicPr>
          <p:blipFill rotWithShape="1">
            <a:blip r:embed="rId4">
              <a:alphaModFix/>
            </a:blip>
            <a:srcRect/>
            <a:stretch/>
          </p:blipFill>
          <p:spPr>
            <a:xfrm>
              <a:off x="7222902" y="1969126"/>
              <a:ext cx="661676" cy="661676"/>
            </a:xfrm>
            <a:prstGeom prst="rect">
              <a:avLst/>
            </a:prstGeom>
            <a:noFill/>
            <a:ln>
              <a:noFill/>
            </a:ln>
          </p:spPr>
        </p:pic>
        <p:sp>
          <p:nvSpPr>
            <p:cNvPr id="2924" name="Google Shape;2924;p187"/>
            <p:cNvSpPr/>
            <p:nvPr/>
          </p:nvSpPr>
          <p:spPr>
            <a:xfrm>
              <a:off x="6665446" y="2810330"/>
              <a:ext cx="1030753" cy="412618"/>
            </a:xfrm>
            <a:prstGeom prst="flowChartPredefinedProcess">
              <a:avLst/>
            </a:prstGeom>
            <a:gradFill>
              <a:gsLst>
                <a:gs pos="0">
                  <a:srgbClr val="2D5C97"/>
                </a:gs>
                <a:gs pos="80000">
                  <a:srgbClr val="3C7AC5"/>
                </a:gs>
                <a:gs pos="100000">
                  <a:srgbClr val="397BC9"/>
                </a:gs>
              </a:gsLst>
              <a:lin ang="16200038" scaled="0"/>
            </a:gradFill>
            <a:ln w="9525" cap="flat" cmpd="sng">
              <a:solidFill>
                <a:srgbClr val="4A7DBA"/>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6"/>
                <a:buFont typeface="Arial"/>
                <a:buNone/>
              </a:pPr>
              <a:r>
                <a:rPr lang="en-US" sz="825" b="0" i="0" u="none" strike="noStrike" cap="none">
                  <a:solidFill>
                    <a:schemeClr val="lt1"/>
                  </a:solidFill>
                  <a:latin typeface="Arial"/>
                  <a:ea typeface="Arial"/>
                  <a:cs typeface="Arial"/>
                  <a:sym typeface="Arial"/>
                </a:rPr>
                <a:t>P4  Debugger</a:t>
              </a:r>
              <a:endParaRPr/>
            </a:p>
          </p:txBody>
        </p:sp>
        <p:sp>
          <p:nvSpPr>
            <p:cNvPr id="2925" name="Google Shape;2925;p187"/>
            <p:cNvSpPr/>
            <p:nvPr/>
          </p:nvSpPr>
          <p:spPr>
            <a:xfrm>
              <a:off x="6528148" y="3222949"/>
              <a:ext cx="694800" cy="323400"/>
            </a:xfrm>
            <a:prstGeom prst="bentUpArrow">
              <a:avLst>
                <a:gd name="adj1" fmla="val 25000"/>
                <a:gd name="adj2" fmla="val 25000"/>
                <a:gd name="adj3" fmla="val 25000"/>
              </a:avLst>
            </a:prstGeom>
            <a:gradFill>
              <a:gsLst>
                <a:gs pos="0">
                  <a:srgbClr val="2D5C97"/>
                </a:gs>
                <a:gs pos="80000">
                  <a:srgbClr val="3C7AC5"/>
                </a:gs>
                <a:gs pos="100000">
                  <a:srgbClr val="397BC9"/>
                </a:gs>
              </a:gsLst>
              <a:lin ang="16200038" scaled="0"/>
            </a:gradFill>
            <a:ln w="9525" cap="flat" cmpd="sng">
              <a:solidFill>
                <a:srgbClr val="4A7DBA"/>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grpSp>
      <p:sp>
        <p:nvSpPr>
          <p:cNvPr id="2926" name="Google Shape;2926;p187"/>
          <p:cNvSpPr/>
          <p:nvPr/>
        </p:nvSpPr>
        <p:spPr>
          <a:xfrm>
            <a:off x="4832000" y="754550"/>
            <a:ext cx="2519400" cy="600000"/>
          </a:xfrm>
          <a:prstGeom prst="rect">
            <a:avLst/>
          </a:prstGeom>
          <a:gradFill>
            <a:gsLst>
              <a:gs pos="0">
                <a:srgbClr val="2D5C97"/>
              </a:gs>
              <a:gs pos="80000">
                <a:srgbClr val="3C7AC5"/>
              </a:gs>
              <a:gs pos="100000">
                <a:srgbClr val="397BC9"/>
              </a:gs>
            </a:gsLst>
            <a:lin ang="16200038" scaled="0"/>
          </a:gradFill>
          <a:ln w="9525" cap="flat" cmpd="sng">
            <a:solidFill>
              <a:srgbClr val="4A7DBA"/>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338"/>
              <a:buFont typeface="Arial"/>
              <a:buNone/>
            </a:pPr>
            <a:r>
              <a:rPr lang="en-US" sz="1350">
                <a:solidFill>
                  <a:schemeClr val="lt1"/>
                </a:solidFill>
              </a:rPr>
              <a:t>P4Runtime static controller</a:t>
            </a:r>
            <a:endParaRPr/>
          </a:p>
        </p:txBody>
      </p:sp>
      <p:sp>
        <p:nvSpPr>
          <p:cNvPr id="2927" name="Google Shape;2927;p187"/>
          <p:cNvSpPr/>
          <p:nvPr/>
        </p:nvSpPr>
        <p:spPr>
          <a:xfrm>
            <a:off x="5445924" y="1057616"/>
            <a:ext cx="1466400" cy="296700"/>
          </a:xfrm>
          <a:prstGeom prst="roundRect">
            <a:avLst>
              <a:gd name="adj" fmla="val 16667"/>
            </a:avLst>
          </a:prstGeom>
          <a:solidFill>
            <a:schemeClr val="accent2"/>
          </a:solidFill>
          <a:ln w="38100" cap="flat" cmpd="sng">
            <a:solidFill>
              <a:schemeClr val="lt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25"/>
              <a:buFont typeface="Arial"/>
              <a:buNone/>
            </a:pPr>
            <a:r>
              <a:rPr lang="en-US" sz="900">
                <a:solidFill>
                  <a:schemeClr val="lt1"/>
                </a:solidFill>
              </a:rPr>
              <a:t>P4Runtime client</a:t>
            </a:r>
            <a:endParaRPr/>
          </a:p>
        </p:txBody>
      </p:sp>
      <p:sp>
        <p:nvSpPr>
          <p:cNvPr id="2928" name="Google Shape;2928;p187"/>
          <p:cNvSpPr/>
          <p:nvPr/>
        </p:nvSpPr>
        <p:spPr>
          <a:xfrm>
            <a:off x="6035001" y="1354488"/>
            <a:ext cx="184500" cy="358800"/>
          </a:xfrm>
          <a:prstGeom prst="upDownArrow">
            <a:avLst>
              <a:gd name="adj1" fmla="val 50000"/>
              <a:gd name="adj2" fmla="val 50000"/>
            </a:avLst>
          </a:prstGeom>
          <a:gradFill>
            <a:gsLst>
              <a:gs pos="0">
                <a:srgbClr val="2D5C97"/>
              </a:gs>
              <a:gs pos="80000">
                <a:srgbClr val="3C7AC5"/>
              </a:gs>
              <a:gs pos="100000">
                <a:srgbClr val="397BC9"/>
              </a:gs>
            </a:gsLst>
            <a:lin ang="16200038" scaled="0"/>
          </a:gradFill>
          <a:ln w="9525" cap="flat" cmpd="sng">
            <a:solidFill>
              <a:srgbClr val="4A7DBA"/>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929" name="Google Shape;2929;p187"/>
          <p:cNvSpPr/>
          <p:nvPr/>
        </p:nvSpPr>
        <p:spPr>
          <a:xfrm rot="-2044760">
            <a:off x="1265161" y="2637511"/>
            <a:ext cx="195952" cy="362781"/>
          </a:xfrm>
          <a:prstGeom prst="downArrow">
            <a:avLst>
              <a:gd name="adj1" fmla="val 50000"/>
              <a:gd name="adj2" fmla="val 50000"/>
            </a:avLst>
          </a:prstGeom>
          <a:gradFill>
            <a:gsLst>
              <a:gs pos="0">
                <a:srgbClr val="2D5C97"/>
              </a:gs>
              <a:gs pos="80000">
                <a:srgbClr val="3C7AC5"/>
              </a:gs>
              <a:gs pos="100000">
                <a:srgbClr val="397BC9"/>
              </a:gs>
            </a:gsLst>
            <a:lin ang="16200038" scaled="0"/>
          </a:gradFill>
          <a:ln>
            <a:noFill/>
          </a:ln>
          <a:effectLst>
            <a:outerShdw blurRad="39999" dist="23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930" name="Google Shape;2930;p187"/>
          <p:cNvSpPr/>
          <p:nvPr/>
        </p:nvSpPr>
        <p:spPr>
          <a:xfrm>
            <a:off x="1180422" y="3014621"/>
            <a:ext cx="641628" cy="436590"/>
          </a:xfrm>
          <a:prstGeom prst="flowChartDocument">
            <a:avLst/>
          </a:prstGeom>
          <a:gradFill>
            <a:gsLst>
              <a:gs pos="0">
                <a:srgbClr val="51AB2A"/>
              </a:gs>
              <a:gs pos="100000">
                <a:srgbClr val="203E13"/>
              </a:gs>
            </a:gsLst>
            <a:lin ang="5400012" scaled="0"/>
          </a:gradFill>
          <a:ln w="9525" cap="flat" cmpd="sng">
            <a:solidFill>
              <a:srgbClr val="38761D"/>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lt1"/>
              </a:buClr>
              <a:buSzPts val="263"/>
              <a:buFont typeface="Arial"/>
              <a:buNone/>
            </a:pPr>
            <a:r>
              <a:rPr lang="en-US" sz="1050" b="0" i="0" u="none" strike="noStrike" cap="none">
                <a:solidFill>
                  <a:schemeClr val="lt1"/>
                </a:solidFill>
                <a:latin typeface="Arial"/>
                <a:ea typeface="Arial"/>
                <a:cs typeface="Arial"/>
                <a:sym typeface="Arial"/>
              </a:rPr>
              <a:t>test.</a:t>
            </a:r>
            <a:r>
              <a:rPr lang="en-US" sz="1050">
                <a:solidFill>
                  <a:schemeClr val="lt1"/>
                </a:solidFill>
              </a:rPr>
              <a:t>p4info</a:t>
            </a:r>
            <a:endParaRPr/>
          </a:p>
        </p:txBody>
      </p:sp>
      <p:sp>
        <p:nvSpPr>
          <p:cNvPr id="2931" name="Google Shape;2931;p187"/>
          <p:cNvSpPr/>
          <p:nvPr/>
        </p:nvSpPr>
        <p:spPr>
          <a:xfrm>
            <a:off x="4519979" y="987723"/>
            <a:ext cx="365418" cy="358776"/>
          </a:xfrm>
          <a:prstGeom prst="flowChartDocument">
            <a:avLst/>
          </a:prstGeom>
          <a:gradFill>
            <a:gsLst>
              <a:gs pos="0">
                <a:srgbClr val="C86C1F"/>
              </a:gs>
              <a:gs pos="80000">
                <a:srgbClr val="FF8E29"/>
              </a:gs>
              <a:gs pos="100000">
                <a:srgbClr val="FF8D25"/>
              </a:gs>
            </a:gsLst>
            <a:lin ang="16200038" scaled="0"/>
          </a:gradFill>
          <a:ln w="9525" cap="flat" cmpd="sng">
            <a:solidFill>
              <a:srgbClr val="F5913F"/>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lt1"/>
              </a:buClr>
              <a:buSzPts val="263"/>
              <a:buFont typeface="Arial"/>
              <a:buNone/>
            </a:pPr>
            <a:endParaRPr/>
          </a:p>
        </p:txBody>
      </p:sp>
      <p:sp>
        <p:nvSpPr>
          <p:cNvPr id="2932" name="Google Shape;2932;p187"/>
          <p:cNvSpPr/>
          <p:nvPr/>
        </p:nvSpPr>
        <p:spPr>
          <a:xfrm>
            <a:off x="4385150" y="1098575"/>
            <a:ext cx="365418" cy="358776"/>
          </a:xfrm>
          <a:prstGeom prst="flowChartDocument">
            <a:avLst/>
          </a:prstGeom>
          <a:gradFill>
            <a:gsLst>
              <a:gs pos="0">
                <a:srgbClr val="51AB2A"/>
              </a:gs>
              <a:gs pos="100000">
                <a:srgbClr val="203E13"/>
              </a:gs>
            </a:gsLst>
            <a:lin ang="5400012" scaled="0"/>
          </a:gradFill>
          <a:ln w="9525" cap="flat" cmpd="sng">
            <a:solidFill>
              <a:srgbClr val="38761D"/>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lt1"/>
              </a:buClr>
              <a:buSzPts val="263"/>
              <a:buFont typeface="Arial"/>
              <a:buNone/>
            </a:pPr>
            <a:endParaRPr/>
          </a:p>
        </p:txBody>
      </p:sp>
      <p:sp>
        <p:nvSpPr>
          <p:cNvPr id="2933" name="Google Shape;2933;p187"/>
          <p:cNvSpPr/>
          <p:nvPr/>
        </p:nvSpPr>
        <p:spPr>
          <a:xfrm>
            <a:off x="2801913" y="2047300"/>
            <a:ext cx="1138536" cy="638442"/>
          </a:xfrm>
          <a:prstGeom prst="flowChartDocument">
            <a:avLst/>
          </a:prstGeom>
          <a:gradFill>
            <a:gsLst>
              <a:gs pos="0">
                <a:srgbClr val="BFBFBF"/>
              </a:gs>
              <a:gs pos="100000">
                <a:srgbClr val="737373"/>
              </a:gs>
            </a:gsLst>
            <a:lin ang="5400012" scaled="0"/>
          </a:gradFill>
          <a:ln w="9525" cap="flat" cmpd="sng">
            <a:solidFill>
              <a:srgbClr val="434343"/>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300">
                <a:solidFill>
                  <a:srgbClr val="FFFFFF"/>
                </a:solidFill>
              </a:rPr>
              <a:t>runtime.json</a:t>
            </a:r>
            <a:endParaRPr sz="1300" b="0" i="0" u="none" strike="noStrike" cap="none">
              <a:solidFill>
                <a:srgbClr val="FFFFFF"/>
              </a:solidFill>
              <a:latin typeface="Arial"/>
              <a:ea typeface="Arial"/>
              <a:cs typeface="Arial"/>
              <a:sym typeface="Arial"/>
            </a:endParaRPr>
          </a:p>
        </p:txBody>
      </p:sp>
      <p:sp>
        <p:nvSpPr>
          <p:cNvPr id="2934" name="Google Shape;2934;p187"/>
          <p:cNvSpPr/>
          <p:nvPr/>
        </p:nvSpPr>
        <p:spPr>
          <a:xfrm>
            <a:off x="2678088" y="1894900"/>
            <a:ext cx="1138536" cy="638442"/>
          </a:xfrm>
          <a:prstGeom prst="flowChartDocument">
            <a:avLst/>
          </a:prstGeom>
          <a:gradFill>
            <a:gsLst>
              <a:gs pos="0">
                <a:srgbClr val="BFBFBF"/>
              </a:gs>
              <a:gs pos="100000">
                <a:srgbClr val="737373"/>
              </a:gs>
            </a:gsLst>
            <a:lin ang="5400012" scaled="0"/>
          </a:gradFill>
          <a:ln w="9525" cap="flat" cmpd="sng">
            <a:solidFill>
              <a:srgbClr val="434343"/>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300">
                <a:solidFill>
                  <a:srgbClr val="FFFFFF"/>
                </a:solidFill>
              </a:rPr>
              <a:t>runtime.json</a:t>
            </a:r>
            <a:endParaRPr sz="1300" b="0" i="0" u="none" strike="noStrike" cap="none">
              <a:solidFill>
                <a:srgbClr val="FFFFFF"/>
              </a:solidFill>
              <a:latin typeface="Arial"/>
              <a:ea typeface="Arial"/>
              <a:cs typeface="Arial"/>
              <a:sym typeface="Arial"/>
            </a:endParaRPr>
          </a:p>
        </p:txBody>
      </p:sp>
      <p:sp>
        <p:nvSpPr>
          <p:cNvPr id="2935" name="Google Shape;2935;p187"/>
          <p:cNvSpPr/>
          <p:nvPr/>
        </p:nvSpPr>
        <p:spPr>
          <a:xfrm>
            <a:off x="2544738" y="1742500"/>
            <a:ext cx="1138536" cy="638442"/>
          </a:xfrm>
          <a:prstGeom prst="flowChartDocument">
            <a:avLst/>
          </a:prstGeom>
          <a:gradFill>
            <a:gsLst>
              <a:gs pos="0">
                <a:srgbClr val="BFBFBF"/>
              </a:gs>
              <a:gs pos="100000">
                <a:srgbClr val="737373"/>
              </a:gs>
            </a:gsLst>
            <a:lin ang="5400012" scaled="0"/>
          </a:gradFill>
          <a:ln w="9525" cap="flat" cmpd="sng">
            <a:solidFill>
              <a:srgbClr val="434343"/>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300">
                <a:solidFill>
                  <a:srgbClr val="FFFFFF"/>
                </a:solidFill>
              </a:rPr>
              <a:t>runtime.json</a:t>
            </a:r>
            <a:endParaRPr sz="1300" b="0" i="0" u="none" strike="noStrike" cap="none">
              <a:solidFill>
                <a:srgbClr val="FFFFFF"/>
              </a:solidFill>
              <a:latin typeface="Arial"/>
              <a:ea typeface="Arial"/>
              <a:cs typeface="Arial"/>
              <a:sym typeface="Arial"/>
            </a:endParaRPr>
          </a:p>
        </p:txBody>
      </p:sp>
      <p:sp>
        <p:nvSpPr>
          <p:cNvPr id="2936" name="Google Shape;2936;p187"/>
          <p:cNvSpPr/>
          <p:nvPr/>
        </p:nvSpPr>
        <p:spPr>
          <a:xfrm>
            <a:off x="2535227" y="980500"/>
            <a:ext cx="1281420" cy="638442"/>
          </a:xfrm>
          <a:prstGeom prst="flowChartDocument">
            <a:avLst/>
          </a:prstGeom>
          <a:gradFill>
            <a:gsLst>
              <a:gs pos="0">
                <a:srgbClr val="BFBFBF"/>
              </a:gs>
              <a:gs pos="100000">
                <a:srgbClr val="737373"/>
              </a:gs>
            </a:gsLst>
            <a:lin ang="5400012" scaled="0"/>
          </a:gradFill>
          <a:ln w="9525" cap="flat" cmpd="sng">
            <a:solidFill>
              <a:srgbClr val="434343"/>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300">
                <a:solidFill>
                  <a:srgbClr val="FFFFFF"/>
                </a:solidFill>
              </a:rPr>
              <a:t>topology.json</a:t>
            </a:r>
            <a:endParaRPr sz="1300" b="0" i="0" u="none" strike="noStrike" cap="none">
              <a:solidFill>
                <a:srgbClr val="FFFFFF"/>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941"/>
        <p:cNvGrpSpPr/>
        <p:nvPr/>
      </p:nvGrpSpPr>
      <p:grpSpPr>
        <a:xfrm>
          <a:off x="0" y="0"/>
          <a:ext cx="0" cy="0"/>
          <a:chOff x="0" y="0"/>
          <a:chExt cx="0" cy="0"/>
        </a:xfrm>
      </p:grpSpPr>
      <p:sp>
        <p:nvSpPr>
          <p:cNvPr id="2942" name="Google Shape;2942;p188"/>
          <p:cNvSpPr txBox="1">
            <a:spLocks noGrp="1"/>
          </p:cNvSpPr>
          <p:nvPr>
            <p:ph type="title"/>
          </p:nvPr>
        </p:nvSpPr>
        <p:spPr>
          <a:xfrm>
            <a:off x="152400" y="60725"/>
            <a:ext cx="8686800" cy="47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30">
                <a:latin typeface="Consolas"/>
                <a:ea typeface="Consolas"/>
                <a:cs typeface="Consolas"/>
                <a:sym typeface="Consolas"/>
              </a:rPr>
              <a:t>Makefile</a:t>
            </a:r>
            <a:r>
              <a:rPr lang="en-US" sz="2430"/>
              <a:t>: under the hood (in pseudocode)</a:t>
            </a:r>
            <a:endParaRPr/>
          </a:p>
        </p:txBody>
      </p:sp>
      <p:sp>
        <p:nvSpPr>
          <p:cNvPr id="2943" name="Google Shape;2943;p188"/>
          <p:cNvSpPr txBox="1">
            <a:spLocks noGrp="1"/>
          </p:cNvSpPr>
          <p:nvPr>
            <p:ph type="sldNum" idx="12"/>
          </p:nvPr>
        </p:nvSpPr>
        <p:spPr>
          <a:xfrm>
            <a:off x="7924800" y="4926807"/>
            <a:ext cx="1066800" cy="1596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61</a:t>
            </a:fld>
            <a:endParaRPr/>
          </a:p>
        </p:txBody>
      </p:sp>
      <p:sp>
        <p:nvSpPr>
          <p:cNvPr id="2944" name="Google Shape;2944;p188"/>
          <p:cNvSpPr txBox="1">
            <a:spLocks noGrp="1"/>
          </p:cNvSpPr>
          <p:nvPr>
            <p:ph type="body" idx="1"/>
          </p:nvPr>
        </p:nvSpPr>
        <p:spPr>
          <a:xfrm>
            <a:off x="152400" y="742950"/>
            <a:ext cx="8686800" cy="4343400"/>
          </a:xfrm>
          <a:prstGeom prst="rect">
            <a:avLst/>
          </a:prstGeom>
        </p:spPr>
        <p:txBody>
          <a:bodyPr spcFirstLastPara="1" wrap="square" lIns="91425" tIns="91425" rIns="91425" bIns="91425" anchor="t" anchorCtr="0">
            <a:noAutofit/>
          </a:bodyPr>
          <a:lstStyle/>
          <a:p>
            <a:pPr marL="260348" lvl="0" indent="78741" algn="l" rtl="0">
              <a:spcBef>
                <a:spcPts val="75"/>
              </a:spcBef>
              <a:spcAft>
                <a:spcPts val="0"/>
              </a:spcAft>
              <a:buNone/>
            </a:pPr>
            <a:r>
              <a:rPr lang="en-US" sz="1800" b="0" dirty="0">
                <a:latin typeface="Source Code Pro"/>
                <a:ea typeface="Source Code Pro"/>
                <a:cs typeface="Source Code Pro"/>
                <a:sym typeface="Source Code Pro"/>
              </a:rPr>
              <a:t>P4C_ARGS = --p4runtime-file $(</a:t>
            </a:r>
            <a:r>
              <a:rPr lang="en-US" sz="1800" b="0" dirty="0" err="1">
                <a:latin typeface="Source Code Pro"/>
                <a:ea typeface="Source Code Pro"/>
                <a:cs typeface="Source Code Pro"/>
                <a:sym typeface="Source Code Pro"/>
              </a:rPr>
              <a:t>basename</a:t>
            </a:r>
            <a:r>
              <a:rPr lang="en-US" sz="1800" b="0" dirty="0">
                <a:latin typeface="Source Code Pro"/>
                <a:ea typeface="Source Code Pro"/>
                <a:cs typeface="Source Code Pro"/>
                <a:sym typeface="Source Code Pro"/>
              </a:rPr>
              <a:t> $@).p4info </a:t>
            </a:r>
            <a:endParaRPr sz="1800" b="0" dirty="0">
              <a:latin typeface="Source Code Pro"/>
              <a:ea typeface="Source Code Pro"/>
              <a:cs typeface="Source Code Pro"/>
              <a:sym typeface="Source Code Pro"/>
            </a:endParaRPr>
          </a:p>
          <a:p>
            <a:pPr marL="2089148" lvl="0" indent="78741" algn="l" rtl="0">
              <a:spcBef>
                <a:spcPts val="75"/>
              </a:spcBef>
              <a:spcAft>
                <a:spcPts val="0"/>
              </a:spcAft>
              <a:buNone/>
            </a:pPr>
            <a:r>
              <a:rPr lang="en-US" sz="1800" b="0" dirty="0">
                <a:latin typeface="Source Code Pro"/>
                <a:ea typeface="Source Code Pro"/>
                <a:cs typeface="Source Code Pro"/>
                <a:sym typeface="Source Code Pro"/>
              </a:rPr>
              <a:t>--p4runtime-format text</a:t>
            </a:r>
            <a:endParaRPr sz="1800" b="0" dirty="0">
              <a:latin typeface="Source Code Pro"/>
              <a:ea typeface="Source Code Pro"/>
              <a:cs typeface="Source Code Pro"/>
              <a:sym typeface="Source Code Pro"/>
            </a:endParaRPr>
          </a:p>
          <a:p>
            <a:pPr marL="260348" lvl="0" indent="78741" algn="l" rtl="0">
              <a:spcBef>
                <a:spcPts val="75"/>
              </a:spcBef>
              <a:spcAft>
                <a:spcPts val="0"/>
              </a:spcAft>
              <a:buNone/>
            </a:pPr>
            <a:r>
              <a:rPr lang="en-US" sz="1800" b="0" dirty="0">
                <a:latin typeface="Source Code Pro"/>
                <a:ea typeface="Source Code Pro"/>
                <a:cs typeface="Source Code Pro"/>
                <a:sym typeface="Source Code Pro"/>
              </a:rPr>
              <a:t>RUN_SCRIPT = ../../utils/run_exercise.py</a:t>
            </a:r>
            <a:endParaRPr sz="1800" b="0" dirty="0">
              <a:latin typeface="Source Code Pro"/>
              <a:ea typeface="Source Code Pro"/>
              <a:cs typeface="Source Code Pro"/>
              <a:sym typeface="Source Code Pro"/>
            </a:endParaRPr>
          </a:p>
          <a:p>
            <a:pPr marL="260348" lvl="0" indent="78741" algn="l" rtl="0">
              <a:spcBef>
                <a:spcPts val="75"/>
              </a:spcBef>
              <a:spcAft>
                <a:spcPts val="0"/>
              </a:spcAft>
              <a:buClr>
                <a:schemeClr val="dk1"/>
              </a:buClr>
              <a:buSzPts val="1100"/>
              <a:buFont typeface="Arial"/>
              <a:buNone/>
            </a:pPr>
            <a:r>
              <a:rPr lang="en-US" sz="1800" b="0" dirty="0">
                <a:latin typeface="Source Code Pro"/>
                <a:ea typeface="Source Code Pro"/>
                <a:cs typeface="Source Code Pro"/>
                <a:sym typeface="Source Code Pro"/>
              </a:rPr>
              <a:t>TOPO = </a:t>
            </a:r>
            <a:r>
              <a:rPr lang="en-US" sz="1800" b="0" dirty="0" err="1">
                <a:latin typeface="Source Code Pro"/>
                <a:ea typeface="Source Code Pro"/>
                <a:cs typeface="Source Code Pro"/>
                <a:sym typeface="Source Code Pro"/>
              </a:rPr>
              <a:t>topology.json</a:t>
            </a:r>
            <a:endParaRPr sz="1800" dirty="0"/>
          </a:p>
          <a:p>
            <a:pPr marL="260348" lvl="0" indent="78741" algn="l" rtl="0">
              <a:spcBef>
                <a:spcPts val="1000"/>
              </a:spcBef>
              <a:spcAft>
                <a:spcPts val="0"/>
              </a:spcAft>
              <a:buNone/>
            </a:pPr>
            <a:r>
              <a:rPr lang="en-US" sz="1800" dirty="0" err="1"/>
              <a:t>dirs</a:t>
            </a:r>
            <a:r>
              <a:rPr lang="en-US" sz="1800" dirty="0"/>
              <a:t>:</a:t>
            </a:r>
            <a:endParaRPr sz="1800" dirty="0"/>
          </a:p>
          <a:p>
            <a:pPr marL="717548" lvl="0" indent="78741" algn="l" rtl="0">
              <a:spcBef>
                <a:spcPts val="75"/>
              </a:spcBef>
              <a:spcAft>
                <a:spcPts val="0"/>
              </a:spcAft>
              <a:buNone/>
            </a:pPr>
            <a:r>
              <a:rPr lang="en-US" sz="1800" b="0" dirty="0" err="1">
                <a:latin typeface="Source Code Pro"/>
                <a:ea typeface="Source Code Pro"/>
                <a:cs typeface="Source Code Pro"/>
                <a:sym typeface="Source Code Pro"/>
              </a:rPr>
              <a:t>mkdir</a:t>
            </a:r>
            <a:r>
              <a:rPr lang="en-US" sz="1800" b="0" dirty="0">
                <a:latin typeface="Source Code Pro"/>
                <a:ea typeface="Source Code Pro"/>
                <a:cs typeface="Source Code Pro"/>
                <a:sym typeface="Source Code Pro"/>
              </a:rPr>
              <a:t> -p build </a:t>
            </a:r>
            <a:r>
              <a:rPr lang="en-US" sz="1800" b="0" dirty="0" err="1">
                <a:latin typeface="Source Code Pro"/>
                <a:ea typeface="Source Code Pro"/>
                <a:cs typeface="Source Code Pro"/>
                <a:sym typeface="Source Code Pro"/>
              </a:rPr>
              <a:t>pcaps</a:t>
            </a:r>
            <a:r>
              <a:rPr lang="en-US" sz="1800" b="0" dirty="0">
                <a:latin typeface="Source Code Pro"/>
                <a:ea typeface="Source Code Pro"/>
                <a:cs typeface="Source Code Pro"/>
                <a:sym typeface="Source Code Pro"/>
              </a:rPr>
              <a:t> logs</a:t>
            </a:r>
            <a:endParaRPr sz="1800" b="0" dirty="0">
              <a:latin typeface="Source Code Pro"/>
              <a:ea typeface="Source Code Pro"/>
              <a:cs typeface="Source Code Pro"/>
              <a:sym typeface="Source Code Pro"/>
            </a:endParaRPr>
          </a:p>
          <a:p>
            <a:pPr marL="260348" lvl="0" indent="78741" algn="l" rtl="0">
              <a:spcBef>
                <a:spcPts val="75"/>
              </a:spcBef>
              <a:spcAft>
                <a:spcPts val="0"/>
              </a:spcAft>
              <a:buNone/>
            </a:pPr>
            <a:r>
              <a:rPr lang="en-US" sz="1800" dirty="0"/>
              <a:t>build: for each P4 program, generate BMv2 json file</a:t>
            </a:r>
            <a:endParaRPr sz="1800" dirty="0"/>
          </a:p>
          <a:p>
            <a:pPr marL="717548" lvl="0" indent="78741" algn="l" rtl="0">
              <a:spcBef>
                <a:spcPts val="75"/>
              </a:spcBef>
              <a:spcAft>
                <a:spcPts val="0"/>
              </a:spcAft>
              <a:buNone/>
            </a:pPr>
            <a:r>
              <a:rPr lang="en-US" sz="1800" b="0" dirty="0">
                <a:latin typeface="Source Code Pro"/>
                <a:ea typeface="Source Code Pro"/>
                <a:cs typeface="Source Code Pro"/>
                <a:sym typeface="Source Code Pro"/>
              </a:rPr>
              <a:t>p4c-bm2-ss --p4v 16 $(P4C_ARGS) -o $@ $&lt;</a:t>
            </a:r>
            <a:endParaRPr sz="1800" dirty="0">
              <a:latin typeface="Source Code Pro"/>
              <a:ea typeface="Source Code Pro"/>
              <a:cs typeface="Source Code Pro"/>
              <a:sym typeface="Source Code Pro"/>
            </a:endParaRPr>
          </a:p>
          <a:p>
            <a:pPr marL="260348" lvl="0" indent="78741" algn="l" rtl="0">
              <a:spcBef>
                <a:spcPts val="75"/>
              </a:spcBef>
              <a:spcAft>
                <a:spcPts val="0"/>
              </a:spcAft>
              <a:buNone/>
            </a:pPr>
            <a:r>
              <a:rPr lang="en-US" sz="1800" dirty="0"/>
              <a:t>run: build, then                </a:t>
            </a:r>
            <a:r>
              <a:rPr lang="en-US" sz="1800" i="1" dirty="0"/>
              <a:t>[default target]</a:t>
            </a:r>
            <a:endParaRPr sz="1800" i="1" dirty="0"/>
          </a:p>
          <a:p>
            <a:pPr marL="717548" lvl="0" indent="78741" algn="l" rtl="0">
              <a:spcBef>
                <a:spcPts val="75"/>
              </a:spcBef>
              <a:spcAft>
                <a:spcPts val="0"/>
              </a:spcAft>
              <a:buClr>
                <a:schemeClr val="dk1"/>
              </a:buClr>
              <a:buSzPts val="1100"/>
              <a:buFont typeface="Arial"/>
              <a:buNone/>
            </a:pPr>
            <a:r>
              <a:rPr lang="en-US" sz="1800" b="0" dirty="0" err="1">
                <a:latin typeface="Source Code Pro"/>
                <a:ea typeface="Source Code Pro"/>
                <a:cs typeface="Source Code Pro"/>
                <a:sym typeface="Source Code Pro"/>
              </a:rPr>
              <a:t>sudo</a:t>
            </a:r>
            <a:r>
              <a:rPr lang="en-US" sz="1800" b="0" dirty="0">
                <a:latin typeface="Source Code Pro"/>
                <a:ea typeface="Source Code Pro"/>
                <a:cs typeface="Source Code Pro"/>
                <a:sym typeface="Source Code Pro"/>
              </a:rPr>
              <a:t> python $(RUN_SCRIPT) -t $(TOPO)</a:t>
            </a:r>
            <a:endParaRPr sz="1800" b="0" dirty="0">
              <a:latin typeface="Source Code Pro"/>
              <a:ea typeface="Source Code Pro"/>
              <a:cs typeface="Source Code Pro"/>
              <a:sym typeface="Source Code Pro"/>
            </a:endParaRPr>
          </a:p>
          <a:p>
            <a:pPr marL="260348" lvl="0" indent="78741" algn="l" rtl="0">
              <a:spcBef>
                <a:spcPts val="75"/>
              </a:spcBef>
              <a:spcAft>
                <a:spcPts val="0"/>
              </a:spcAft>
              <a:buNone/>
            </a:pPr>
            <a:r>
              <a:rPr lang="en-US" sz="1800" dirty="0"/>
              <a:t>stop: </a:t>
            </a:r>
            <a:r>
              <a:rPr lang="en-US" sz="1800" b="0" dirty="0" err="1">
                <a:latin typeface="Source Code Pro"/>
                <a:ea typeface="Source Code Pro"/>
                <a:cs typeface="Source Code Pro"/>
                <a:sym typeface="Source Code Pro"/>
              </a:rPr>
              <a:t>sudo</a:t>
            </a:r>
            <a:r>
              <a:rPr lang="en-US" sz="1800" b="0" dirty="0">
                <a:latin typeface="Source Code Pro"/>
                <a:ea typeface="Source Code Pro"/>
                <a:cs typeface="Source Code Pro"/>
                <a:sym typeface="Source Code Pro"/>
              </a:rPr>
              <a:t> </a:t>
            </a:r>
            <a:r>
              <a:rPr lang="en-US" sz="1800" b="0" dirty="0" err="1">
                <a:latin typeface="Source Code Pro"/>
                <a:ea typeface="Source Code Pro"/>
                <a:cs typeface="Source Code Pro"/>
                <a:sym typeface="Source Code Pro"/>
              </a:rPr>
              <a:t>mn</a:t>
            </a:r>
            <a:r>
              <a:rPr lang="en-US" sz="1800" b="0" dirty="0">
                <a:latin typeface="Source Code Pro"/>
                <a:ea typeface="Source Code Pro"/>
                <a:cs typeface="Source Code Pro"/>
                <a:sym typeface="Source Code Pro"/>
              </a:rPr>
              <a:t> -c</a:t>
            </a:r>
            <a:endParaRPr sz="1800" b="0" dirty="0">
              <a:latin typeface="Source Code Pro"/>
              <a:ea typeface="Source Code Pro"/>
              <a:cs typeface="Source Code Pro"/>
              <a:sym typeface="Source Code Pro"/>
            </a:endParaRPr>
          </a:p>
          <a:p>
            <a:pPr marL="260348" lvl="0" indent="78741" algn="l" rtl="0">
              <a:spcBef>
                <a:spcPts val="75"/>
              </a:spcBef>
              <a:spcAft>
                <a:spcPts val="0"/>
              </a:spcAft>
              <a:buNone/>
            </a:pPr>
            <a:r>
              <a:rPr lang="en-US" sz="1800" dirty="0"/>
              <a:t>clean: stop, then</a:t>
            </a:r>
            <a:endParaRPr sz="1800" dirty="0"/>
          </a:p>
          <a:p>
            <a:pPr marL="717548" lvl="0" indent="78741" algn="l" rtl="0">
              <a:spcBef>
                <a:spcPts val="75"/>
              </a:spcBef>
              <a:spcAft>
                <a:spcPts val="0"/>
              </a:spcAft>
              <a:buNone/>
            </a:pPr>
            <a:r>
              <a:rPr lang="en-US" sz="1800" b="0" dirty="0">
                <a:latin typeface="Source Code Pro"/>
                <a:ea typeface="Source Code Pro"/>
                <a:cs typeface="Source Code Pro"/>
                <a:sym typeface="Source Code Pro"/>
              </a:rPr>
              <a:t>rm -f *.</a:t>
            </a:r>
            <a:r>
              <a:rPr lang="en-US" sz="1800" b="0" dirty="0" err="1">
                <a:latin typeface="Source Code Pro"/>
                <a:ea typeface="Source Code Pro"/>
                <a:cs typeface="Source Code Pro"/>
                <a:sym typeface="Source Code Pro"/>
              </a:rPr>
              <a:t>pcap</a:t>
            </a:r>
            <a:endParaRPr sz="1800" b="0" dirty="0">
              <a:latin typeface="Source Code Pro"/>
              <a:ea typeface="Source Code Pro"/>
              <a:cs typeface="Source Code Pro"/>
              <a:sym typeface="Source Code Pro"/>
            </a:endParaRPr>
          </a:p>
          <a:p>
            <a:pPr marL="717548" lvl="0" indent="78741" algn="l" rtl="0">
              <a:spcBef>
                <a:spcPts val="75"/>
              </a:spcBef>
              <a:spcAft>
                <a:spcPts val="75"/>
              </a:spcAft>
              <a:buNone/>
            </a:pPr>
            <a:r>
              <a:rPr lang="en-US" sz="1800" b="0" dirty="0">
                <a:latin typeface="Source Code Pro"/>
                <a:ea typeface="Source Code Pro"/>
                <a:cs typeface="Source Code Pro"/>
                <a:sym typeface="Source Code Pro"/>
              </a:rPr>
              <a:t>rm -rf build </a:t>
            </a:r>
            <a:r>
              <a:rPr lang="en-US" sz="1800" b="0" dirty="0" err="1">
                <a:latin typeface="Source Code Pro"/>
                <a:ea typeface="Source Code Pro"/>
                <a:cs typeface="Source Code Pro"/>
                <a:sym typeface="Source Code Pro"/>
              </a:rPr>
              <a:t>pcaps</a:t>
            </a:r>
            <a:r>
              <a:rPr lang="en-US" sz="1800" b="0" dirty="0">
                <a:latin typeface="Source Code Pro"/>
                <a:ea typeface="Source Code Pro"/>
                <a:cs typeface="Source Code Pro"/>
                <a:sym typeface="Source Code Pro"/>
              </a:rPr>
              <a:t> logs</a:t>
            </a:r>
            <a:endParaRPr sz="18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948"/>
        <p:cNvGrpSpPr/>
        <p:nvPr/>
      </p:nvGrpSpPr>
      <p:grpSpPr>
        <a:xfrm>
          <a:off x="0" y="0"/>
          <a:ext cx="0" cy="0"/>
          <a:chOff x="0" y="0"/>
          <a:chExt cx="0" cy="0"/>
        </a:xfrm>
      </p:grpSpPr>
      <p:sp>
        <p:nvSpPr>
          <p:cNvPr id="2949" name="Google Shape;2949;p189"/>
          <p:cNvSpPr txBox="1">
            <a:spLocks noGrp="1"/>
          </p:cNvSpPr>
          <p:nvPr>
            <p:ph type="title"/>
          </p:nvPr>
        </p:nvSpPr>
        <p:spPr>
          <a:xfrm>
            <a:off x="152400" y="127400"/>
            <a:ext cx="8686800" cy="47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Step 1: P4 Program </a:t>
            </a:r>
            <a:r>
              <a:rPr lang="en-US" sz="2430"/>
              <a:t>c</a:t>
            </a:r>
            <a:r>
              <a:rPr lang="en-US" sz="2430" b="1" i="0" u="none" strike="noStrike" cap="none">
                <a:solidFill>
                  <a:schemeClr val="dk1"/>
                </a:solidFill>
                <a:latin typeface="Arial"/>
                <a:ea typeface="Arial"/>
                <a:cs typeface="Arial"/>
                <a:sym typeface="Arial"/>
              </a:rPr>
              <a:t>ompilation </a:t>
            </a:r>
            <a:r>
              <a:rPr lang="en-US" sz="2430"/>
              <a:t>[</a:t>
            </a:r>
            <a:r>
              <a:rPr lang="en-US" sz="2430" b="1" i="0" u="none" strike="noStrike" cap="none">
                <a:solidFill>
                  <a:schemeClr val="dk1"/>
                </a:solidFill>
                <a:latin typeface="Arial"/>
                <a:ea typeface="Arial"/>
                <a:cs typeface="Arial"/>
                <a:sym typeface="Arial"/>
              </a:rPr>
              <a:t>b</a:t>
            </a:r>
            <a:r>
              <a:rPr lang="en-US" sz="2430"/>
              <a:t>uild phase]</a:t>
            </a:r>
            <a:endParaRPr/>
          </a:p>
        </p:txBody>
      </p:sp>
      <p:sp>
        <p:nvSpPr>
          <p:cNvPr id="2950" name="Google Shape;2950;p189"/>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62</a:t>
            </a:fld>
            <a:endParaRPr/>
          </a:p>
        </p:txBody>
      </p:sp>
      <p:sp>
        <p:nvSpPr>
          <p:cNvPr id="2951" name="Google Shape;2951;p189"/>
          <p:cNvSpPr txBox="1"/>
          <p:nvPr/>
        </p:nvSpPr>
        <p:spPr>
          <a:xfrm>
            <a:off x="3569125" y="1119450"/>
            <a:ext cx="5092800" cy="3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38"/>
              <a:buFont typeface="Courier New"/>
              <a:buNone/>
            </a:pPr>
            <a:r>
              <a:rPr lang="en-US" sz="1800" b="0" i="0" u="none" strike="noStrike" cap="none">
                <a:solidFill>
                  <a:schemeClr val="dk1"/>
                </a:solidFill>
                <a:latin typeface="Courier New"/>
                <a:ea typeface="Courier New"/>
                <a:cs typeface="Courier New"/>
                <a:sym typeface="Courier New"/>
              </a:rPr>
              <a:t>$ </a:t>
            </a:r>
            <a:r>
              <a:rPr lang="en-US" sz="1800" b="1" i="0" u="none" strike="noStrike" cap="none">
                <a:solidFill>
                  <a:schemeClr val="dk1"/>
                </a:solidFill>
                <a:latin typeface="Courier New"/>
                <a:ea typeface="Courier New"/>
                <a:cs typeface="Courier New"/>
                <a:sym typeface="Courier New"/>
              </a:rPr>
              <a:t>p4c-bm2-ss</a:t>
            </a:r>
            <a:r>
              <a:rPr lang="en-US" sz="1800" b="0" i="0" u="none" strike="noStrike" cap="none">
                <a:solidFill>
                  <a:schemeClr val="dk1"/>
                </a:solidFill>
                <a:latin typeface="Courier New"/>
                <a:ea typeface="Courier New"/>
                <a:cs typeface="Courier New"/>
                <a:sym typeface="Courier New"/>
              </a:rPr>
              <a:t> --p4v 16 \</a:t>
            </a:r>
            <a:endParaRPr sz="1800" b="0" i="0" u="none" strike="noStrike" cap="none">
              <a:solidFill>
                <a:schemeClr val="dk1"/>
              </a:solidFill>
              <a:latin typeface="Courier New"/>
              <a:ea typeface="Courier New"/>
              <a:cs typeface="Courier New"/>
              <a:sym typeface="Courier New"/>
            </a:endParaRPr>
          </a:p>
          <a:p>
            <a:pPr marL="0" marR="0" lvl="0" indent="457200" algn="l" rtl="0">
              <a:lnSpc>
                <a:spcPct val="100000"/>
              </a:lnSpc>
              <a:spcBef>
                <a:spcPts val="0"/>
              </a:spcBef>
              <a:spcAft>
                <a:spcPts val="0"/>
              </a:spcAft>
              <a:buClr>
                <a:schemeClr val="dk1"/>
              </a:buClr>
              <a:buSzPts val="338"/>
              <a:buFont typeface="Courier New"/>
              <a:buNone/>
            </a:pPr>
            <a:r>
              <a:rPr lang="en-US" sz="1800" b="0" i="0" u="none" strike="noStrike" cap="none">
                <a:solidFill>
                  <a:schemeClr val="dk1"/>
                </a:solidFill>
                <a:latin typeface="Courier New"/>
                <a:ea typeface="Courier New"/>
                <a:cs typeface="Courier New"/>
                <a:sym typeface="Courier New"/>
              </a:rPr>
              <a:t>-o test.json \</a:t>
            </a:r>
            <a:endParaRPr sz="1800" b="0" i="0" u="none" strike="noStrike" cap="none">
              <a:solidFill>
                <a:schemeClr val="dk1"/>
              </a:solidFill>
              <a:latin typeface="Courier New"/>
              <a:ea typeface="Courier New"/>
              <a:cs typeface="Courier New"/>
              <a:sym typeface="Courier New"/>
            </a:endParaRPr>
          </a:p>
          <a:p>
            <a:pPr marL="0" marR="0" lvl="0" indent="457200" algn="l" rtl="0">
              <a:lnSpc>
                <a:spcPct val="100000"/>
              </a:lnSpc>
              <a:spcBef>
                <a:spcPts val="0"/>
              </a:spcBef>
              <a:spcAft>
                <a:spcPts val="0"/>
              </a:spcAft>
              <a:buClr>
                <a:schemeClr val="dk1"/>
              </a:buClr>
              <a:buSzPts val="1100"/>
              <a:buFont typeface="Arial"/>
              <a:buNone/>
            </a:pPr>
            <a:r>
              <a:rPr lang="en-US" sz="1800">
                <a:solidFill>
                  <a:schemeClr val="dk1"/>
                </a:solidFill>
                <a:latin typeface="Courier New"/>
                <a:ea typeface="Courier New"/>
                <a:cs typeface="Courier New"/>
                <a:sym typeface="Courier New"/>
              </a:rPr>
              <a:t>--p4runtime-file test.p4info \</a:t>
            </a:r>
            <a:endParaRPr sz="1800">
              <a:solidFill>
                <a:schemeClr val="dk1"/>
              </a:solidFill>
              <a:latin typeface="Courier New"/>
              <a:ea typeface="Courier New"/>
              <a:cs typeface="Courier New"/>
              <a:sym typeface="Courier New"/>
            </a:endParaRPr>
          </a:p>
          <a:p>
            <a:pPr marL="0" marR="0" lvl="0" indent="457200" algn="l" rtl="0">
              <a:lnSpc>
                <a:spcPct val="100000"/>
              </a:lnSpc>
              <a:spcBef>
                <a:spcPts val="0"/>
              </a:spcBef>
              <a:spcAft>
                <a:spcPts val="0"/>
              </a:spcAft>
              <a:buClr>
                <a:schemeClr val="dk1"/>
              </a:buClr>
              <a:buSzPts val="1100"/>
              <a:buFont typeface="Arial"/>
              <a:buNone/>
            </a:pPr>
            <a:r>
              <a:rPr lang="en-US" sz="1800">
                <a:solidFill>
                  <a:schemeClr val="dk1"/>
                </a:solidFill>
                <a:latin typeface="Courier New"/>
                <a:ea typeface="Courier New"/>
                <a:cs typeface="Courier New"/>
                <a:sym typeface="Courier New"/>
              </a:rPr>
              <a:t>--p4runtime-format text \</a:t>
            </a:r>
            <a:endParaRPr sz="1800">
              <a:solidFill>
                <a:schemeClr val="dk1"/>
              </a:solidFill>
              <a:latin typeface="Courier New"/>
              <a:ea typeface="Courier New"/>
              <a:cs typeface="Courier New"/>
              <a:sym typeface="Courier New"/>
            </a:endParaRPr>
          </a:p>
          <a:p>
            <a:pPr marL="0" marR="0" lvl="0" indent="457200" algn="l" rtl="0">
              <a:lnSpc>
                <a:spcPct val="100000"/>
              </a:lnSpc>
              <a:spcBef>
                <a:spcPts val="0"/>
              </a:spcBef>
              <a:spcAft>
                <a:spcPts val="0"/>
              </a:spcAft>
              <a:buClr>
                <a:schemeClr val="dk1"/>
              </a:buClr>
              <a:buSzPts val="338"/>
              <a:buFont typeface="Courier New"/>
              <a:buNone/>
            </a:pPr>
            <a:r>
              <a:rPr lang="en-US" sz="1800" b="0" i="0" u="none" strike="noStrike" cap="none">
                <a:solidFill>
                  <a:schemeClr val="dk1"/>
                </a:solidFill>
                <a:latin typeface="Courier New"/>
                <a:ea typeface="Courier New"/>
                <a:cs typeface="Courier New"/>
                <a:sym typeface="Courier New"/>
              </a:rPr>
              <a:t>test.p4</a:t>
            </a:r>
            <a:endParaRPr sz="1800"/>
          </a:p>
        </p:txBody>
      </p:sp>
      <p:pic>
        <p:nvPicPr>
          <p:cNvPr id="2952" name="Google Shape;2952;p189" descr="Spur gear.png"/>
          <p:cNvPicPr preferRelativeResize="0"/>
          <p:nvPr/>
        </p:nvPicPr>
        <p:blipFill rotWithShape="1">
          <a:blip r:embed="rId3">
            <a:alphaModFix/>
          </a:blip>
          <a:srcRect/>
          <a:stretch/>
        </p:blipFill>
        <p:spPr>
          <a:xfrm>
            <a:off x="1711332" y="1983161"/>
            <a:ext cx="572127" cy="638402"/>
          </a:xfrm>
          <a:prstGeom prst="rect">
            <a:avLst/>
          </a:prstGeom>
          <a:noFill/>
          <a:ln>
            <a:noFill/>
          </a:ln>
        </p:spPr>
      </p:pic>
      <p:sp>
        <p:nvSpPr>
          <p:cNvPr id="2953" name="Google Shape;2953;p189"/>
          <p:cNvSpPr/>
          <p:nvPr/>
        </p:nvSpPr>
        <p:spPr>
          <a:xfrm>
            <a:off x="1900734" y="1610479"/>
            <a:ext cx="195900" cy="362700"/>
          </a:xfrm>
          <a:prstGeom prst="downArrow">
            <a:avLst>
              <a:gd name="adj1" fmla="val 50000"/>
              <a:gd name="adj2" fmla="val 50000"/>
            </a:avLst>
          </a:prstGeom>
          <a:gradFill>
            <a:gsLst>
              <a:gs pos="0">
                <a:srgbClr val="2D5C97"/>
              </a:gs>
              <a:gs pos="80000">
                <a:srgbClr val="3C7AC5"/>
              </a:gs>
              <a:gs pos="100000">
                <a:srgbClr val="397BC9"/>
              </a:gs>
            </a:gsLst>
            <a:lin ang="16200038" scaled="0"/>
          </a:gradFill>
          <a:ln>
            <a:noFill/>
          </a:ln>
          <a:effectLst>
            <a:outerShdw blurRad="39999" dist="23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954" name="Google Shape;2954;p189"/>
          <p:cNvSpPr/>
          <p:nvPr/>
        </p:nvSpPr>
        <p:spPr>
          <a:xfrm rot="2700000">
            <a:off x="1579002" y="2576376"/>
            <a:ext cx="196010" cy="362746"/>
          </a:xfrm>
          <a:prstGeom prst="downArrow">
            <a:avLst>
              <a:gd name="adj1" fmla="val 50000"/>
              <a:gd name="adj2" fmla="val 50000"/>
            </a:avLst>
          </a:prstGeom>
          <a:gradFill>
            <a:gsLst>
              <a:gs pos="0">
                <a:srgbClr val="2D5C97"/>
              </a:gs>
              <a:gs pos="80000">
                <a:srgbClr val="3C7AC5"/>
              </a:gs>
              <a:gs pos="100000">
                <a:srgbClr val="397BC9"/>
              </a:gs>
            </a:gsLst>
            <a:lin ang="16200038" scaled="0"/>
          </a:gradFill>
          <a:ln>
            <a:noFill/>
          </a:ln>
          <a:effectLst>
            <a:outerShdw blurRad="39999" dist="23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955" name="Google Shape;2955;p189"/>
          <p:cNvSpPr/>
          <p:nvPr/>
        </p:nvSpPr>
        <p:spPr>
          <a:xfrm>
            <a:off x="1479451" y="1053504"/>
            <a:ext cx="1056402" cy="536598"/>
          </a:xfrm>
          <a:prstGeom prst="flowChartDocument">
            <a:avLst/>
          </a:prstGeom>
          <a:gradFill>
            <a:gsLst>
              <a:gs pos="0">
                <a:srgbClr val="BFBFBF"/>
              </a:gs>
              <a:gs pos="100000">
                <a:srgbClr val="737373"/>
              </a:gs>
            </a:gsLst>
            <a:lin ang="5400012" scaled="0"/>
          </a:gradFill>
          <a:ln w="9525" cap="flat" cmpd="sng">
            <a:solidFill>
              <a:srgbClr val="666666"/>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338"/>
              <a:buFont typeface="Arial"/>
              <a:buNone/>
            </a:pPr>
            <a:r>
              <a:rPr lang="en-US" sz="1350" b="0" i="0" u="none" strike="noStrike" cap="none">
                <a:solidFill>
                  <a:schemeClr val="lt1"/>
                </a:solidFill>
                <a:latin typeface="Arial"/>
                <a:ea typeface="Arial"/>
                <a:cs typeface="Arial"/>
                <a:sym typeface="Arial"/>
              </a:rPr>
              <a:t>test.p4</a:t>
            </a:r>
            <a:endParaRPr/>
          </a:p>
        </p:txBody>
      </p:sp>
      <p:sp>
        <p:nvSpPr>
          <p:cNvPr id="2956" name="Google Shape;2956;p189"/>
          <p:cNvSpPr/>
          <p:nvPr/>
        </p:nvSpPr>
        <p:spPr>
          <a:xfrm>
            <a:off x="1177922" y="3014621"/>
            <a:ext cx="641628" cy="436590"/>
          </a:xfrm>
          <a:prstGeom prst="flowChartDocument">
            <a:avLst/>
          </a:prstGeom>
          <a:gradFill>
            <a:gsLst>
              <a:gs pos="0">
                <a:srgbClr val="C86C1F"/>
              </a:gs>
              <a:gs pos="80000">
                <a:srgbClr val="FF8E29"/>
              </a:gs>
              <a:gs pos="100000">
                <a:srgbClr val="FF8D25"/>
              </a:gs>
            </a:gsLst>
            <a:lin ang="16200038" scaled="0"/>
          </a:gradFill>
          <a:ln w="9525" cap="flat" cmpd="sng">
            <a:solidFill>
              <a:srgbClr val="F5913F"/>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lt1"/>
              </a:buClr>
              <a:buSzPts val="263"/>
              <a:buFont typeface="Arial"/>
              <a:buNone/>
            </a:pPr>
            <a:r>
              <a:rPr lang="en-US" sz="1050" b="0" i="0" u="none" strike="noStrike" cap="none">
                <a:solidFill>
                  <a:schemeClr val="lt1"/>
                </a:solidFill>
                <a:latin typeface="Arial"/>
                <a:ea typeface="Arial"/>
                <a:cs typeface="Arial"/>
                <a:sym typeface="Arial"/>
              </a:rPr>
              <a:t>test.json</a:t>
            </a:r>
            <a:endParaRPr/>
          </a:p>
        </p:txBody>
      </p:sp>
      <p:sp>
        <p:nvSpPr>
          <p:cNvPr id="2957" name="Google Shape;2957;p189"/>
          <p:cNvSpPr txBox="1"/>
          <p:nvPr/>
        </p:nvSpPr>
        <p:spPr>
          <a:xfrm>
            <a:off x="2285293" y="2117503"/>
            <a:ext cx="1088700" cy="3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38"/>
              <a:buFont typeface="Arial"/>
              <a:buNone/>
            </a:pPr>
            <a:r>
              <a:rPr lang="en-US" sz="1350" b="0" i="0" u="none" strike="noStrike" cap="none">
                <a:solidFill>
                  <a:schemeClr val="dk1"/>
                </a:solidFill>
                <a:latin typeface="Arial"/>
                <a:ea typeface="Arial"/>
                <a:cs typeface="Arial"/>
                <a:sym typeface="Arial"/>
              </a:rPr>
              <a:t>p4c-bm2-ss</a:t>
            </a:r>
            <a:endParaRPr/>
          </a:p>
        </p:txBody>
      </p:sp>
      <p:sp>
        <p:nvSpPr>
          <p:cNvPr id="2958" name="Google Shape;2958;p189"/>
          <p:cNvSpPr/>
          <p:nvPr/>
        </p:nvSpPr>
        <p:spPr>
          <a:xfrm rot="-2044760">
            <a:off x="2255761" y="2637511"/>
            <a:ext cx="195952" cy="362781"/>
          </a:xfrm>
          <a:prstGeom prst="downArrow">
            <a:avLst>
              <a:gd name="adj1" fmla="val 50000"/>
              <a:gd name="adj2" fmla="val 50000"/>
            </a:avLst>
          </a:prstGeom>
          <a:gradFill>
            <a:gsLst>
              <a:gs pos="0">
                <a:srgbClr val="2D5C97"/>
              </a:gs>
              <a:gs pos="80000">
                <a:srgbClr val="3C7AC5"/>
              </a:gs>
              <a:gs pos="100000">
                <a:srgbClr val="397BC9"/>
              </a:gs>
            </a:gsLst>
            <a:lin ang="16200038" scaled="0"/>
          </a:gradFill>
          <a:ln>
            <a:noFill/>
          </a:ln>
          <a:effectLst>
            <a:outerShdw blurRad="39999" dist="23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959" name="Google Shape;2959;p189"/>
          <p:cNvSpPr/>
          <p:nvPr/>
        </p:nvSpPr>
        <p:spPr>
          <a:xfrm>
            <a:off x="2171022" y="3014621"/>
            <a:ext cx="641628" cy="436590"/>
          </a:xfrm>
          <a:prstGeom prst="flowChartDocument">
            <a:avLst/>
          </a:prstGeom>
          <a:gradFill>
            <a:gsLst>
              <a:gs pos="0">
                <a:srgbClr val="51AB2A"/>
              </a:gs>
              <a:gs pos="100000">
                <a:srgbClr val="203E13"/>
              </a:gs>
            </a:gsLst>
            <a:lin ang="5400012" scaled="0"/>
          </a:gradFill>
          <a:ln w="9525" cap="flat" cmpd="sng">
            <a:solidFill>
              <a:srgbClr val="38761D"/>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lt1"/>
              </a:buClr>
              <a:buSzPts val="263"/>
              <a:buFont typeface="Arial"/>
              <a:buNone/>
            </a:pPr>
            <a:r>
              <a:rPr lang="en-US" sz="1050" b="0" i="0" u="none" strike="noStrike" cap="none">
                <a:solidFill>
                  <a:schemeClr val="lt1"/>
                </a:solidFill>
                <a:latin typeface="Arial"/>
                <a:ea typeface="Arial"/>
                <a:cs typeface="Arial"/>
                <a:sym typeface="Arial"/>
              </a:rPr>
              <a:t>test.</a:t>
            </a:r>
            <a:r>
              <a:rPr lang="en-US" sz="1050">
                <a:solidFill>
                  <a:schemeClr val="lt1"/>
                </a:solidFill>
              </a:rPr>
              <a:t>p4info</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964"/>
        <p:cNvGrpSpPr/>
        <p:nvPr/>
      </p:nvGrpSpPr>
      <p:grpSpPr>
        <a:xfrm>
          <a:off x="0" y="0"/>
          <a:ext cx="0" cy="0"/>
          <a:chOff x="0" y="0"/>
          <a:chExt cx="0" cy="0"/>
        </a:xfrm>
      </p:grpSpPr>
      <p:sp>
        <p:nvSpPr>
          <p:cNvPr id="2965" name="Google Shape;2965;p190"/>
          <p:cNvSpPr txBox="1">
            <a:spLocks noGrp="1"/>
          </p:cNvSpPr>
          <p:nvPr>
            <p:ph type="title"/>
          </p:nvPr>
        </p:nvSpPr>
        <p:spPr>
          <a:xfrm>
            <a:off x="152400" y="127400"/>
            <a:ext cx="8686800" cy="479700"/>
          </a:xfrm>
          <a:prstGeom prst="rect">
            <a:avLst/>
          </a:prstGeom>
        </p:spPr>
        <p:txBody>
          <a:bodyPr spcFirstLastPara="1" wrap="square" lIns="91425" tIns="91425" rIns="91425" bIns="91425" anchor="t" anchorCtr="0">
            <a:noAutofit/>
          </a:bodyPr>
          <a:lstStyle/>
          <a:p>
            <a:pPr marL="0" lvl="0" indent="0" algn="l" rtl="0">
              <a:spcBef>
                <a:spcPts val="75"/>
              </a:spcBef>
              <a:spcAft>
                <a:spcPts val="75"/>
              </a:spcAft>
              <a:buClr>
                <a:schemeClr val="dk1"/>
              </a:buClr>
              <a:buSzPts val="1100"/>
              <a:buFont typeface="Arial"/>
              <a:buNone/>
            </a:pPr>
            <a:r>
              <a:rPr lang="en-US" sz="2400"/>
              <a:t>Step 2: </a:t>
            </a:r>
            <a:r>
              <a:rPr lang="en-US" sz="2400">
                <a:latin typeface="Source Code Pro"/>
                <a:ea typeface="Source Code Pro"/>
                <a:cs typeface="Source Code Pro"/>
                <a:sym typeface="Source Code Pro"/>
              </a:rPr>
              <a:t>run_exercise.py</a:t>
            </a:r>
            <a:r>
              <a:rPr lang="en-US" sz="2400"/>
              <a:t> [run phase]</a:t>
            </a:r>
            <a:endParaRPr sz="2400"/>
          </a:p>
        </p:txBody>
      </p:sp>
      <p:sp>
        <p:nvSpPr>
          <p:cNvPr id="2966" name="Google Shape;2966;p190"/>
          <p:cNvSpPr txBox="1">
            <a:spLocks noGrp="1"/>
          </p:cNvSpPr>
          <p:nvPr>
            <p:ph type="body" idx="1"/>
          </p:nvPr>
        </p:nvSpPr>
        <p:spPr>
          <a:xfrm>
            <a:off x="152325" y="754550"/>
            <a:ext cx="3602100" cy="4114800"/>
          </a:xfrm>
          <a:prstGeom prst="rect">
            <a:avLst/>
          </a:prstGeom>
        </p:spPr>
        <p:txBody>
          <a:bodyPr spcFirstLastPara="1" wrap="square" lIns="91425" tIns="91425" rIns="91425" bIns="91425" anchor="t" anchorCtr="0">
            <a:noAutofit/>
          </a:bodyPr>
          <a:lstStyle/>
          <a:p>
            <a:pPr marL="457200" lvl="0" indent="-361950" algn="l" rtl="0">
              <a:spcBef>
                <a:spcPts val="75"/>
              </a:spcBef>
              <a:spcAft>
                <a:spcPts val="0"/>
              </a:spcAft>
              <a:buClr>
                <a:srgbClr val="000000"/>
              </a:buClr>
              <a:buSzPts val="2100"/>
              <a:buFont typeface="Arial"/>
              <a:buAutoNum type="alphaLcPeriod"/>
            </a:pPr>
            <a:r>
              <a:rPr lang="en-US"/>
              <a:t>Create network based on topology.json</a:t>
            </a:r>
            <a:endParaRPr/>
          </a:p>
          <a:p>
            <a:pPr marL="457200" lvl="0" indent="-336550" algn="l" rtl="0">
              <a:spcBef>
                <a:spcPts val="0"/>
              </a:spcBef>
              <a:spcAft>
                <a:spcPts val="0"/>
              </a:spcAft>
              <a:buClr>
                <a:srgbClr val="000000"/>
              </a:buClr>
              <a:buSzPts val="1700"/>
              <a:buFont typeface="Arial"/>
              <a:buAutoNum type="alphaLcPeriod"/>
            </a:pPr>
            <a:r>
              <a:rPr lang="en-US"/>
              <a:t>Start</a:t>
            </a:r>
            <a:r>
              <a:rPr lang="en-US" sz="1700"/>
              <a:t> </a:t>
            </a:r>
            <a:r>
              <a:rPr lang="en-US" sz="1700" b="0">
                <a:latin typeface="Source Code Pro"/>
                <a:ea typeface="Source Code Pro"/>
                <a:cs typeface="Source Code Pro"/>
                <a:sym typeface="Source Code Pro"/>
              </a:rPr>
              <a:t>simple_switch_grpc</a:t>
            </a:r>
            <a:r>
              <a:rPr lang="en-US" sz="1700"/>
              <a:t> i</a:t>
            </a:r>
            <a:r>
              <a:rPr lang="en-US"/>
              <a:t>nstance for each switch</a:t>
            </a:r>
            <a:endParaRPr/>
          </a:p>
          <a:p>
            <a:pPr marL="457200" lvl="0" indent="-361950" algn="l" rtl="0">
              <a:spcBef>
                <a:spcPts val="0"/>
              </a:spcBef>
              <a:spcAft>
                <a:spcPts val="0"/>
              </a:spcAft>
              <a:buClr>
                <a:srgbClr val="000000"/>
              </a:buClr>
              <a:buSzPts val="2100"/>
              <a:buFont typeface="Arial"/>
              <a:buAutoNum type="alphaLcPeriod"/>
            </a:pPr>
            <a:r>
              <a:rPr lang="en-US"/>
              <a:t>Use P4Runtime to push the P4 program (P4Info and BMv2 JSON)</a:t>
            </a:r>
            <a:endParaRPr/>
          </a:p>
          <a:p>
            <a:pPr marL="457200" lvl="0" indent="-361950" algn="l" rtl="0">
              <a:spcBef>
                <a:spcPts val="0"/>
              </a:spcBef>
              <a:spcAft>
                <a:spcPts val="0"/>
              </a:spcAft>
              <a:buClr>
                <a:srgbClr val="000000"/>
              </a:buClr>
              <a:buSzPts val="2100"/>
              <a:buFont typeface="Arial"/>
              <a:buAutoNum type="alphaLcPeriod"/>
            </a:pPr>
            <a:r>
              <a:rPr lang="en-US"/>
              <a:t>Add the static rules defined in </a:t>
            </a:r>
            <a:r>
              <a:rPr lang="en-US" sz="1700" b="0">
                <a:latin typeface="Source Code Pro"/>
                <a:ea typeface="Source Code Pro"/>
                <a:cs typeface="Source Code Pro"/>
                <a:sym typeface="Source Code Pro"/>
              </a:rPr>
              <a:t>runtime.json</a:t>
            </a:r>
            <a:endParaRPr sz="1700" b="0">
              <a:latin typeface="Source Code Pro"/>
              <a:ea typeface="Source Code Pro"/>
              <a:cs typeface="Source Code Pro"/>
              <a:sym typeface="Source Code Pro"/>
            </a:endParaRPr>
          </a:p>
        </p:txBody>
      </p:sp>
      <p:sp>
        <p:nvSpPr>
          <p:cNvPr id="2967" name="Google Shape;2967;p190"/>
          <p:cNvSpPr txBox="1">
            <a:spLocks noGrp="1"/>
          </p:cNvSpPr>
          <p:nvPr>
            <p:ph type="sldNum" idx="12"/>
          </p:nvPr>
        </p:nvSpPr>
        <p:spPr>
          <a:xfrm>
            <a:off x="7924800" y="4926807"/>
            <a:ext cx="1066800" cy="1596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63</a:t>
            </a:fld>
            <a:endParaRPr/>
          </a:p>
        </p:txBody>
      </p:sp>
      <p:grpSp>
        <p:nvGrpSpPr>
          <p:cNvPr id="2968" name="Google Shape;2968;p190"/>
          <p:cNvGrpSpPr/>
          <p:nvPr/>
        </p:nvGrpSpPr>
        <p:grpSpPr>
          <a:xfrm>
            <a:off x="4302825" y="1697875"/>
            <a:ext cx="2180404" cy="2730669"/>
            <a:chOff x="4302825" y="1697875"/>
            <a:chExt cx="2180404" cy="2730669"/>
          </a:xfrm>
        </p:grpSpPr>
        <p:sp>
          <p:nvSpPr>
            <p:cNvPr id="2969" name="Google Shape;2969;p190"/>
            <p:cNvSpPr/>
            <p:nvPr/>
          </p:nvSpPr>
          <p:spPr>
            <a:xfrm>
              <a:off x="4302828" y="1697944"/>
              <a:ext cx="2180400" cy="2730600"/>
            </a:xfrm>
            <a:prstGeom prst="rect">
              <a:avLst/>
            </a:prstGeom>
            <a:gradFill>
              <a:gsLst>
                <a:gs pos="0">
                  <a:srgbClr val="2D5C97"/>
                </a:gs>
                <a:gs pos="80000">
                  <a:srgbClr val="3C7AC5"/>
                </a:gs>
                <a:gs pos="100000">
                  <a:srgbClr val="397BC9"/>
                </a:gs>
              </a:gsLst>
              <a:lin ang="16200038" scaled="0"/>
            </a:gradFill>
            <a:ln w="9525" cap="flat" cmpd="sng">
              <a:solidFill>
                <a:srgbClr val="4A7DBA"/>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0" name="Google Shape;2970;p190"/>
            <p:cNvSpPr txBox="1"/>
            <p:nvPr/>
          </p:nvSpPr>
          <p:spPr>
            <a:xfrm rot="-5400000">
              <a:off x="4027725" y="1972975"/>
              <a:ext cx="2730600" cy="2180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38"/>
                <a:buFont typeface="Arial"/>
                <a:buNone/>
              </a:pPr>
              <a:r>
                <a:rPr lang="en-US" sz="1350" b="0" i="0" u="none" strike="noStrike" cap="none">
                  <a:solidFill>
                    <a:schemeClr val="lt1"/>
                  </a:solidFill>
                  <a:latin typeface="Arial"/>
                  <a:ea typeface="Arial"/>
                  <a:cs typeface="Arial"/>
                  <a:sym typeface="Arial"/>
                </a:rPr>
                <a:t>simple_switch_grp</a:t>
              </a:r>
              <a:r>
                <a:rPr lang="en-US" sz="1350">
                  <a:solidFill>
                    <a:schemeClr val="lt1"/>
                  </a:solidFill>
                </a:rPr>
                <a:t>c</a:t>
              </a:r>
              <a:r>
                <a:rPr lang="en-US" sz="1350" b="0" i="0" u="none" strike="noStrike" cap="none">
                  <a:solidFill>
                    <a:schemeClr val="lt1"/>
                  </a:solidFill>
                  <a:latin typeface="Arial"/>
                  <a:ea typeface="Arial"/>
                  <a:cs typeface="Arial"/>
                  <a:sym typeface="Arial"/>
                </a:rPr>
                <a:t>  (BMv2)</a:t>
              </a:r>
              <a:endParaRPr/>
            </a:p>
          </p:txBody>
        </p:sp>
        <p:sp>
          <p:nvSpPr>
            <p:cNvPr id="2971" name="Google Shape;2971;p190"/>
            <p:cNvSpPr/>
            <p:nvPr/>
          </p:nvSpPr>
          <p:spPr>
            <a:xfrm>
              <a:off x="4702780" y="1697944"/>
              <a:ext cx="1566900" cy="350700"/>
            </a:xfrm>
            <a:prstGeom prst="roundRect">
              <a:avLst>
                <a:gd name="adj" fmla="val 16667"/>
              </a:avLst>
            </a:prstGeom>
            <a:solidFill>
              <a:schemeClr val="accent2"/>
            </a:solidFill>
            <a:ln w="38100" cap="flat" cmpd="sng">
              <a:solidFill>
                <a:schemeClr val="lt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25"/>
                <a:buFont typeface="Arial"/>
                <a:buNone/>
              </a:pPr>
              <a:r>
                <a:rPr lang="en-US" sz="900">
                  <a:solidFill>
                    <a:schemeClr val="lt1"/>
                  </a:solidFill>
                </a:rPr>
                <a:t>P4Runtime server (gRPC)</a:t>
              </a:r>
              <a:endParaRPr/>
            </a:p>
          </p:txBody>
        </p:sp>
        <p:sp>
          <p:nvSpPr>
            <p:cNvPr id="2972" name="Google Shape;2972;p190"/>
            <p:cNvSpPr/>
            <p:nvPr/>
          </p:nvSpPr>
          <p:spPr>
            <a:xfrm rot="10800000">
              <a:off x="5612850" y="2659613"/>
              <a:ext cx="496800" cy="850200"/>
            </a:xfrm>
            <a:prstGeom prst="can">
              <a:avLst>
                <a:gd name="adj" fmla="val 25000"/>
              </a:avLst>
            </a:prstGeom>
            <a:gradFill>
              <a:gsLst>
                <a:gs pos="0">
                  <a:srgbClr val="C8B2E9"/>
                </a:gs>
                <a:gs pos="35000">
                  <a:srgbClr val="D6CAED"/>
                </a:gs>
                <a:gs pos="100000">
                  <a:srgbClr val="EFE8FA"/>
                </a:gs>
              </a:gsLst>
              <a:lin ang="16200038" scaled="0"/>
            </a:gradFill>
            <a:ln w="9525" cap="flat" cmpd="sng">
              <a:solidFill>
                <a:srgbClr val="7C5F9F"/>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3" name="Google Shape;2973;p190"/>
            <p:cNvSpPr txBox="1"/>
            <p:nvPr/>
          </p:nvSpPr>
          <p:spPr>
            <a:xfrm rot="5400000">
              <a:off x="5529300" y="2805137"/>
              <a:ext cx="663900" cy="496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300"/>
                <a:buFont typeface="Arial"/>
                <a:buNone/>
              </a:pPr>
              <a:r>
                <a:rPr lang="en-US" sz="1200" b="0" i="0" u="none" strike="noStrike" cap="none">
                  <a:solidFill>
                    <a:schemeClr val="dk1"/>
                  </a:solidFill>
                  <a:latin typeface="Arial"/>
                  <a:ea typeface="Arial"/>
                  <a:cs typeface="Arial"/>
                  <a:sym typeface="Arial"/>
                </a:rPr>
                <a:t>Egress</a:t>
              </a:r>
              <a:endParaRPr/>
            </a:p>
          </p:txBody>
        </p:sp>
        <p:sp>
          <p:nvSpPr>
            <p:cNvPr id="2974" name="Google Shape;2974;p190"/>
            <p:cNvSpPr/>
            <p:nvPr/>
          </p:nvSpPr>
          <p:spPr>
            <a:xfrm>
              <a:off x="4852301" y="2659493"/>
              <a:ext cx="496800" cy="850200"/>
            </a:xfrm>
            <a:prstGeom prst="can">
              <a:avLst>
                <a:gd name="adj" fmla="val 25000"/>
              </a:avLst>
            </a:prstGeom>
            <a:gradFill>
              <a:gsLst>
                <a:gs pos="0">
                  <a:srgbClr val="C8B2E9"/>
                </a:gs>
                <a:gs pos="35000">
                  <a:srgbClr val="D6CAED"/>
                </a:gs>
                <a:gs pos="100000">
                  <a:srgbClr val="EFE8FA"/>
                </a:gs>
              </a:gsLst>
              <a:lin ang="16200038" scaled="0"/>
            </a:gradFill>
            <a:ln w="9525" cap="flat" cmpd="sng">
              <a:solidFill>
                <a:srgbClr val="7C5F9F"/>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5" name="Google Shape;2975;p190"/>
            <p:cNvSpPr txBox="1"/>
            <p:nvPr/>
          </p:nvSpPr>
          <p:spPr>
            <a:xfrm rot="-5400000">
              <a:off x="4768750" y="2867332"/>
              <a:ext cx="663900" cy="496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300"/>
                <a:buFont typeface="Arial"/>
                <a:buNone/>
              </a:pPr>
              <a:r>
                <a:rPr lang="en-US" sz="1200" b="0" i="0" u="none" strike="noStrike" cap="none">
                  <a:solidFill>
                    <a:schemeClr val="dk1"/>
                  </a:solidFill>
                  <a:latin typeface="Arial"/>
                  <a:ea typeface="Arial"/>
                  <a:cs typeface="Arial"/>
                  <a:sym typeface="Arial"/>
                </a:rPr>
                <a:t>Ingress</a:t>
              </a:r>
              <a:endParaRPr/>
            </a:p>
          </p:txBody>
        </p:sp>
        <p:sp>
          <p:nvSpPr>
            <p:cNvPr id="2976" name="Google Shape;2976;p190"/>
            <p:cNvSpPr/>
            <p:nvPr/>
          </p:nvSpPr>
          <p:spPr>
            <a:xfrm>
              <a:off x="5253405" y="2160563"/>
              <a:ext cx="495900" cy="470400"/>
            </a:xfrm>
            <a:prstGeom prst="rect">
              <a:avLst/>
            </a:prstGeom>
            <a:gradFill>
              <a:gsLst>
                <a:gs pos="0">
                  <a:srgbClr val="C8B2E9"/>
                </a:gs>
                <a:gs pos="35000">
                  <a:srgbClr val="D6CAED"/>
                </a:gs>
                <a:gs pos="100000">
                  <a:srgbClr val="EFE8FA"/>
                </a:gs>
              </a:gsLst>
              <a:lin ang="16200038" scaled="0"/>
            </a:gradFill>
            <a:ln w="9525" cap="flat" cmpd="sng">
              <a:solidFill>
                <a:srgbClr val="7C5F9F"/>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338"/>
                <a:buFont typeface="Arial"/>
                <a:buNone/>
              </a:pPr>
              <a:r>
                <a:rPr lang="en-US" sz="1350" b="0" i="0" u="none" strike="noStrike" cap="none">
                  <a:solidFill>
                    <a:schemeClr val="dk1"/>
                  </a:solidFill>
                  <a:latin typeface="Arial"/>
                  <a:ea typeface="Arial"/>
                  <a:cs typeface="Arial"/>
                  <a:sym typeface="Arial"/>
                </a:rPr>
                <a:t>TM</a:t>
              </a:r>
              <a:endParaRPr/>
            </a:p>
          </p:txBody>
        </p:sp>
        <p:sp>
          <p:nvSpPr>
            <p:cNvPr id="2977" name="Google Shape;2977;p190"/>
            <p:cNvSpPr/>
            <p:nvPr/>
          </p:nvSpPr>
          <p:spPr>
            <a:xfrm rot="5400000">
              <a:off x="4911034" y="3448161"/>
              <a:ext cx="340500" cy="725100"/>
            </a:xfrm>
            <a:prstGeom prst="rect">
              <a:avLst/>
            </a:prstGeom>
            <a:gradFill>
              <a:gsLst>
                <a:gs pos="0">
                  <a:srgbClr val="C8B2E9"/>
                </a:gs>
                <a:gs pos="35000">
                  <a:srgbClr val="D6CAED"/>
                </a:gs>
                <a:gs pos="100000">
                  <a:srgbClr val="EFE8FA"/>
                </a:gs>
              </a:gsLst>
              <a:lin ang="16200038" scaled="0"/>
            </a:gradFill>
            <a:ln w="9525" cap="flat" cmpd="sng">
              <a:solidFill>
                <a:srgbClr val="7C5F9F"/>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8" name="Google Shape;2978;p190"/>
            <p:cNvSpPr txBox="1"/>
            <p:nvPr/>
          </p:nvSpPr>
          <p:spPr>
            <a:xfrm>
              <a:off x="4718706" y="3667298"/>
              <a:ext cx="725100" cy="340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275"/>
                <a:buFont typeface="Arial"/>
                <a:buNone/>
              </a:pPr>
              <a:r>
                <a:rPr lang="en-US" sz="1100" b="0" i="0" u="none" strike="noStrike" cap="none">
                  <a:solidFill>
                    <a:schemeClr val="dk1"/>
                  </a:solidFill>
                  <a:latin typeface="Arial"/>
                  <a:ea typeface="Arial"/>
                  <a:cs typeface="Arial"/>
                  <a:sym typeface="Arial"/>
                </a:rPr>
                <a:t>Parser</a:t>
              </a:r>
              <a:endParaRPr/>
            </a:p>
          </p:txBody>
        </p:sp>
        <p:sp>
          <p:nvSpPr>
            <p:cNvPr id="2979" name="Google Shape;2979;p190"/>
            <p:cNvSpPr/>
            <p:nvPr/>
          </p:nvSpPr>
          <p:spPr>
            <a:xfrm rot="-5400000">
              <a:off x="5693716" y="3448100"/>
              <a:ext cx="340500" cy="725100"/>
            </a:xfrm>
            <a:prstGeom prst="rect">
              <a:avLst/>
            </a:prstGeom>
            <a:gradFill>
              <a:gsLst>
                <a:gs pos="0">
                  <a:srgbClr val="C8B2E9"/>
                </a:gs>
                <a:gs pos="35000">
                  <a:srgbClr val="D6CAED"/>
                </a:gs>
                <a:gs pos="100000">
                  <a:srgbClr val="EFE8FA"/>
                </a:gs>
              </a:gsLst>
              <a:lin ang="16200038" scaled="0"/>
            </a:gradFill>
            <a:ln w="9525" cap="flat" cmpd="sng">
              <a:solidFill>
                <a:srgbClr val="7C5F9F"/>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0" name="Google Shape;2980;p190"/>
            <p:cNvSpPr txBox="1"/>
            <p:nvPr/>
          </p:nvSpPr>
          <p:spPr>
            <a:xfrm>
              <a:off x="5501406" y="3667298"/>
              <a:ext cx="725100" cy="340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275"/>
                <a:buFont typeface="Arial"/>
                <a:buNone/>
              </a:pPr>
              <a:r>
                <a:rPr lang="en-US" sz="1100" b="0" i="0" u="none" strike="noStrike" cap="none">
                  <a:solidFill>
                    <a:schemeClr val="dk1"/>
                  </a:solidFill>
                  <a:latin typeface="Arial"/>
                  <a:ea typeface="Arial"/>
                  <a:cs typeface="Arial"/>
                  <a:sym typeface="Arial"/>
                </a:rPr>
                <a:t>Deparser</a:t>
              </a:r>
              <a:endParaRPr/>
            </a:p>
          </p:txBody>
        </p:sp>
        <p:sp>
          <p:nvSpPr>
            <p:cNvPr id="2981" name="Google Shape;2981;p190"/>
            <p:cNvSpPr/>
            <p:nvPr/>
          </p:nvSpPr>
          <p:spPr>
            <a:xfrm>
              <a:off x="5019433" y="2321606"/>
              <a:ext cx="297000" cy="446400"/>
            </a:xfrm>
            <a:prstGeom prst="bentArrow">
              <a:avLst>
                <a:gd name="adj1" fmla="val 37500"/>
                <a:gd name="adj2" fmla="val 25000"/>
                <a:gd name="adj3" fmla="val 25000"/>
                <a:gd name="adj4" fmla="val 43750"/>
              </a:avLst>
            </a:prstGeom>
            <a:solidFill>
              <a:schemeClr val="accent5"/>
            </a:solidFill>
            <a:ln w="38100" cap="flat" cmpd="sng">
              <a:solidFill>
                <a:schemeClr val="lt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2982" name="Google Shape;2982;p190"/>
            <p:cNvSpPr/>
            <p:nvPr/>
          </p:nvSpPr>
          <p:spPr>
            <a:xfrm rot="5400000">
              <a:off x="5590805" y="2411455"/>
              <a:ext cx="446400" cy="266700"/>
            </a:xfrm>
            <a:prstGeom prst="bentArrow">
              <a:avLst>
                <a:gd name="adj1" fmla="val 37500"/>
                <a:gd name="adj2" fmla="val 25000"/>
                <a:gd name="adj3" fmla="val 25000"/>
                <a:gd name="adj4" fmla="val 43750"/>
              </a:avLst>
            </a:prstGeom>
            <a:solidFill>
              <a:schemeClr val="accent5"/>
            </a:solidFill>
            <a:ln w="38100" cap="flat" cmpd="sng">
              <a:solidFill>
                <a:schemeClr val="lt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2983" name="Google Shape;2983;p190"/>
            <p:cNvSpPr/>
            <p:nvPr/>
          </p:nvSpPr>
          <p:spPr>
            <a:xfrm>
              <a:off x="4718707" y="4041826"/>
              <a:ext cx="1507800" cy="358800"/>
            </a:xfrm>
            <a:prstGeom prst="rect">
              <a:avLst/>
            </a:prstGeom>
            <a:gradFill>
              <a:gsLst>
                <a:gs pos="0">
                  <a:srgbClr val="9FC3FF"/>
                </a:gs>
                <a:gs pos="35000">
                  <a:srgbClr val="BDD5FF"/>
                </a:gs>
                <a:gs pos="100000">
                  <a:srgbClr val="E4EEFF"/>
                </a:gs>
              </a:gsLst>
              <a:lin ang="16200038" scaled="0"/>
            </a:gradFill>
            <a:ln w="9525" cap="flat" cmpd="sng">
              <a:solidFill>
                <a:srgbClr val="4A7DBA"/>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38"/>
                <a:buFont typeface="Arial"/>
                <a:buNone/>
              </a:pPr>
              <a:r>
                <a:rPr lang="en-US" sz="1350" b="0" i="0" u="none" strike="noStrike" cap="none">
                  <a:solidFill>
                    <a:schemeClr val="dk1"/>
                  </a:solidFill>
                  <a:latin typeface="Arial"/>
                  <a:ea typeface="Arial"/>
                  <a:cs typeface="Arial"/>
                  <a:sym typeface="Arial"/>
                </a:rPr>
                <a:t>Port Interface</a:t>
              </a:r>
              <a:endParaRPr/>
            </a:p>
          </p:txBody>
        </p:sp>
        <p:sp>
          <p:nvSpPr>
            <p:cNvPr id="2984" name="Google Shape;2984;p190"/>
            <p:cNvSpPr/>
            <p:nvPr/>
          </p:nvSpPr>
          <p:spPr>
            <a:xfrm>
              <a:off x="5020021" y="3432516"/>
              <a:ext cx="154500" cy="265800"/>
            </a:xfrm>
            <a:prstGeom prst="upArrow">
              <a:avLst>
                <a:gd name="adj1" fmla="val 50000"/>
                <a:gd name="adj2" fmla="val 50000"/>
              </a:avLst>
            </a:prstGeom>
            <a:solidFill>
              <a:schemeClr val="accent5"/>
            </a:solidFill>
            <a:ln w="38100" cap="flat" cmpd="sng">
              <a:solidFill>
                <a:schemeClr val="lt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985" name="Google Shape;2985;p190"/>
            <p:cNvSpPr/>
            <p:nvPr/>
          </p:nvSpPr>
          <p:spPr>
            <a:xfrm>
              <a:off x="4996469" y="3930498"/>
              <a:ext cx="154500" cy="192000"/>
            </a:xfrm>
            <a:prstGeom prst="upArrow">
              <a:avLst>
                <a:gd name="adj1" fmla="val 50000"/>
                <a:gd name="adj2" fmla="val 50000"/>
              </a:avLst>
            </a:prstGeom>
            <a:solidFill>
              <a:schemeClr val="accent5"/>
            </a:solidFill>
            <a:ln w="38100" cap="flat" cmpd="sng">
              <a:solidFill>
                <a:schemeClr val="lt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986" name="Google Shape;2986;p190"/>
            <p:cNvSpPr/>
            <p:nvPr/>
          </p:nvSpPr>
          <p:spPr>
            <a:xfrm rot="10800000" flipH="1">
              <a:off x="5774085" y="3432664"/>
              <a:ext cx="154500" cy="265800"/>
            </a:xfrm>
            <a:prstGeom prst="upArrow">
              <a:avLst>
                <a:gd name="adj1" fmla="val 50000"/>
                <a:gd name="adj2" fmla="val 50000"/>
              </a:avLst>
            </a:prstGeom>
            <a:solidFill>
              <a:schemeClr val="accent5"/>
            </a:solidFill>
            <a:ln w="38100" cap="flat" cmpd="sng">
              <a:solidFill>
                <a:schemeClr val="lt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987" name="Google Shape;2987;p190"/>
            <p:cNvSpPr/>
            <p:nvPr/>
          </p:nvSpPr>
          <p:spPr>
            <a:xfrm rot="10800000" flipH="1">
              <a:off x="5750532" y="3930598"/>
              <a:ext cx="154500" cy="192000"/>
            </a:xfrm>
            <a:prstGeom prst="upArrow">
              <a:avLst>
                <a:gd name="adj1" fmla="val 50000"/>
                <a:gd name="adj2" fmla="val 50000"/>
              </a:avLst>
            </a:prstGeom>
            <a:solidFill>
              <a:schemeClr val="accent5"/>
            </a:solidFill>
            <a:ln w="38100" cap="flat" cmpd="sng">
              <a:solidFill>
                <a:schemeClr val="lt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988" name="Google Shape;2988;p190"/>
            <p:cNvSpPr/>
            <p:nvPr/>
          </p:nvSpPr>
          <p:spPr>
            <a:xfrm>
              <a:off x="6276096" y="2089434"/>
              <a:ext cx="198600" cy="515700"/>
            </a:xfrm>
            <a:prstGeom prst="rect">
              <a:avLst/>
            </a:prstGeom>
            <a:solidFill>
              <a:schemeClr val="accent2"/>
            </a:solidFill>
            <a:ln w="38100" cap="flat" cmpd="sng">
              <a:solidFill>
                <a:schemeClr val="lt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8"/>
                <a:buFont typeface="Arial"/>
                <a:buNone/>
              </a:pPr>
              <a:r>
                <a:rPr lang="en-US" sz="750" b="0" i="0" u="none" strike="noStrike" cap="none">
                  <a:solidFill>
                    <a:schemeClr val="lt1"/>
                  </a:solidFill>
                  <a:latin typeface="Arial"/>
                  <a:ea typeface="Arial"/>
                  <a:cs typeface="Arial"/>
                  <a:sym typeface="Arial"/>
                </a:rPr>
                <a:t>Log</a:t>
              </a:r>
              <a:endParaRPr/>
            </a:p>
          </p:txBody>
        </p:sp>
        <p:sp>
          <p:nvSpPr>
            <p:cNvPr id="2989" name="Google Shape;2989;p190"/>
            <p:cNvSpPr/>
            <p:nvPr/>
          </p:nvSpPr>
          <p:spPr>
            <a:xfrm>
              <a:off x="6280485" y="2898308"/>
              <a:ext cx="198600" cy="905100"/>
            </a:xfrm>
            <a:prstGeom prst="rect">
              <a:avLst/>
            </a:prstGeom>
            <a:solidFill>
              <a:schemeClr val="accent2"/>
            </a:solidFill>
            <a:ln w="38100" cap="flat" cmpd="sng">
              <a:solidFill>
                <a:schemeClr val="lt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8"/>
                <a:buFont typeface="Arial"/>
                <a:buNone/>
              </a:pPr>
              <a:r>
                <a:rPr lang="en-US" sz="750" b="0" i="0" u="none" strike="noStrike" cap="none">
                  <a:solidFill>
                    <a:schemeClr val="lt1"/>
                  </a:solidFill>
                  <a:latin typeface="Arial"/>
                  <a:ea typeface="Arial"/>
                  <a:cs typeface="Arial"/>
                  <a:sym typeface="Arial"/>
                </a:rPr>
                <a:t>Debug</a:t>
              </a:r>
              <a:endParaRPr/>
            </a:p>
          </p:txBody>
        </p:sp>
      </p:grpSp>
      <p:sp>
        <p:nvSpPr>
          <p:cNvPr id="2990" name="Google Shape;2990;p190"/>
          <p:cNvSpPr/>
          <p:nvPr/>
        </p:nvSpPr>
        <p:spPr>
          <a:xfrm>
            <a:off x="4146200" y="754550"/>
            <a:ext cx="2519400" cy="600000"/>
          </a:xfrm>
          <a:prstGeom prst="rect">
            <a:avLst/>
          </a:prstGeom>
          <a:gradFill>
            <a:gsLst>
              <a:gs pos="0">
                <a:srgbClr val="2D5C97"/>
              </a:gs>
              <a:gs pos="80000">
                <a:srgbClr val="3C7AC5"/>
              </a:gs>
              <a:gs pos="100000">
                <a:srgbClr val="397BC9"/>
              </a:gs>
            </a:gsLst>
            <a:lin ang="16200038" scaled="0"/>
          </a:gradFill>
          <a:ln w="9525" cap="flat" cmpd="sng">
            <a:solidFill>
              <a:srgbClr val="4A7DBA"/>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338"/>
              <a:buFont typeface="Arial"/>
              <a:buNone/>
            </a:pPr>
            <a:r>
              <a:rPr lang="en-US" sz="1350">
                <a:solidFill>
                  <a:schemeClr val="lt1"/>
                </a:solidFill>
              </a:rPr>
              <a:t>P4Runtime static controller</a:t>
            </a:r>
            <a:endParaRPr/>
          </a:p>
        </p:txBody>
      </p:sp>
      <p:sp>
        <p:nvSpPr>
          <p:cNvPr id="2991" name="Google Shape;2991;p190"/>
          <p:cNvSpPr/>
          <p:nvPr/>
        </p:nvSpPr>
        <p:spPr>
          <a:xfrm>
            <a:off x="7232100" y="754538"/>
            <a:ext cx="1138536" cy="638442"/>
          </a:xfrm>
          <a:prstGeom prst="flowChartDocument">
            <a:avLst/>
          </a:prstGeom>
          <a:gradFill>
            <a:gsLst>
              <a:gs pos="0">
                <a:srgbClr val="BFBFBF"/>
              </a:gs>
              <a:gs pos="100000">
                <a:srgbClr val="737373"/>
              </a:gs>
            </a:gsLst>
            <a:lin ang="5400012" scaled="0"/>
          </a:gradFill>
          <a:ln w="9525" cap="flat" cmpd="sng">
            <a:solidFill>
              <a:srgbClr val="434343"/>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300">
                <a:solidFill>
                  <a:srgbClr val="FFFFFF"/>
                </a:solidFill>
              </a:rPr>
              <a:t>runtime.json</a:t>
            </a:r>
            <a:endParaRPr sz="1300" b="0" i="0" u="none" strike="noStrike" cap="none">
              <a:solidFill>
                <a:srgbClr val="FFFFFF"/>
              </a:solidFill>
              <a:latin typeface="Arial"/>
              <a:ea typeface="Arial"/>
              <a:cs typeface="Arial"/>
              <a:sym typeface="Arial"/>
            </a:endParaRPr>
          </a:p>
        </p:txBody>
      </p:sp>
      <p:sp>
        <p:nvSpPr>
          <p:cNvPr id="2992" name="Google Shape;2992;p190"/>
          <p:cNvSpPr/>
          <p:nvPr/>
        </p:nvSpPr>
        <p:spPr>
          <a:xfrm>
            <a:off x="4667850" y="1057625"/>
            <a:ext cx="1650900" cy="296700"/>
          </a:xfrm>
          <a:prstGeom prst="roundRect">
            <a:avLst>
              <a:gd name="adj" fmla="val 16667"/>
            </a:avLst>
          </a:prstGeom>
          <a:solidFill>
            <a:schemeClr val="accent2"/>
          </a:solidFill>
          <a:ln w="38100" cap="flat" cmpd="sng">
            <a:solidFill>
              <a:schemeClr val="lt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25"/>
              <a:buFont typeface="Arial"/>
              <a:buNone/>
            </a:pPr>
            <a:r>
              <a:rPr lang="en-US" sz="900">
                <a:solidFill>
                  <a:schemeClr val="lt1"/>
                </a:solidFill>
              </a:rPr>
              <a:t>P4Runtime client (gRPC)</a:t>
            </a:r>
            <a:endParaRPr/>
          </a:p>
        </p:txBody>
      </p:sp>
      <p:sp>
        <p:nvSpPr>
          <p:cNvPr id="2993" name="Google Shape;2993;p190"/>
          <p:cNvSpPr/>
          <p:nvPr/>
        </p:nvSpPr>
        <p:spPr>
          <a:xfrm>
            <a:off x="5349201" y="1354488"/>
            <a:ext cx="184500" cy="358800"/>
          </a:xfrm>
          <a:prstGeom prst="upDownArrow">
            <a:avLst>
              <a:gd name="adj1" fmla="val 50000"/>
              <a:gd name="adj2" fmla="val 50000"/>
            </a:avLst>
          </a:prstGeom>
          <a:gradFill>
            <a:gsLst>
              <a:gs pos="0">
                <a:srgbClr val="2D5C97"/>
              </a:gs>
              <a:gs pos="80000">
                <a:srgbClr val="3C7AC5"/>
              </a:gs>
              <a:gs pos="100000">
                <a:srgbClr val="397BC9"/>
              </a:gs>
            </a:gsLst>
            <a:lin ang="16200038" scaled="0"/>
          </a:gradFill>
          <a:ln w="9525" cap="flat" cmpd="sng">
            <a:solidFill>
              <a:srgbClr val="4A7DBA"/>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994" name="Google Shape;2994;p190"/>
          <p:cNvSpPr/>
          <p:nvPr/>
        </p:nvSpPr>
        <p:spPr>
          <a:xfrm>
            <a:off x="3834179" y="987723"/>
            <a:ext cx="365418" cy="358776"/>
          </a:xfrm>
          <a:prstGeom prst="flowChartDocument">
            <a:avLst/>
          </a:prstGeom>
          <a:gradFill>
            <a:gsLst>
              <a:gs pos="0">
                <a:srgbClr val="C86C1F"/>
              </a:gs>
              <a:gs pos="80000">
                <a:srgbClr val="FF8E29"/>
              </a:gs>
              <a:gs pos="100000">
                <a:srgbClr val="FF8D25"/>
              </a:gs>
            </a:gsLst>
            <a:lin ang="16200038" scaled="0"/>
          </a:gradFill>
          <a:ln w="9525" cap="flat" cmpd="sng">
            <a:solidFill>
              <a:srgbClr val="F5913F"/>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lt1"/>
              </a:buClr>
              <a:buSzPts val="263"/>
              <a:buFont typeface="Arial"/>
              <a:buNone/>
            </a:pPr>
            <a:endParaRPr/>
          </a:p>
        </p:txBody>
      </p:sp>
      <p:sp>
        <p:nvSpPr>
          <p:cNvPr id="2995" name="Google Shape;2995;p190"/>
          <p:cNvSpPr/>
          <p:nvPr/>
        </p:nvSpPr>
        <p:spPr>
          <a:xfrm>
            <a:off x="3699350" y="1098575"/>
            <a:ext cx="365418" cy="358776"/>
          </a:xfrm>
          <a:prstGeom prst="flowChartDocument">
            <a:avLst/>
          </a:prstGeom>
          <a:gradFill>
            <a:gsLst>
              <a:gs pos="0">
                <a:srgbClr val="51AB2A"/>
              </a:gs>
              <a:gs pos="100000">
                <a:srgbClr val="203E13"/>
              </a:gs>
            </a:gsLst>
            <a:lin ang="5400012" scaled="0"/>
          </a:gradFill>
          <a:ln w="9525" cap="flat" cmpd="sng">
            <a:solidFill>
              <a:srgbClr val="38761D"/>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lt1"/>
              </a:buClr>
              <a:buSzPts val="263"/>
              <a:buFont typeface="Arial"/>
              <a:buNone/>
            </a:pPr>
            <a:endParaRPr/>
          </a:p>
        </p:txBody>
      </p:sp>
      <p:grpSp>
        <p:nvGrpSpPr>
          <p:cNvPr id="2996" name="Google Shape;2996;p190"/>
          <p:cNvGrpSpPr/>
          <p:nvPr/>
        </p:nvGrpSpPr>
        <p:grpSpPr>
          <a:xfrm>
            <a:off x="3901659" y="4324383"/>
            <a:ext cx="2993625" cy="589840"/>
            <a:chOff x="3678212" y="5904707"/>
            <a:chExt cx="3991500" cy="786453"/>
          </a:xfrm>
        </p:grpSpPr>
        <p:sp>
          <p:nvSpPr>
            <p:cNvPr id="2997" name="Google Shape;2997;p190"/>
            <p:cNvSpPr/>
            <p:nvPr/>
          </p:nvSpPr>
          <p:spPr>
            <a:xfrm>
              <a:off x="3678212" y="6110660"/>
              <a:ext cx="3991500" cy="580500"/>
            </a:xfrm>
            <a:prstGeom prst="roundRect">
              <a:avLst>
                <a:gd name="adj" fmla="val 16667"/>
              </a:avLst>
            </a:prstGeom>
            <a:gradFill>
              <a:gsLst>
                <a:gs pos="0">
                  <a:srgbClr val="FFA09D"/>
                </a:gs>
                <a:gs pos="35000">
                  <a:srgbClr val="FFBCBC"/>
                </a:gs>
                <a:gs pos="100000">
                  <a:srgbClr val="FFE2E2"/>
                </a:gs>
              </a:gsLst>
              <a:lin ang="16200038" scaled="0"/>
            </a:gradFill>
            <a:ln w="9525" cap="flat" cmpd="sng">
              <a:solidFill>
                <a:srgbClr val="BD4B48"/>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38"/>
                <a:buFont typeface="Arial"/>
                <a:buNone/>
              </a:pPr>
              <a:r>
                <a:rPr lang="en-US" sz="1350" b="0" i="0" u="none" strike="noStrike" cap="none">
                  <a:solidFill>
                    <a:schemeClr val="dk1"/>
                  </a:solidFill>
                  <a:latin typeface="Arial"/>
                  <a:ea typeface="Arial"/>
                  <a:cs typeface="Arial"/>
                  <a:sym typeface="Arial"/>
                </a:rPr>
                <a:t>Linux Kernel</a:t>
              </a:r>
              <a:endParaRPr/>
            </a:p>
          </p:txBody>
        </p:sp>
        <p:sp>
          <p:nvSpPr>
            <p:cNvPr id="2998" name="Google Shape;2998;p190"/>
            <p:cNvSpPr txBox="1"/>
            <p:nvPr/>
          </p:nvSpPr>
          <p:spPr>
            <a:xfrm>
              <a:off x="3910073" y="6035078"/>
              <a:ext cx="885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63"/>
                <a:buFont typeface="Arial"/>
                <a:buNone/>
              </a:pPr>
              <a:r>
                <a:rPr lang="en-US" sz="1050" b="0" i="0" u="none" strike="noStrike" cap="none">
                  <a:solidFill>
                    <a:schemeClr val="dk1"/>
                  </a:solidFill>
                  <a:latin typeface="Arial"/>
                  <a:ea typeface="Arial"/>
                  <a:cs typeface="Arial"/>
                  <a:sym typeface="Arial"/>
                </a:rPr>
                <a:t>veth0..n</a:t>
              </a:r>
              <a:endParaRPr/>
            </a:p>
          </p:txBody>
        </p:sp>
        <p:sp>
          <p:nvSpPr>
            <p:cNvPr id="2999" name="Google Shape;2999;p190"/>
            <p:cNvSpPr/>
            <p:nvPr/>
          </p:nvSpPr>
          <p:spPr>
            <a:xfrm rot="10800000" flipH="1">
              <a:off x="4822832" y="5904707"/>
              <a:ext cx="245700" cy="319500"/>
            </a:xfrm>
            <a:prstGeom prst="snip2SameRect">
              <a:avLst>
                <a:gd name="adj1" fmla="val 16667"/>
                <a:gd name="adj2" fmla="val 0"/>
              </a:avLst>
            </a:prstGeom>
            <a:gradFill>
              <a:gsLst>
                <a:gs pos="0">
                  <a:srgbClr val="9FC3FF"/>
                </a:gs>
                <a:gs pos="35000">
                  <a:srgbClr val="BDD5FF"/>
                </a:gs>
                <a:gs pos="100000">
                  <a:srgbClr val="E4EEFF"/>
                </a:gs>
              </a:gsLst>
              <a:lin ang="16200038" scaled="0"/>
            </a:gradFill>
            <a:ln w="9525" cap="flat" cmpd="sng">
              <a:solidFill>
                <a:srgbClr val="4A7DBA"/>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3000" name="Google Shape;3000;p190"/>
            <p:cNvSpPr/>
            <p:nvPr/>
          </p:nvSpPr>
          <p:spPr>
            <a:xfrm rot="10800000" flipH="1">
              <a:off x="5180071" y="5904707"/>
              <a:ext cx="245700" cy="319500"/>
            </a:xfrm>
            <a:prstGeom prst="snip2SameRect">
              <a:avLst>
                <a:gd name="adj1" fmla="val 16667"/>
                <a:gd name="adj2" fmla="val 0"/>
              </a:avLst>
            </a:prstGeom>
            <a:gradFill>
              <a:gsLst>
                <a:gs pos="0">
                  <a:srgbClr val="9FC3FF"/>
                </a:gs>
                <a:gs pos="35000">
                  <a:srgbClr val="BDD5FF"/>
                </a:gs>
                <a:gs pos="100000">
                  <a:srgbClr val="E4EEFF"/>
                </a:gs>
              </a:gsLst>
              <a:lin ang="16200038" scaled="0"/>
            </a:gradFill>
            <a:ln w="9525" cap="flat" cmpd="sng">
              <a:solidFill>
                <a:srgbClr val="4A7DBA"/>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3001" name="Google Shape;3001;p190"/>
            <p:cNvSpPr/>
            <p:nvPr/>
          </p:nvSpPr>
          <p:spPr>
            <a:xfrm rot="10800000" flipH="1">
              <a:off x="5537310" y="5904707"/>
              <a:ext cx="245700" cy="319500"/>
            </a:xfrm>
            <a:prstGeom prst="snip2SameRect">
              <a:avLst>
                <a:gd name="adj1" fmla="val 16667"/>
                <a:gd name="adj2" fmla="val 0"/>
              </a:avLst>
            </a:prstGeom>
            <a:gradFill>
              <a:gsLst>
                <a:gs pos="0">
                  <a:srgbClr val="9FC3FF"/>
                </a:gs>
                <a:gs pos="35000">
                  <a:srgbClr val="BDD5FF"/>
                </a:gs>
                <a:gs pos="100000">
                  <a:srgbClr val="E4EEFF"/>
                </a:gs>
              </a:gsLst>
              <a:lin ang="16200038" scaled="0"/>
            </a:gradFill>
            <a:ln w="9525" cap="flat" cmpd="sng">
              <a:solidFill>
                <a:srgbClr val="4A7DBA"/>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3002" name="Google Shape;3002;p190"/>
            <p:cNvSpPr/>
            <p:nvPr/>
          </p:nvSpPr>
          <p:spPr>
            <a:xfrm rot="10800000" flipH="1">
              <a:off x="6461294" y="5904707"/>
              <a:ext cx="245700" cy="319500"/>
            </a:xfrm>
            <a:prstGeom prst="snip2SameRect">
              <a:avLst>
                <a:gd name="adj1" fmla="val 16667"/>
                <a:gd name="adj2" fmla="val 0"/>
              </a:avLst>
            </a:prstGeom>
            <a:gradFill>
              <a:gsLst>
                <a:gs pos="0">
                  <a:srgbClr val="9FC3FF"/>
                </a:gs>
                <a:gs pos="35000">
                  <a:srgbClr val="BDD5FF"/>
                </a:gs>
                <a:gs pos="100000">
                  <a:srgbClr val="E4EEFF"/>
                </a:gs>
              </a:gsLst>
              <a:lin ang="16200038" scaled="0"/>
            </a:gradFill>
            <a:ln w="9525" cap="flat" cmpd="sng">
              <a:solidFill>
                <a:srgbClr val="4A7DBA"/>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sp>
        <p:nvSpPr>
          <p:cNvPr id="3003" name="Google Shape;3003;p190"/>
          <p:cNvSpPr/>
          <p:nvPr/>
        </p:nvSpPr>
        <p:spPr>
          <a:xfrm rot="5400000">
            <a:off x="6850909" y="873204"/>
            <a:ext cx="195900" cy="362700"/>
          </a:xfrm>
          <a:prstGeom prst="downArrow">
            <a:avLst>
              <a:gd name="adj1" fmla="val 50000"/>
              <a:gd name="adj2" fmla="val 50000"/>
            </a:avLst>
          </a:prstGeom>
          <a:gradFill>
            <a:gsLst>
              <a:gs pos="0">
                <a:srgbClr val="2D5C97"/>
              </a:gs>
              <a:gs pos="80000">
                <a:srgbClr val="3C7AC5"/>
              </a:gs>
              <a:gs pos="100000">
                <a:srgbClr val="397BC9"/>
              </a:gs>
            </a:gsLst>
            <a:lin ang="16200038" scaled="0"/>
          </a:gradFill>
          <a:ln>
            <a:noFill/>
          </a:ln>
          <a:effectLst>
            <a:outerShdw blurRad="39999" dist="23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3004" name="Google Shape;3004;p190"/>
          <p:cNvSpPr/>
          <p:nvPr/>
        </p:nvSpPr>
        <p:spPr>
          <a:xfrm>
            <a:off x="6767475" y="1797650"/>
            <a:ext cx="2180400" cy="1212600"/>
          </a:xfrm>
          <a:prstGeom prst="wedgeRoundRectCallout">
            <a:avLst>
              <a:gd name="adj1" fmla="val -19880"/>
              <a:gd name="adj2" fmla="val -87205"/>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90"/>
          <p:cNvSpPr txBox="1"/>
          <p:nvPr/>
        </p:nvSpPr>
        <p:spPr>
          <a:xfrm>
            <a:off x="6665600" y="1820450"/>
            <a:ext cx="2180400" cy="13560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US" sz="1200"/>
              <a:t>P4Runtime server address and port</a:t>
            </a:r>
            <a:endParaRPr sz="1200"/>
          </a:p>
          <a:p>
            <a:pPr marL="457200" lvl="0" indent="-304800" algn="l" rtl="0">
              <a:spcBef>
                <a:spcPts val="0"/>
              </a:spcBef>
              <a:spcAft>
                <a:spcPts val="0"/>
              </a:spcAft>
              <a:buSzPts val="1200"/>
              <a:buChar char="●"/>
            </a:pPr>
            <a:r>
              <a:rPr lang="en-US" sz="1200"/>
              <a:t>Path to BMv2 JSON and P4Info to deploy</a:t>
            </a:r>
            <a:endParaRPr sz="1200"/>
          </a:p>
          <a:p>
            <a:pPr marL="457200" lvl="0" indent="-304800" algn="l" rtl="0">
              <a:spcBef>
                <a:spcPts val="0"/>
              </a:spcBef>
              <a:spcAft>
                <a:spcPts val="0"/>
              </a:spcAft>
              <a:buSzPts val="1200"/>
              <a:buChar char="●"/>
            </a:pPr>
            <a:r>
              <a:rPr lang="en-US" sz="1200"/>
              <a:t>Table entries</a:t>
            </a:r>
            <a:endParaRPr sz="12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010"/>
        <p:cNvGrpSpPr/>
        <p:nvPr/>
      </p:nvGrpSpPr>
      <p:grpSpPr>
        <a:xfrm>
          <a:off x="0" y="0"/>
          <a:ext cx="0" cy="0"/>
          <a:chOff x="0" y="0"/>
          <a:chExt cx="0" cy="0"/>
        </a:xfrm>
      </p:grpSpPr>
      <p:sp>
        <p:nvSpPr>
          <p:cNvPr id="3011" name="Google Shape;3011;p191"/>
          <p:cNvSpPr txBox="1">
            <a:spLocks noGrp="1"/>
          </p:cNvSpPr>
          <p:nvPr>
            <p:ph type="title"/>
          </p:nvPr>
        </p:nvSpPr>
        <p:spPr>
          <a:xfrm>
            <a:off x="152400" y="127400"/>
            <a:ext cx="8686800" cy="47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Step 3: Run the traffic generator and sniffer</a:t>
            </a:r>
            <a:endParaRPr/>
          </a:p>
        </p:txBody>
      </p:sp>
      <p:sp>
        <p:nvSpPr>
          <p:cNvPr id="3012" name="Google Shape;3012;p191"/>
          <p:cNvSpPr txBox="1">
            <a:spLocks noGrp="1"/>
          </p:cNvSpPr>
          <p:nvPr>
            <p:ph type="body" idx="1"/>
          </p:nvPr>
        </p:nvSpPr>
        <p:spPr>
          <a:xfrm>
            <a:off x="152400" y="742951"/>
            <a:ext cx="8686800" cy="4114800"/>
          </a:xfrm>
          <a:prstGeom prst="rect">
            <a:avLst/>
          </a:prstGeom>
        </p:spPr>
        <p:txBody>
          <a:bodyPr spcFirstLastPara="1" wrap="square" lIns="91425" tIns="91425" rIns="91425" bIns="91425" anchor="t" anchorCtr="0">
            <a:noAutofit/>
          </a:bodyPr>
          <a:lstStyle/>
          <a:p>
            <a:pPr marL="260348" lvl="0" indent="78741" algn="l" rtl="0">
              <a:spcBef>
                <a:spcPts val="75"/>
              </a:spcBef>
              <a:spcAft>
                <a:spcPts val="0"/>
              </a:spcAft>
              <a:buNone/>
            </a:pPr>
            <a:r>
              <a:rPr lang="en-US"/>
              <a:t>In some exercises, this is</a:t>
            </a:r>
            <a:endParaRPr/>
          </a:p>
          <a:p>
            <a:pPr marL="260348" lvl="0" indent="78741" algn="l" rtl="0">
              <a:spcBef>
                <a:spcPts val="75"/>
              </a:spcBef>
              <a:spcAft>
                <a:spcPts val="0"/>
              </a:spcAft>
              <a:buNone/>
            </a:pPr>
            <a:r>
              <a:rPr lang="en-US" b="0">
                <a:latin typeface="Source Code Pro"/>
                <a:ea typeface="Source Code Pro"/>
                <a:cs typeface="Source Code Pro"/>
                <a:sym typeface="Source Code Pro"/>
              </a:rPr>
              <a:t>send.py</a:t>
            </a:r>
            <a:r>
              <a:rPr lang="en-US"/>
              <a:t> and </a:t>
            </a:r>
            <a:r>
              <a:rPr lang="en-US" b="0">
                <a:latin typeface="Source Code Pro"/>
                <a:ea typeface="Source Code Pro"/>
                <a:cs typeface="Source Code Pro"/>
                <a:sym typeface="Source Code Pro"/>
              </a:rPr>
              <a:t>receive.py</a:t>
            </a:r>
            <a:endParaRPr b="0">
              <a:latin typeface="Source Code Pro"/>
              <a:ea typeface="Source Code Pro"/>
              <a:cs typeface="Source Code Pro"/>
              <a:sym typeface="Source Code Pro"/>
            </a:endParaRPr>
          </a:p>
          <a:p>
            <a:pPr marL="260348" lvl="0" indent="78741" algn="l" rtl="0">
              <a:spcBef>
                <a:spcPts val="75"/>
              </a:spcBef>
              <a:spcAft>
                <a:spcPts val="0"/>
              </a:spcAft>
              <a:buNone/>
            </a:pPr>
            <a:endParaRPr/>
          </a:p>
          <a:p>
            <a:pPr marL="260348" lvl="0" indent="78741" algn="l" rtl="0">
              <a:spcBef>
                <a:spcPts val="75"/>
              </a:spcBef>
              <a:spcAft>
                <a:spcPts val="0"/>
              </a:spcAft>
              <a:buNone/>
            </a:pPr>
            <a:r>
              <a:rPr lang="en-US"/>
              <a:t>In others, we use standard</a:t>
            </a:r>
            <a:endParaRPr/>
          </a:p>
          <a:p>
            <a:pPr marL="260348" lvl="0" indent="78741" algn="l" rtl="0">
              <a:spcBef>
                <a:spcPts val="75"/>
              </a:spcBef>
              <a:spcAft>
                <a:spcPts val="0"/>
              </a:spcAft>
              <a:buNone/>
            </a:pPr>
            <a:r>
              <a:rPr lang="en-US"/>
              <a:t>Linux programs, like </a:t>
            </a:r>
            <a:r>
              <a:rPr lang="en-US" b="0">
                <a:latin typeface="Source Code Pro"/>
                <a:ea typeface="Source Code Pro"/>
                <a:cs typeface="Source Code Pro"/>
                <a:sym typeface="Source Code Pro"/>
              </a:rPr>
              <a:t>ping</a:t>
            </a:r>
            <a:endParaRPr b="0">
              <a:latin typeface="Source Code Pro"/>
              <a:ea typeface="Source Code Pro"/>
              <a:cs typeface="Source Code Pro"/>
              <a:sym typeface="Source Code Pro"/>
            </a:endParaRPr>
          </a:p>
          <a:p>
            <a:pPr marL="260348" lvl="0" indent="78741" algn="l" rtl="0">
              <a:spcBef>
                <a:spcPts val="75"/>
              </a:spcBef>
              <a:spcAft>
                <a:spcPts val="0"/>
              </a:spcAft>
              <a:buNone/>
            </a:pPr>
            <a:endParaRPr b="0">
              <a:latin typeface="Source Code Pro"/>
              <a:ea typeface="Source Code Pro"/>
              <a:cs typeface="Source Code Pro"/>
              <a:sym typeface="Source Code Pro"/>
            </a:endParaRPr>
          </a:p>
          <a:p>
            <a:pPr marL="260348" lvl="0" indent="78741" algn="l" rtl="0">
              <a:spcBef>
                <a:spcPts val="75"/>
              </a:spcBef>
              <a:spcAft>
                <a:spcPts val="0"/>
              </a:spcAft>
              <a:buNone/>
            </a:pPr>
            <a:r>
              <a:rPr lang="en-US"/>
              <a:t>In the p4runtime exercise,</a:t>
            </a:r>
            <a:endParaRPr/>
          </a:p>
          <a:p>
            <a:pPr marL="260348" lvl="0" indent="78741" algn="l" rtl="0">
              <a:spcBef>
                <a:spcPts val="75"/>
              </a:spcBef>
              <a:spcAft>
                <a:spcPts val="0"/>
              </a:spcAft>
              <a:buNone/>
            </a:pPr>
            <a:r>
              <a:rPr lang="en-US"/>
              <a:t>we also run our own controller:</a:t>
            </a:r>
            <a:endParaRPr/>
          </a:p>
          <a:p>
            <a:pPr marL="260348" lvl="0" indent="78741" algn="l" rtl="0">
              <a:spcBef>
                <a:spcPts val="75"/>
              </a:spcBef>
              <a:spcAft>
                <a:spcPts val="0"/>
              </a:spcAft>
              <a:buNone/>
            </a:pPr>
            <a:r>
              <a:rPr lang="en-US" b="0">
                <a:latin typeface="Source Code Pro"/>
                <a:ea typeface="Source Code Pro"/>
                <a:cs typeface="Source Code Pro"/>
                <a:sym typeface="Source Code Pro"/>
              </a:rPr>
              <a:t>mycontroller.py </a:t>
            </a:r>
            <a:r>
              <a:rPr lang="en-US"/>
              <a:t>instead of</a:t>
            </a:r>
            <a:endParaRPr/>
          </a:p>
          <a:p>
            <a:pPr marL="260348" lvl="0" indent="78741" algn="l" rtl="0">
              <a:spcBef>
                <a:spcPts val="75"/>
              </a:spcBef>
              <a:spcAft>
                <a:spcPts val="75"/>
              </a:spcAft>
              <a:buNone/>
            </a:pPr>
            <a:r>
              <a:rPr lang="en-US"/>
              <a:t>the static one</a:t>
            </a:r>
            <a:endParaRPr/>
          </a:p>
        </p:txBody>
      </p:sp>
      <p:sp>
        <p:nvSpPr>
          <p:cNvPr id="3013" name="Google Shape;3013;p191"/>
          <p:cNvSpPr txBox="1">
            <a:spLocks noGrp="1"/>
          </p:cNvSpPr>
          <p:nvPr>
            <p:ph type="sldNum" idx="12"/>
          </p:nvPr>
        </p:nvSpPr>
        <p:spPr>
          <a:xfrm>
            <a:off x="7924800" y="4926807"/>
            <a:ext cx="1066800" cy="1596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64</a:t>
            </a:fld>
            <a:endParaRPr/>
          </a:p>
        </p:txBody>
      </p:sp>
      <p:grpSp>
        <p:nvGrpSpPr>
          <p:cNvPr id="3014" name="Google Shape;3014;p191"/>
          <p:cNvGrpSpPr/>
          <p:nvPr/>
        </p:nvGrpSpPr>
        <p:grpSpPr>
          <a:xfrm>
            <a:off x="4835500" y="1697112"/>
            <a:ext cx="2180404" cy="2730669"/>
            <a:chOff x="4302825" y="1697875"/>
            <a:chExt cx="2180404" cy="2730669"/>
          </a:xfrm>
        </p:grpSpPr>
        <p:sp>
          <p:nvSpPr>
            <p:cNvPr id="3015" name="Google Shape;3015;p191"/>
            <p:cNvSpPr/>
            <p:nvPr/>
          </p:nvSpPr>
          <p:spPr>
            <a:xfrm>
              <a:off x="4302828" y="1697944"/>
              <a:ext cx="2180400" cy="2730600"/>
            </a:xfrm>
            <a:prstGeom prst="rect">
              <a:avLst/>
            </a:prstGeom>
            <a:gradFill>
              <a:gsLst>
                <a:gs pos="0">
                  <a:srgbClr val="2D5C97"/>
                </a:gs>
                <a:gs pos="80000">
                  <a:srgbClr val="3C7AC5"/>
                </a:gs>
                <a:gs pos="100000">
                  <a:srgbClr val="397BC9"/>
                </a:gs>
              </a:gsLst>
              <a:lin ang="16200038" scaled="0"/>
            </a:gradFill>
            <a:ln w="9525" cap="flat" cmpd="sng">
              <a:solidFill>
                <a:srgbClr val="4A7DBA"/>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6" name="Google Shape;3016;p191"/>
            <p:cNvSpPr txBox="1"/>
            <p:nvPr/>
          </p:nvSpPr>
          <p:spPr>
            <a:xfrm rot="-5400000">
              <a:off x="4027725" y="1972975"/>
              <a:ext cx="2730600" cy="2180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38"/>
                <a:buFont typeface="Arial"/>
                <a:buNone/>
              </a:pPr>
              <a:r>
                <a:rPr lang="en-US" sz="1350" b="0" i="0" u="none" strike="noStrike" cap="none">
                  <a:solidFill>
                    <a:schemeClr val="lt1"/>
                  </a:solidFill>
                  <a:latin typeface="Arial"/>
                  <a:ea typeface="Arial"/>
                  <a:cs typeface="Arial"/>
                  <a:sym typeface="Arial"/>
                </a:rPr>
                <a:t>simple_switch_grp</a:t>
              </a:r>
              <a:r>
                <a:rPr lang="en-US" sz="1350">
                  <a:solidFill>
                    <a:schemeClr val="lt1"/>
                  </a:solidFill>
                </a:rPr>
                <a:t>c</a:t>
              </a:r>
              <a:r>
                <a:rPr lang="en-US" sz="1350" b="0" i="0" u="none" strike="noStrike" cap="none">
                  <a:solidFill>
                    <a:schemeClr val="lt1"/>
                  </a:solidFill>
                  <a:latin typeface="Arial"/>
                  <a:ea typeface="Arial"/>
                  <a:cs typeface="Arial"/>
                  <a:sym typeface="Arial"/>
                </a:rPr>
                <a:t>  (BMv2)</a:t>
              </a:r>
              <a:endParaRPr/>
            </a:p>
          </p:txBody>
        </p:sp>
        <p:sp>
          <p:nvSpPr>
            <p:cNvPr id="3017" name="Google Shape;3017;p191"/>
            <p:cNvSpPr/>
            <p:nvPr/>
          </p:nvSpPr>
          <p:spPr>
            <a:xfrm>
              <a:off x="4702780" y="1697944"/>
              <a:ext cx="1566900" cy="350700"/>
            </a:xfrm>
            <a:prstGeom prst="roundRect">
              <a:avLst>
                <a:gd name="adj" fmla="val 16667"/>
              </a:avLst>
            </a:prstGeom>
            <a:solidFill>
              <a:schemeClr val="accent2"/>
            </a:solidFill>
            <a:ln w="38100" cap="flat" cmpd="sng">
              <a:solidFill>
                <a:schemeClr val="lt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25"/>
                <a:buFont typeface="Arial"/>
                <a:buNone/>
              </a:pPr>
              <a:r>
                <a:rPr lang="en-US" sz="900">
                  <a:solidFill>
                    <a:schemeClr val="lt1"/>
                  </a:solidFill>
                </a:rPr>
                <a:t>P4Runtime server</a:t>
              </a:r>
              <a:endParaRPr/>
            </a:p>
          </p:txBody>
        </p:sp>
        <p:sp>
          <p:nvSpPr>
            <p:cNvPr id="3018" name="Google Shape;3018;p191"/>
            <p:cNvSpPr/>
            <p:nvPr/>
          </p:nvSpPr>
          <p:spPr>
            <a:xfrm rot="10800000">
              <a:off x="5612850" y="2659613"/>
              <a:ext cx="496800" cy="850200"/>
            </a:xfrm>
            <a:prstGeom prst="can">
              <a:avLst>
                <a:gd name="adj" fmla="val 25000"/>
              </a:avLst>
            </a:prstGeom>
            <a:gradFill>
              <a:gsLst>
                <a:gs pos="0">
                  <a:srgbClr val="C8B2E9"/>
                </a:gs>
                <a:gs pos="35000">
                  <a:srgbClr val="D6CAED"/>
                </a:gs>
                <a:gs pos="100000">
                  <a:srgbClr val="EFE8FA"/>
                </a:gs>
              </a:gsLst>
              <a:lin ang="16200038" scaled="0"/>
            </a:gradFill>
            <a:ln w="9525" cap="flat" cmpd="sng">
              <a:solidFill>
                <a:srgbClr val="7C5F9F"/>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9" name="Google Shape;3019;p191"/>
            <p:cNvSpPr txBox="1"/>
            <p:nvPr/>
          </p:nvSpPr>
          <p:spPr>
            <a:xfrm rot="5400000">
              <a:off x="5529300" y="2805137"/>
              <a:ext cx="663900" cy="496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300"/>
                <a:buFont typeface="Arial"/>
                <a:buNone/>
              </a:pPr>
              <a:r>
                <a:rPr lang="en-US" sz="1200" b="0" i="0" u="none" strike="noStrike" cap="none">
                  <a:solidFill>
                    <a:schemeClr val="dk1"/>
                  </a:solidFill>
                  <a:latin typeface="Arial"/>
                  <a:ea typeface="Arial"/>
                  <a:cs typeface="Arial"/>
                  <a:sym typeface="Arial"/>
                </a:rPr>
                <a:t>Egress</a:t>
              </a:r>
              <a:endParaRPr/>
            </a:p>
          </p:txBody>
        </p:sp>
        <p:sp>
          <p:nvSpPr>
            <p:cNvPr id="3020" name="Google Shape;3020;p191"/>
            <p:cNvSpPr/>
            <p:nvPr/>
          </p:nvSpPr>
          <p:spPr>
            <a:xfrm>
              <a:off x="4852301" y="2659493"/>
              <a:ext cx="496800" cy="850200"/>
            </a:xfrm>
            <a:prstGeom prst="can">
              <a:avLst>
                <a:gd name="adj" fmla="val 25000"/>
              </a:avLst>
            </a:prstGeom>
            <a:gradFill>
              <a:gsLst>
                <a:gs pos="0">
                  <a:srgbClr val="C8B2E9"/>
                </a:gs>
                <a:gs pos="35000">
                  <a:srgbClr val="D6CAED"/>
                </a:gs>
                <a:gs pos="100000">
                  <a:srgbClr val="EFE8FA"/>
                </a:gs>
              </a:gsLst>
              <a:lin ang="16200038" scaled="0"/>
            </a:gradFill>
            <a:ln w="9525" cap="flat" cmpd="sng">
              <a:solidFill>
                <a:srgbClr val="7C5F9F"/>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1" name="Google Shape;3021;p191"/>
            <p:cNvSpPr txBox="1"/>
            <p:nvPr/>
          </p:nvSpPr>
          <p:spPr>
            <a:xfrm rot="-5400000">
              <a:off x="4768750" y="2867332"/>
              <a:ext cx="663900" cy="496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300"/>
                <a:buFont typeface="Arial"/>
                <a:buNone/>
              </a:pPr>
              <a:r>
                <a:rPr lang="en-US" sz="1200" b="0" i="0" u="none" strike="noStrike" cap="none">
                  <a:solidFill>
                    <a:schemeClr val="dk1"/>
                  </a:solidFill>
                  <a:latin typeface="Arial"/>
                  <a:ea typeface="Arial"/>
                  <a:cs typeface="Arial"/>
                  <a:sym typeface="Arial"/>
                </a:rPr>
                <a:t>Ingress</a:t>
              </a:r>
              <a:endParaRPr/>
            </a:p>
          </p:txBody>
        </p:sp>
        <p:sp>
          <p:nvSpPr>
            <p:cNvPr id="3022" name="Google Shape;3022;p191"/>
            <p:cNvSpPr/>
            <p:nvPr/>
          </p:nvSpPr>
          <p:spPr>
            <a:xfrm>
              <a:off x="5253405" y="2160563"/>
              <a:ext cx="495900" cy="470400"/>
            </a:xfrm>
            <a:prstGeom prst="rect">
              <a:avLst/>
            </a:prstGeom>
            <a:gradFill>
              <a:gsLst>
                <a:gs pos="0">
                  <a:srgbClr val="C8B2E9"/>
                </a:gs>
                <a:gs pos="35000">
                  <a:srgbClr val="D6CAED"/>
                </a:gs>
                <a:gs pos="100000">
                  <a:srgbClr val="EFE8FA"/>
                </a:gs>
              </a:gsLst>
              <a:lin ang="16200038" scaled="0"/>
            </a:gradFill>
            <a:ln w="9525" cap="flat" cmpd="sng">
              <a:solidFill>
                <a:srgbClr val="7C5F9F"/>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dk1"/>
                </a:buClr>
                <a:buSzPts val="338"/>
                <a:buFont typeface="Arial"/>
                <a:buNone/>
              </a:pPr>
              <a:r>
                <a:rPr lang="en-US" sz="1350" b="0" i="0" u="none" strike="noStrike" cap="none">
                  <a:solidFill>
                    <a:schemeClr val="dk1"/>
                  </a:solidFill>
                  <a:latin typeface="Arial"/>
                  <a:ea typeface="Arial"/>
                  <a:cs typeface="Arial"/>
                  <a:sym typeface="Arial"/>
                </a:rPr>
                <a:t>TM</a:t>
              </a:r>
              <a:endParaRPr/>
            </a:p>
          </p:txBody>
        </p:sp>
        <p:sp>
          <p:nvSpPr>
            <p:cNvPr id="3023" name="Google Shape;3023;p191"/>
            <p:cNvSpPr/>
            <p:nvPr/>
          </p:nvSpPr>
          <p:spPr>
            <a:xfrm rot="5400000">
              <a:off x="4911034" y="3448161"/>
              <a:ext cx="340500" cy="725100"/>
            </a:xfrm>
            <a:prstGeom prst="rect">
              <a:avLst/>
            </a:prstGeom>
            <a:gradFill>
              <a:gsLst>
                <a:gs pos="0">
                  <a:srgbClr val="C8B2E9"/>
                </a:gs>
                <a:gs pos="35000">
                  <a:srgbClr val="D6CAED"/>
                </a:gs>
                <a:gs pos="100000">
                  <a:srgbClr val="EFE8FA"/>
                </a:gs>
              </a:gsLst>
              <a:lin ang="16200038" scaled="0"/>
            </a:gradFill>
            <a:ln w="9525" cap="flat" cmpd="sng">
              <a:solidFill>
                <a:srgbClr val="7C5F9F"/>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4" name="Google Shape;3024;p191"/>
            <p:cNvSpPr txBox="1"/>
            <p:nvPr/>
          </p:nvSpPr>
          <p:spPr>
            <a:xfrm>
              <a:off x="4718706" y="3667298"/>
              <a:ext cx="725100" cy="340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275"/>
                <a:buFont typeface="Arial"/>
                <a:buNone/>
              </a:pPr>
              <a:r>
                <a:rPr lang="en-US" sz="1100" b="0" i="0" u="none" strike="noStrike" cap="none">
                  <a:solidFill>
                    <a:schemeClr val="dk1"/>
                  </a:solidFill>
                  <a:latin typeface="Arial"/>
                  <a:ea typeface="Arial"/>
                  <a:cs typeface="Arial"/>
                  <a:sym typeface="Arial"/>
                </a:rPr>
                <a:t>Parser</a:t>
              </a:r>
              <a:endParaRPr/>
            </a:p>
          </p:txBody>
        </p:sp>
        <p:sp>
          <p:nvSpPr>
            <p:cNvPr id="3025" name="Google Shape;3025;p191"/>
            <p:cNvSpPr/>
            <p:nvPr/>
          </p:nvSpPr>
          <p:spPr>
            <a:xfrm rot="-5400000">
              <a:off x="5693716" y="3448100"/>
              <a:ext cx="340500" cy="725100"/>
            </a:xfrm>
            <a:prstGeom prst="rect">
              <a:avLst/>
            </a:prstGeom>
            <a:gradFill>
              <a:gsLst>
                <a:gs pos="0">
                  <a:srgbClr val="C8B2E9"/>
                </a:gs>
                <a:gs pos="35000">
                  <a:srgbClr val="D6CAED"/>
                </a:gs>
                <a:gs pos="100000">
                  <a:srgbClr val="EFE8FA"/>
                </a:gs>
              </a:gsLst>
              <a:lin ang="16200038" scaled="0"/>
            </a:gradFill>
            <a:ln w="9525" cap="flat" cmpd="sng">
              <a:solidFill>
                <a:srgbClr val="7C5F9F"/>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6" name="Google Shape;3026;p191"/>
            <p:cNvSpPr txBox="1"/>
            <p:nvPr/>
          </p:nvSpPr>
          <p:spPr>
            <a:xfrm>
              <a:off x="5501406" y="3667298"/>
              <a:ext cx="725100" cy="340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275"/>
                <a:buFont typeface="Arial"/>
                <a:buNone/>
              </a:pPr>
              <a:r>
                <a:rPr lang="en-US" sz="1100" b="0" i="0" u="none" strike="noStrike" cap="none">
                  <a:solidFill>
                    <a:schemeClr val="dk1"/>
                  </a:solidFill>
                  <a:latin typeface="Arial"/>
                  <a:ea typeface="Arial"/>
                  <a:cs typeface="Arial"/>
                  <a:sym typeface="Arial"/>
                </a:rPr>
                <a:t>Deparser</a:t>
              </a:r>
              <a:endParaRPr/>
            </a:p>
          </p:txBody>
        </p:sp>
        <p:sp>
          <p:nvSpPr>
            <p:cNvPr id="3027" name="Google Shape;3027;p191"/>
            <p:cNvSpPr/>
            <p:nvPr/>
          </p:nvSpPr>
          <p:spPr>
            <a:xfrm>
              <a:off x="5019433" y="2321606"/>
              <a:ext cx="297000" cy="446400"/>
            </a:xfrm>
            <a:prstGeom prst="bentArrow">
              <a:avLst>
                <a:gd name="adj1" fmla="val 37500"/>
                <a:gd name="adj2" fmla="val 25000"/>
                <a:gd name="adj3" fmla="val 25000"/>
                <a:gd name="adj4" fmla="val 43750"/>
              </a:avLst>
            </a:prstGeom>
            <a:solidFill>
              <a:schemeClr val="accent5"/>
            </a:solidFill>
            <a:ln w="38100" cap="flat" cmpd="sng">
              <a:solidFill>
                <a:schemeClr val="lt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3028" name="Google Shape;3028;p191"/>
            <p:cNvSpPr/>
            <p:nvPr/>
          </p:nvSpPr>
          <p:spPr>
            <a:xfrm rot="5400000">
              <a:off x="5590805" y="2411455"/>
              <a:ext cx="446400" cy="266700"/>
            </a:xfrm>
            <a:prstGeom prst="bentArrow">
              <a:avLst>
                <a:gd name="adj1" fmla="val 37500"/>
                <a:gd name="adj2" fmla="val 25000"/>
                <a:gd name="adj3" fmla="val 25000"/>
                <a:gd name="adj4" fmla="val 43750"/>
              </a:avLst>
            </a:prstGeom>
            <a:solidFill>
              <a:schemeClr val="accent5"/>
            </a:solidFill>
            <a:ln w="38100" cap="flat" cmpd="sng">
              <a:solidFill>
                <a:schemeClr val="lt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3029" name="Google Shape;3029;p191"/>
            <p:cNvSpPr/>
            <p:nvPr/>
          </p:nvSpPr>
          <p:spPr>
            <a:xfrm>
              <a:off x="4718707" y="4041826"/>
              <a:ext cx="1507800" cy="358800"/>
            </a:xfrm>
            <a:prstGeom prst="rect">
              <a:avLst/>
            </a:prstGeom>
            <a:gradFill>
              <a:gsLst>
                <a:gs pos="0">
                  <a:srgbClr val="9FC3FF"/>
                </a:gs>
                <a:gs pos="35000">
                  <a:srgbClr val="BDD5FF"/>
                </a:gs>
                <a:gs pos="100000">
                  <a:srgbClr val="E4EEFF"/>
                </a:gs>
              </a:gsLst>
              <a:lin ang="16200038" scaled="0"/>
            </a:gradFill>
            <a:ln w="9525" cap="flat" cmpd="sng">
              <a:solidFill>
                <a:srgbClr val="4A7DBA"/>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38"/>
                <a:buFont typeface="Arial"/>
                <a:buNone/>
              </a:pPr>
              <a:r>
                <a:rPr lang="en-US" sz="1350" b="0" i="0" u="none" strike="noStrike" cap="none">
                  <a:solidFill>
                    <a:schemeClr val="dk1"/>
                  </a:solidFill>
                  <a:latin typeface="Arial"/>
                  <a:ea typeface="Arial"/>
                  <a:cs typeface="Arial"/>
                  <a:sym typeface="Arial"/>
                </a:rPr>
                <a:t>Port Interface</a:t>
              </a:r>
              <a:endParaRPr/>
            </a:p>
          </p:txBody>
        </p:sp>
        <p:sp>
          <p:nvSpPr>
            <p:cNvPr id="3030" name="Google Shape;3030;p191"/>
            <p:cNvSpPr/>
            <p:nvPr/>
          </p:nvSpPr>
          <p:spPr>
            <a:xfrm>
              <a:off x="5020021" y="3432516"/>
              <a:ext cx="154500" cy="265800"/>
            </a:xfrm>
            <a:prstGeom prst="upArrow">
              <a:avLst>
                <a:gd name="adj1" fmla="val 50000"/>
                <a:gd name="adj2" fmla="val 50000"/>
              </a:avLst>
            </a:prstGeom>
            <a:solidFill>
              <a:schemeClr val="accent5"/>
            </a:solidFill>
            <a:ln w="38100" cap="flat" cmpd="sng">
              <a:solidFill>
                <a:schemeClr val="lt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3031" name="Google Shape;3031;p191"/>
            <p:cNvSpPr/>
            <p:nvPr/>
          </p:nvSpPr>
          <p:spPr>
            <a:xfrm>
              <a:off x="4996469" y="3930498"/>
              <a:ext cx="154500" cy="192000"/>
            </a:xfrm>
            <a:prstGeom prst="upArrow">
              <a:avLst>
                <a:gd name="adj1" fmla="val 50000"/>
                <a:gd name="adj2" fmla="val 50000"/>
              </a:avLst>
            </a:prstGeom>
            <a:solidFill>
              <a:schemeClr val="accent5"/>
            </a:solidFill>
            <a:ln w="38100" cap="flat" cmpd="sng">
              <a:solidFill>
                <a:schemeClr val="lt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3032" name="Google Shape;3032;p191"/>
            <p:cNvSpPr/>
            <p:nvPr/>
          </p:nvSpPr>
          <p:spPr>
            <a:xfrm rot="10800000" flipH="1">
              <a:off x="5774085" y="3432664"/>
              <a:ext cx="154500" cy="265800"/>
            </a:xfrm>
            <a:prstGeom prst="upArrow">
              <a:avLst>
                <a:gd name="adj1" fmla="val 50000"/>
                <a:gd name="adj2" fmla="val 50000"/>
              </a:avLst>
            </a:prstGeom>
            <a:solidFill>
              <a:schemeClr val="accent5"/>
            </a:solidFill>
            <a:ln w="38100" cap="flat" cmpd="sng">
              <a:solidFill>
                <a:schemeClr val="lt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3033" name="Google Shape;3033;p191"/>
            <p:cNvSpPr/>
            <p:nvPr/>
          </p:nvSpPr>
          <p:spPr>
            <a:xfrm rot="10800000" flipH="1">
              <a:off x="5750532" y="3930598"/>
              <a:ext cx="154500" cy="192000"/>
            </a:xfrm>
            <a:prstGeom prst="upArrow">
              <a:avLst>
                <a:gd name="adj1" fmla="val 50000"/>
                <a:gd name="adj2" fmla="val 50000"/>
              </a:avLst>
            </a:prstGeom>
            <a:solidFill>
              <a:schemeClr val="accent5"/>
            </a:solidFill>
            <a:ln w="38100" cap="flat" cmpd="sng">
              <a:solidFill>
                <a:schemeClr val="lt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3034" name="Google Shape;3034;p191"/>
            <p:cNvSpPr/>
            <p:nvPr/>
          </p:nvSpPr>
          <p:spPr>
            <a:xfrm>
              <a:off x="6276096" y="2089434"/>
              <a:ext cx="198600" cy="515700"/>
            </a:xfrm>
            <a:prstGeom prst="rect">
              <a:avLst/>
            </a:prstGeom>
            <a:solidFill>
              <a:schemeClr val="accent2"/>
            </a:solidFill>
            <a:ln w="38100" cap="flat" cmpd="sng">
              <a:solidFill>
                <a:schemeClr val="lt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8"/>
                <a:buFont typeface="Arial"/>
                <a:buNone/>
              </a:pPr>
              <a:r>
                <a:rPr lang="en-US" sz="750" b="0" i="0" u="none" strike="noStrike" cap="none">
                  <a:solidFill>
                    <a:schemeClr val="lt1"/>
                  </a:solidFill>
                  <a:latin typeface="Arial"/>
                  <a:ea typeface="Arial"/>
                  <a:cs typeface="Arial"/>
                  <a:sym typeface="Arial"/>
                </a:rPr>
                <a:t>Log</a:t>
              </a:r>
              <a:endParaRPr/>
            </a:p>
          </p:txBody>
        </p:sp>
        <p:sp>
          <p:nvSpPr>
            <p:cNvPr id="3035" name="Google Shape;3035;p191"/>
            <p:cNvSpPr/>
            <p:nvPr/>
          </p:nvSpPr>
          <p:spPr>
            <a:xfrm>
              <a:off x="6280485" y="2898308"/>
              <a:ext cx="198600" cy="905100"/>
            </a:xfrm>
            <a:prstGeom prst="rect">
              <a:avLst/>
            </a:prstGeom>
            <a:solidFill>
              <a:schemeClr val="accent2"/>
            </a:solidFill>
            <a:ln w="38100" cap="flat" cmpd="sng">
              <a:solidFill>
                <a:schemeClr val="lt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8"/>
                <a:buFont typeface="Arial"/>
                <a:buNone/>
              </a:pPr>
              <a:r>
                <a:rPr lang="en-US" sz="750" b="0" i="0" u="none" strike="noStrike" cap="none">
                  <a:solidFill>
                    <a:schemeClr val="lt1"/>
                  </a:solidFill>
                  <a:latin typeface="Arial"/>
                  <a:ea typeface="Arial"/>
                  <a:cs typeface="Arial"/>
                  <a:sym typeface="Arial"/>
                </a:rPr>
                <a:t>Debug</a:t>
              </a:r>
              <a:endParaRPr/>
            </a:p>
          </p:txBody>
        </p:sp>
      </p:grpSp>
      <p:grpSp>
        <p:nvGrpSpPr>
          <p:cNvPr id="3036" name="Google Shape;3036;p191"/>
          <p:cNvGrpSpPr/>
          <p:nvPr/>
        </p:nvGrpSpPr>
        <p:grpSpPr>
          <a:xfrm>
            <a:off x="3041396" y="3954577"/>
            <a:ext cx="5785366" cy="958884"/>
            <a:chOff x="2508721" y="3955339"/>
            <a:chExt cx="5785366" cy="958884"/>
          </a:xfrm>
        </p:grpSpPr>
        <p:sp>
          <p:nvSpPr>
            <p:cNvPr id="3037" name="Google Shape;3037;p191"/>
            <p:cNvSpPr/>
            <p:nvPr/>
          </p:nvSpPr>
          <p:spPr>
            <a:xfrm>
              <a:off x="7100317" y="3964096"/>
              <a:ext cx="1193770" cy="402016"/>
            </a:xfrm>
            <a:prstGeom prst="flowChartPredefinedProcess">
              <a:avLst/>
            </a:prstGeom>
            <a:gradFill>
              <a:gsLst>
                <a:gs pos="0">
                  <a:srgbClr val="2D5C97"/>
                </a:gs>
                <a:gs pos="80000">
                  <a:srgbClr val="3C7AC5"/>
                </a:gs>
                <a:gs pos="100000">
                  <a:srgbClr val="397BC9"/>
                </a:gs>
              </a:gsLst>
              <a:lin ang="16200038" scaled="0"/>
            </a:gradFill>
            <a:ln w="9525" cap="flat" cmpd="sng">
              <a:solidFill>
                <a:srgbClr val="4A7DBA"/>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chemeClr val="lt1"/>
                </a:buClr>
                <a:buSzPts val="312"/>
                <a:buFont typeface="Arial"/>
                <a:buNone/>
              </a:pPr>
              <a:r>
                <a:rPr lang="en-US" sz="1248" b="0" i="0" u="none" strike="noStrike" cap="none">
                  <a:solidFill>
                    <a:schemeClr val="lt1"/>
                  </a:solidFill>
                  <a:latin typeface="Arial"/>
                  <a:ea typeface="Arial"/>
                  <a:cs typeface="Arial"/>
                  <a:sym typeface="Arial"/>
                </a:rPr>
                <a:t>Packet sniffer</a:t>
              </a:r>
              <a:endParaRPr/>
            </a:p>
          </p:txBody>
        </p:sp>
        <p:sp>
          <p:nvSpPr>
            <p:cNvPr id="3038" name="Google Shape;3038;p191"/>
            <p:cNvSpPr/>
            <p:nvPr/>
          </p:nvSpPr>
          <p:spPr>
            <a:xfrm>
              <a:off x="2508721" y="3955339"/>
              <a:ext cx="1193770" cy="402016"/>
            </a:xfrm>
            <a:prstGeom prst="flowChartPredefinedProcess">
              <a:avLst/>
            </a:prstGeom>
            <a:gradFill>
              <a:gsLst>
                <a:gs pos="0">
                  <a:srgbClr val="2D5C97"/>
                </a:gs>
                <a:gs pos="80000">
                  <a:srgbClr val="3C7AC5"/>
                </a:gs>
                <a:gs pos="100000">
                  <a:srgbClr val="397BC9"/>
                </a:gs>
              </a:gsLst>
              <a:lin ang="16200038" scaled="0"/>
            </a:gradFill>
            <a:ln w="9525" cap="flat" cmpd="sng">
              <a:solidFill>
                <a:srgbClr val="4A7DBA"/>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chemeClr val="lt1"/>
                </a:buClr>
                <a:buSzPts val="312"/>
                <a:buFont typeface="Arial"/>
                <a:buNone/>
              </a:pPr>
              <a:r>
                <a:rPr lang="en-US" sz="1248" b="0" i="0" u="none" strike="noStrike" cap="none">
                  <a:solidFill>
                    <a:schemeClr val="lt1"/>
                  </a:solidFill>
                  <a:latin typeface="Arial"/>
                  <a:ea typeface="Arial"/>
                  <a:cs typeface="Arial"/>
                  <a:sym typeface="Arial"/>
                </a:rPr>
                <a:t>Packet generator </a:t>
              </a:r>
              <a:endParaRPr/>
            </a:p>
          </p:txBody>
        </p:sp>
        <p:sp>
          <p:nvSpPr>
            <p:cNvPr id="3039" name="Google Shape;3039;p191"/>
            <p:cNvSpPr/>
            <p:nvPr/>
          </p:nvSpPr>
          <p:spPr>
            <a:xfrm rot="10800000" flipH="1">
              <a:off x="3585946" y="4362106"/>
              <a:ext cx="315600" cy="528300"/>
            </a:xfrm>
            <a:prstGeom prst="bentArrow">
              <a:avLst>
                <a:gd name="adj1" fmla="val 25000"/>
                <a:gd name="adj2" fmla="val 25000"/>
                <a:gd name="adj3" fmla="val 25000"/>
                <a:gd name="adj4" fmla="val 43750"/>
              </a:avLst>
            </a:prstGeom>
            <a:gradFill>
              <a:gsLst>
                <a:gs pos="0">
                  <a:srgbClr val="2D5C97"/>
                </a:gs>
                <a:gs pos="80000">
                  <a:srgbClr val="3C7AC5"/>
                </a:gs>
                <a:gs pos="100000">
                  <a:srgbClr val="397BC9"/>
                </a:gs>
              </a:gsLst>
              <a:lin ang="16200038" scaled="0"/>
            </a:gradFill>
            <a:ln w="9525" cap="flat" cmpd="sng">
              <a:solidFill>
                <a:srgbClr val="4A7DBA"/>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3040" name="Google Shape;3040;p191"/>
            <p:cNvSpPr/>
            <p:nvPr/>
          </p:nvSpPr>
          <p:spPr>
            <a:xfrm rot="5400000" flipH="1">
              <a:off x="6863803" y="4389126"/>
              <a:ext cx="479100" cy="415800"/>
            </a:xfrm>
            <a:prstGeom prst="bentArrow">
              <a:avLst>
                <a:gd name="adj1" fmla="val 17565"/>
                <a:gd name="adj2" fmla="val 25000"/>
                <a:gd name="adj3" fmla="val 25000"/>
                <a:gd name="adj4" fmla="val 43750"/>
              </a:avLst>
            </a:prstGeom>
            <a:gradFill>
              <a:gsLst>
                <a:gs pos="0">
                  <a:srgbClr val="2D5C97"/>
                </a:gs>
                <a:gs pos="80000">
                  <a:srgbClr val="3C7AC5"/>
                </a:gs>
                <a:gs pos="100000">
                  <a:srgbClr val="397BC9"/>
                </a:gs>
              </a:gsLst>
              <a:lin ang="16200038" scaled="0"/>
            </a:gradFill>
            <a:ln w="9525" cap="flat" cmpd="sng">
              <a:solidFill>
                <a:srgbClr val="4A7DBA"/>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nvGrpSpPr>
            <p:cNvPr id="3041" name="Google Shape;3041;p191"/>
            <p:cNvGrpSpPr/>
            <p:nvPr/>
          </p:nvGrpSpPr>
          <p:grpSpPr>
            <a:xfrm>
              <a:off x="3901659" y="4324383"/>
              <a:ext cx="2993625" cy="589840"/>
              <a:chOff x="3678212" y="5904707"/>
              <a:chExt cx="3991500" cy="786453"/>
            </a:xfrm>
          </p:grpSpPr>
          <p:sp>
            <p:nvSpPr>
              <p:cNvPr id="3042" name="Google Shape;3042;p191"/>
              <p:cNvSpPr/>
              <p:nvPr/>
            </p:nvSpPr>
            <p:spPr>
              <a:xfrm>
                <a:off x="3678212" y="6110660"/>
                <a:ext cx="3991500" cy="580500"/>
              </a:xfrm>
              <a:prstGeom prst="roundRect">
                <a:avLst>
                  <a:gd name="adj" fmla="val 16667"/>
                </a:avLst>
              </a:prstGeom>
              <a:gradFill>
                <a:gsLst>
                  <a:gs pos="0">
                    <a:srgbClr val="FFA09D"/>
                  </a:gs>
                  <a:gs pos="35000">
                    <a:srgbClr val="FFBCBC"/>
                  </a:gs>
                  <a:gs pos="100000">
                    <a:srgbClr val="FFE2E2"/>
                  </a:gs>
                </a:gsLst>
                <a:lin ang="16200038" scaled="0"/>
              </a:gradFill>
              <a:ln w="9525" cap="flat" cmpd="sng">
                <a:solidFill>
                  <a:srgbClr val="BD4B48"/>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38"/>
                  <a:buFont typeface="Arial"/>
                  <a:buNone/>
                </a:pPr>
                <a:r>
                  <a:rPr lang="en-US" sz="1350" b="0" i="0" u="none" strike="noStrike" cap="none">
                    <a:solidFill>
                      <a:schemeClr val="dk1"/>
                    </a:solidFill>
                    <a:latin typeface="Arial"/>
                    <a:ea typeface="Arial"/>
                    <a:cs typeface="Arial"/>
                    <a:sym typeface="Arial"/>
                  </a:rPr>
                  <a:t>Linux Kernel</a:t>
                </a:r>
                <a:endParaRPr/>
              </a:p>
            </p:txBody>
          </p:sp>
          <p:sp>
            <p:nvSpPr>
              <p:cNvPr id="3043" name="Google Shape;3043;p191"/>
              <p:cNvSpPr txBox="1"/>
              <p:nvPr/>
            </p:nvSpPr>
            <p:spPr>
              <a:xfrm>
                <a:off x="3910073" y="6035078"/>
                <a:ext cx="8853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63"/>
                  <a:buFont typeface="Arial"/>
                  <a:buNone/>
                </a:pPr>
                <a:r>
                  <a:rPr lang="en-US" sz="1050" b="0" i="0" u="none" strike="noStrike" cap="none">
                    <a:solidFill>
                      <a:schemeClr val="dk1"/>
                    </a:solidFill>
                    <a:latin typeface="Arial"/>
                    <a:ea typeface="Arial"/>
                    <a:cs typeface="Arial"/>
                    <a:sym typeface="Arial"/>
                  </a:rPr>
                  <a:t>veth0..n</a:t>
                </a:r>
                <a:endParaRPr/>
              </a:p>
            </p:txBody>
          </p:sp>
          <p:sp>
            <p:nvSpPr>
              <p:cNvPr id="3044" name="Google Shape;3044;p191"/>
              <p:cNvSpPr/>
              <p:nvPr/>
            </p:nvSpPr>
            <p:spPr>
              <a:xfrm rot="10800000" flipH="1">
                <a:off x="4822832" y="5904707"/>
                <a:ext cx="245700" cy="319500"/>
              </a:xfrm>
              <a:prstGeom prst="snip2SameRect">
                <a:avLst>
                  <a:gd name="adj1" fmla="val 16667"/>
                  <a:gd name="adj2" fmla="val 0"/>
                </a:avLst>
              </a:prstGeom>
              <a:gradFill>
                <a:gsLst>
                  <a:gs pos="0">
                    <a:srgbClr val="9FC3FF"/>
                  </a:gs>
                  <a:gs pos="35000">
                    <a:srgbClr val="BDD5FF"/>
                  </a:gs>
                  <a:gs pos="100000">
                    <a:srgbClr val="E4EEFF"/>
                  </a:gs>
                </a:gsLst>
                <a:lin ang="16200038" scaled="0"/>
              </a:gradFill>
              <a:ln w="9525" cap="flat" cmpd="sng">
                <a:solidFill>
                  <a:srgbClr val="4A7DBA"/>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3045" name="Google Shape;3045;p191"/>
              <p:cNvSpPr/>
              <p:nvPr/>
            </p:nvSpPr>
            <p:spPr>
              <a:xfrm rot="10800000" flipH="1">
                <a:off x="5180071" y="5904707"/>
                <a:ext cx="245700" cy="319500"/>
              </a:xfrm>
              <a:prstGeom prst="snip2SameRect">
                <a:avLst>
                  <a:gd name="adj1" fmla="val 16667"/>
                  <a:gd name="adj2" fmla="val 0"/>
                </a:avLst>
              </a:prstGeom>
              <a:gradFill>
                <a:gsLst>
                  <a:gs pos="0">
                    <a:srgbClr val="9FC3FF"/>
                  </a:gs>
                  <a:gs pos="35000">
                    <a:srgbClr val="BDD5FF"/>
                  </a:gs>
                  <a:gs pos="100000">
                    <a:srgbClr val="E4EEFF"/>
                  </a:gs>
                </a:gsLst>
                <a:lin ang="16200038" scaled="0"/>
              </a:gradFill>
              <a:ln w="9525" cap="flat" cmpd="sng">
                <a:solidFill>
                  <a:srgbClr val="4A7DBA"/>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3046" name="Google Shape;3046;p191"/>
              <p:cNvSpPr/>
              <p:nvPr/>
            </p:nvSpPr>
            <p:spPr>
              <a:xfrm rot="10800000" flipH="1">
                <a:off x="5537310" y="5904707"/>
                <a:ext cx="245700" cy="319500"/>
              </a:xfrm>
              <a:prstGeom prst="snip2SameRect">
                <a:avLst>
                  <a:gd name="adj1" fmla="val 16667"/>
                  <a:gd name="adj2" fmla="val 0"/>
                </a:avLst>
              </a:prstGeom>
              <a:gradFill>
                <a:gsLst>
                  <a:gs pos="0">
                    <a:srgbClr val="9FC3FF"/>
                  </a:gs>
                  <a:gs pos="35000">
                    <a:srgbClr val="BDD5FF"/>
                  </a:gs>
                  <a:gs pos="100000">
                    <a:srgbClr val="E4EEFF"/>
                  </a:gs>
                </a:gsLst>
                <a:lin ang="16200038" scaled="0"/>
              </a:gradFill>
              <a:ln w="9525" cap="flat" cmpd="sng">
                <a:solidFill>
                  <a:srgbClr val="4A7DBA"/>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3047" name="Google Shape;3047;p191"/>
              <p:cNvSpPr/>
              <p:nvPr/>
            </p:nvSpPr>
            <p:spPr>
              <a:xfrm rot="10800000" flipH="1">
                <a:off x="6461294" y="5904707"/>
                <a:ext cx="245700" cy="319500"/>
              </a:xfrm>
              <a:prstGeom prst="snip2SameRect">
                <a:avLst>
                  <a:gd name="adj1" fmla="val 16667"/>
                  <a:gd name="adj2" fmla="val 0"/>
                </a:avLst>
              </a:prstGeom>
              <a:gradFill>
                <a:gsLst>
                  <a:gs pos="0">
                    <a:srgbClr val="9FC3FF"/>
                  </a:gs>
                  <a:gs pos="35000">
                    <a:srgbClr val="BDD5FF"/>
                  </a:gs>
                  <a:gs pos="100000">
                    <a:srgbClr val="E4EEFF"/>
                  </a:gs>
                </a:gsLst>
                <a:lin ang="16200038" scaled="0"/>
              </a:gradFill>
              <a:ln w="9525" cap="flat" cmpd="sng">
                <a:solidFill>
                  <a:srgbClr val="4A7DBA"/>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grpSp>
      <p:grpSp>
        <p:nvGrpSpPr>
          <p:cNvPr id="3048" name="Google Shape;3048;p191"/>
          <p:cNvGrpSpPr/>
          <p:nvPr/>
        </p:nvGrpSpPr>
        <p:grpSpPr>
          <a:xfrm>
            <a:off x="6957950" y="1968363"/>
            <a:ext cx="1459304" cy="1577223"/>
            <a:chOff x="6425275" y="1969126"/>
            <a:chExt cx="1459304" cy="1577223"/>
          </a:xfrm>
        </p:grpSpPr>
        <p:sp>
          <p:nvSpPr>
            <p:cNvPr id="3049" name="Google Shape;3049;p191"/>
            <p:cNvSpPr/>
            <p:nvPr/>
          </p:nvSpPr>
          <p:spPr>
            <a:xfrm>
              <a:off x="6425275" y="2192985"/>
              <a:ext cx="885900" cy="210300"/>
            </a:xfrm>
            <a:prstGeom prst="rightArrow">
              <a:avLst>
                <a:gd name="adj1" fmla="val 50000"/>
                <a:gd name="adj2" fmla="val 50000"/>
              </a:avLst>
            </a:prstGeom>
            <a:gradFill>
              <a:gsLst>
                <a:gs pos="0">
                  <a:srgbClr val="2D5C97"/>
                </a:gs>
                <a:gs pos="80000">
                  <a:srgbClr val="3C7AC5"/>
                </a:gs>
                <a:gs pos="100000">
                  <a:srgbClr val="397BC9"/>
                </a:gs>
              </a:gsLst>
              <a:lin ang="16200038" scaled="0"/>
            </a:gradFill>
            <a:ln w="9525" cap="flat" cmpd="sng">
              <a:solidFill>
                <a:srgbClr val="4A7DBA"/>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pic>
          <p:nvPicPr>
            <p:cNvPr id="3050" name="Google Shape;3050;p191" descr="C:\Users\ecoffey\AppData\Local\Temp\Rar$DRa1.653\30059_Device_laptop_3145_default_256.png"/>
            <p:cNvPicPr preferRelativeResize="0"/>
            <p:nvPr/>
          </p:nvPicPr>
          <p:blipFill rotWithShape="1">
            <a:blip r:embed="rId3">
              <a:alphaModFix/>
            </a:blip>
            <a:srcRect/>
            <a:stretch/>
          </p:blipFill>
          <p:spPr>
            <a:xfrm>
              <a:off x="7222902" y="1969126"/>
              <a:ext cx="661676" cy="661676"/>
            </a:xfrm>
            <a:prstGeom prst="rect">
              <a:avLst/>
            </a:prstGeom>
            <a:noFill/>
            <a:ln>
              <a:noFill/>
            </a:ln>
          </p:spPr>
        </p:pic>
        <p:sp>
          <p:nvSpPr>
            <p:cNvPr id="3051" name="Google Shape;3051;p191"/>
            <p:cNvSpPr/>
            <p:nvPr/>
          </p:nvSpPr>
          <p:spPr>
            <a:xfrm>
              <a:off x="6665446" y="2810330"/>
              <a:ext cx="1030753" cy="412618"/>
            </a:xfrm>
            <a:prstGeom prst="flowChartPredefinedProcess">
              <a:avLst/>
            </a:prstGeom>
            <a:gradFill>
              <a:gsLst>
                <a:gs pos="0">
                  <a:srgbClr val="2D5C97"/>
                </a:gs>
                <a:gs pos="80000">
                  <a:srgbClr val="3C7AC5"/>
                </a:gs>
                <a:gs pos="100000">
                  <a:srgbClr val="397BC9"/>
                </a:gs>
              </a:gsLst>
              <a:lin ang="16200038" scaled="0"/>
            </a:gradFill>
            <a:ln w="9525" cap="flat" cmpd="sng">
              <a:solidFill>
                <a:srgbClr val="4A7DBA"/>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6"/>
                <a:buFont typeface="Arial"/>
                <a:buNone/>
              </a:pPr>
              <a:r>
                <a:rPr lang="en-US" sz="825" b="0" i="0" u="none" strike="noStrike" cap="none">
                  <a:solidFill>
                    <a:schemeClr val="lt1"/>
                  </a:solidFill>
                  <a:latin typeface="Arial"/>
                  <a:ea typeface="Arial"/>
                  <a:cs typeface="Arial"/>
                  <a:sym typeface="Arial"/>
                </a:rPr>
                <a:t>P4  Debugger</a:t>
              </a:r>
              <a:endParaRPr/>
            </a:p>
          </p:txBody>
        </p:sp>
        <p:sp>
          <p:nvSpPr>
            <p:cNvPr id="3052" name="Google Shape;3052;p191"/>
            <p:cNvSpPr/>
            <p:nvPr/>
          </p:nvSpPr>
          <p:spPr>
            <a:xfrm>
              <a:off x="6528148" y="3222949"/>
              <a:ext cx="694800" cy="323400"/>
            </a:xfrm>
            <a:prstGeom prst="bentUpArrow">
              <a:avLst>
                <a:gd name="adj1" fmla="val 25000"/>
                <a:gd name="adj2" fmla="val 25000"/>
                <a:gd name="adj3" fmla="val 25000"/>
              </a:avLst>
            </a:prstGeom>
            <a:gradFill>
              <a:gsLst>
                <a:gs pos="0">
                  <a:srgbClr val="2D5C97"/>
                </a:gs>
                <a:gs pos="80000">
                  <a:srgbClr val="3C7AC5"/>
                </a:gs>
                <a:gs pos="100000">
                  <a:srgbClr val="397BC9"/>
                </a:gs>
              </a:gsLst>
              <a:lin ang="16200038" scaled="0"/>
            </a:gradFill>
            <a:ln w="9525" cap="flat" cmpd="sng">
              <a:solidFill>
                <a:srgbClr val="4A7DBA"/>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grpSp>
      <p:sp>
        <p:nvSpPr>
          <p:cNvPr id="3053" name="Google Shape;3053;p191"/>
          <p:cNvSpPr/>
          <p:nvPr/>
        </p:nvSpPr>
        <p:spPr>
          <a:xfrm>
            <a:off x="4678875" y="753788"/>
            <a:ext cx="2519400" cy="600000"/>
          </a:xfrm>
          <a:prstGeom prst="rect">
            <a:avLst/>
          </a:prstGeom>
          <a:gradFill>
            <a:gsLst>
              <a:gs pos="0">
                <a:srgbClr val="2D5C97"/>
              </a:gs>
              <a:gs pos="80000">
                <a:srgbClr val="3C7AC5"/>
              </a:gs>
              <a:gs pos="100000">
                <a:srgbClr val="397BC9"/>
              </a:gs>
            </a:gsLst>
            <a:lin ang="16200038" scaled="0"/>
          </a:gradFill>
          <a:ln w="9525" cap="flat" cmpd="sng">
            <a:solidFill>
              <a:srgbClr val="4A7DBA"/>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338"/>
              <a:buFont typeface="Arial"/>
              <a:buNone/>
            </a:pPr>
            <a:r>
              <a:rPr lang="en-US" sz="1350">
                <a:solidFill>
                  <a:schemeClr val="lt1"/>
                </a:solidFill>
              </a:rPr>
              <a:t>P4Runtime static controller</a:t>
            </a:r>
            <a:endParaRPr/>
          </a:p>
        </p:txBody>
      </p:sp>
      <p:sp>
        <p:nvSpPr>
          <p:cNvPr id="3054" name="Google Shape;3054;p191"/>
          <p:cNvSpPr/>
          <p:nvPr/>
        </p:nvSpPr>
        <p:spPr>
          <a:xfrm>
            <a:off x="5292799" y="1056853"/>
            <a:ext cx="1466400" cy="296700"/>
          </a:xfrm>
          <a:prstGeom prst="roundRect">
            <a:avLst>
              <a:gd name="adj" fmla="val 16667"/>
            </a:avLst>
          </a:prstGeom>
          <a:solidFill>
            <a:schemeClr val="accent2"/>
          </a:solidFill>
          <a:ln w="38100" cap="flat" cmpd="sng">
            <a:solidFill>
              <a:schemeClr val="lt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25"/>
              <a:buFont typeface="Arial"/>
              <a:buNone/>
            </a:pPr>
            <a:r>
              <a:rPr lang="en-US" sz="900">
                <a:solidFill>
                  <a:schemeClr val="lt1"/>
                </a:solidFill>
              </a:rPr>
              <a:t>P4Runtime client</a:t>
            </a:r>
            <a:endParaRPr/>
          </a:p>
        </p:txBody>
      </p:sp>
      <p:sp>
        <p:nvSpPr>
          <p:cNvPr id="3055" name="Google Shape;3055;p191"/>
          <p:cNvSpPr/>
          <p:nvPr/>
        </p:nvSpPr>
        <p:spPr>
          <a:xfrm>
            <a:off x="5881876" y="1353725"/>
            <a:ext cx="184500" cy="358800"/>
          </a:xfrm>
          <a:prstGeom prst="upDownArrow">
            <a:avLst>
              <a:gd name="adj1" fmla="val 50000"/>
              <a:gd name="adj2" fmla="val 50000"/>
            </a:avLst>
          </a:prstGeom>
          <a:gradFill>
            <a:gsLst>
              <a:gs pos="0">
                <a:srgbClr val="2D5C97"/>
              </a:gs>
              <a:gs pos="80000">
                <a:srgbClr val="3C7AC5"/>
              </a:gs>
              <a:gs pos="100000">
                <a:srgbClr val="397BC9"/>
              </a:gs>
            </a:gsLst>
            <a:lin ang="16200038" scaled="0"/>
          </a:gradFill>
          <a:ln w="9525" cap="flat" cmpd="sng">
            <a:solidFill>
              <a:srgbClr val="4A7DBA"/>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3056" name="Google Shape;3056;p191"/>
          <p:cNvSpPr/>
          <p:nvPr/>
        </p:nvSpPr>
        <p:spPr>
          <a:xfrm>
            <a:off x="4366854" y="986961"/>
            <a:ext cx="365418" cy="358776"/>
          </a:xfrm>
          <a:prstGeom prst="flowChartDocument">
            <a:avLst/>
          </a:prstGeom>
          <a:gradFill>
            <a:gsLst>
              <a:gs pos="0">
                <a:srgbClr val="C86C1F"/>
              </a:gs>
              <a:gs pos="80000">
                <a:srgbClr val="FF8E29"/>
              </a:gs>
              <a:gs pos="100000">
                <a:srgbClr val="FF8D25"/>
              </a:gs>
            </a:gsLst>
            <a:lin ang="16200038" scaled="0"/>
          </a:gradFill>
          <a:ln w="9525" cap="flat" cmpd="sng">
            <a:solidFill>
              <a:srgbClr val="F5913F"/>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lt1"/>
              </a:buClr>
              <a:buSzPts val="263"/>
              <a:buFont typeface="Arial"/>
              <a:buNone/>
            </a:pPr>
            <a:endParaRPr/>
          </a:p>
        </p:txBody>
      </p:sp>
      <p:sp>
        <p:nvSpPr>
          <p:cNvPr id="3057" name="Google Shape;3057;p191"/>
          <p:cNvSpPr/>
          <p:nvPr/>
        </p:nvSpPr>
        <p:spPr>
          <a:xfrm>
            <a:off x="4232025" y="1097813"/>
            <a:ext cx="365418" cy="358776"/>
          </a:xfrm>
          <a:prstGeom prst="flowChartDocument">
            <a:avLst/>
          </a:prstGeom>
          <a:gradFill>
            <a:gsLst>
              <a:gs pos="0">
                <a:srgbClr val="51AB2A"/>
              </a:gs>
              <a:gs pos="100000">
                <a:srgbClr val="203E13"/>
              </a:gs>
            </a:gsLst>
            <a:lin ang="5400012" scaled="0"/>
          </a:gradFill>
          <a:ln w="9525" cap="flat" cmpd="sng">
            <a:solidFill>
              <a:srgbClr val="38761D"/>
            </a:solidFill>
            <a:prstDash val="solid"/>
            <a:round/>
            <a:headEnd type="none" w="sm" len="sm"/>
            <a:tailEnd type="none" w="sm" len="sm"/>
          </a:ln>
          <a:effectLst>
            <a:outerShdw blurRad="39999" dist="23000" dir="5400000" rotWithShape="0">
              <a:srgbClr val="000000">
                <a:alpha val="33730"/>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lt1"/>
              </a:buClr>
              <a:buSzPts val="263"/>
              <a:buFont typeface="Arial"/>
              <a:buNone/>
            </a:pP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062"/>
        <p:cNvGrpSpPr/>
        <p:nvPr/>
      </p:nvGrpSpPr>
      <p:grpSpPr>
        <a:xfrm>
          <a:off x="0" y="0"/>
          <a:ext cx="0" cy="0"/>
          <a:chOff x="0" y="0"/>
          <a:chExt cx="0" cy="0"/>
        </a:xfrm>
      </p:grpSpPr>
      <p:sp>
        <p:nvSpPr>
          <p:cNvPr id="3063" name="Google Shape;3063;p192"/>
          <p:cNvSpPr txBox="1">
            <a:spLocks noGrp="1"/>
          </p:cNvSpPr>
          <p:nvPr>
            <p:ph type="title"/>
          </p:nvPr>
        </p:nvSpPr>
        <p:spPr>
          <a:xfrm>
            <a:off x="1617132" y="590550"/>
            <a:ext cx="7247400" cy="939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2700"/>
              <a:buFont typeface="Arial"/>
              <a:buNone/>
            </a:pPr>
            <a:r>
              <a:rPr lang="en-US"/>
              <a:t>P4Runtime</a:t>
            </a:r>
            <a:endParaRPr/>
          </a:p>
        </p:txBody>
      </p:sp>
      <p:sp>
        <p:nvSpPr>
          <p:cNvPr id="3064" name="Google Shape;3064;p192"/>
          <p:cNvSpPr txBox="1">
            <a:spLocks noGrp="1"/>
          </p:cNvSpPr>
          <p:nvPr>
            <p:ph type="body" idx="1"/>
          </p:nvPr>
        </p:nvSpPr>
        <p:spPr>
          <a:xfrm>
            <a:off x="2322735" y="1700435"/>
            <a:ext cx="6541800" cy="27093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3F3151"/>
              </a:buClr>
              <a:buSzPts val="1800"/>
              <a:buFont typeface="Merriweather Sans"/>
              <a:buChar char="•"/>
            </a:pPr>
            <a:r>
              <a:rPr lang="en-US" sz="1800" b="1" i="0" u="none" strike="noStrike" cap="none">
                <a:solidFill>
                  <a:schemeClr val="dk1"/>
                </a:solidFill>
                <a:latin typeface="Arial"/>
                <a:ea typeface="Arial"/>
                <a:cs typeface="Arial"/>
                <a:sym typeface="Arial"/>
              </a:rPr>
              <a:t>API overview</a:t>
            </a:r>
            <a:endParaRPr/>
          </a:p>
          <a:p>
            <a:pPr marL="457200" marR="0" lvl="0" indent="-342900" algn="l" rtl="0">
              <a:lnSpc>
                <a:spcPct val="100000"/>
              </a:lnSpc>
              <a:spcBef>
                <a:spcPts val="0"/>
              </a:spcBef>
              <a:spcAft>
                <a:spcPts val="0"/>
              </a:spcAft>
              <a:buClr>
                <a:srgbClr val="3F3151"/>
              </a:buClr>
              <a:buSzPts val="1800"/>
              <a:buFont typeface="Merriweather Sans"/>
              <a:buChar char="•"/>
            </a:pPr>
            <a:r>
              <a:rPr lang="en-US" sz="1800" b="1" i="0" u="none" strike="noStrike" cap="none">
                <a:solidFill>
                  <a:schemeClr val="dk1"/>
                </a:solidFill>
                <a:latin typeface="Arial"/>
                <a:ea typeface="Arial"/>
                <a:cs typeface="Arial"/>
                <a:sym typeface="Arial"/>
              </a:rPr>
              <a:t>Workflow</a:t>
            </a:r>
            <a:endParaRPr/>
          </a:p>
          <a:p>
            <a:pPr marL="457200" marR="0" lvl="0" indent="-342900" algn="l" rtl="0">
              <a:lnSpc>
                <a:spcPct val="100000"/>
              </a:lnSpc>
              <a:spcBef>
                <a:spcPts val="0"/>
              </a:spcBef>
              <a:spcAft>
                <a:spcPts val="0"/>
              </a:spcAft>
              <a:buClr>
                <a:srgbClr val="3F3151"/>
              </a:buClr>
              <a:buSzPts val="1800"/>
              <a:buFont typeface="Merriweather Sans"/>
              <a:buChar char="•"/>
            </a:pPr>
            <a:r>
              <a:rPr lang="en-US" sz="1800" b="1" i="0" u="none" strike="noStrike" cap="none">
                <a:solidFill>
                  <a:schemeClr val="dk1"/>
                </a:solidFill>
                <a:latin typeface="Arial"/>
                <a:ea typeface="Arial"/>
                <a:cs typeface="Arial"/>
                <a:sym typeface="Arial"/>
              </a:rPr>
              <a:t>Exercise - Tunneling</a:t>
            </a:r>
            <a:endParaRPr sz="1800" b="1" i="0" u="none" strike="noStrike" cap="none">
              <a:solidFill>
                <a:schemeClr val="dk1"/>
              </a:solidFill>
              <a:latin typeface="Arial"/>
              <a:ea typeface="Arial"/>
              <a:cs typeface="Arial"/>
              <a:sym typeface="Arial"/>
            </a:endParaRPr>
          </a:p>
          <a:p>
            <a:pPr marL="457200" marR="0" lvl="0" indent="-342900" algn="l" rtl="0">
              <a:lnSpc>
                <a:spcPct val="100000"/>
              </a:lnSpc>
              <a:spcBef>
                <a:spcPts val="0"/>
              </a:spcBef>
              <a:spcAft>
                <a:spcPts val="0"/>
              </a:spcAft>
              <a:buClr>
                <a:srgbClr val="3F3151"/>
              </a:buClr>
              <a:buSzPts val="1800"/>
              <a:buFont typeface="Merriweather Sans"/>
              <a:buChar char="•"/>
            </a:pPr>
            <a:r>
              <a:rPr lang="en-US"/>
              <a:t>Why P4Runtime?</a:t>
            </a:r>
            <a:endParaRPr/>
          </a:p>
          <a:p>
            <a:pPr marL="0" marR="0" lvl="0" indent="0" algn="l" rtl="0">
              <a:lnSpc>
                <a:spcPct val="100000"/>
              </a:lnSpc>
              <a:spcBef>
                <a:spcPts val="0"/>
              </a:spcBef>
              <a:spcAft>
                <a:spcPts val="0"/>
              </a:spcAft>
              <a:buNone/>
            </a:pPr>
            <a:endParaRPr/>
          </a:p>
        </p:txBody>
      </p:sp>
      <p:sp>
        <p:nvSpPr>
          <p:cNvPr id="3065" name="Google Shape;3065;p192"/>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070"/>
        <p:cNvGrpSpPr/>
        <p:nvPr/>
      </p:nvGrpSpPr>
      <p:grpSpPr>
        <a:xfrm>
          <a:off x="0" y="0"/>
          <a:ext cx="0" cy="0"/>
          <a:chOff x="0" y="0"/>
          <a:chExt cx="0" cy="0"/>
        </a:xfrm>
      </p:grpSpPr>
      <p:sp>
        <p:nvSpPr>
          <p:cNvPr id="3071" name="Google Shape;3071;p193"/>
          <p:cNvSpPr/>
          <p:nvPr/>
        </p:nvSpPr>
        <p:spPr>
          <a:xfrm>
            <a:off x="609600" y="1809750"/>
            <a:ext cx="2209800" cy="1981200"/>
          </a:xfrm>
          <a:prstGeom prst="rect">
            <a:avLst/>
          </a:prstGeom>
          <a:noFill/>
          <a:ln w="19050" cap="flat" cmpd="sng">
            <a:solidFill>
              <a:srgbClr val="000000"/>
            </a:solidFill>
            <a:prstDash val="dash"/>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3072" name="Google Shape;3072;p193"/>
          <p:cNvSpPr/>
          <p:nvPr/>
        </p:nvSpPr>
        <p:spPr>
          <a:xfrm>
            <a:off x="5105400" y="1047750"/>
            <a:ext cx="3722400" cy="2743200"/>
          </a:xfrm>
          <a:prstGeom prst="rect">
            <a:avLst/>
          </a:prstGeom>
          <a:noFill/>
          <a:ln w="19050" cap="flat" cmpd="sng">
            <a:solidFill>
              <a:srgbClr val="000000"/>
            </a:solidFill>
            <a:prstDash val="dash"/>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3073" name="Google Shape;3073;p193"/>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00"/>
              <a:buFont typeface="Arial"/>
              <a:buNone/>
            </a:pPr>
            <a:r>
              <a:rPr lang="en-US" sz="2700" b="1" i="0" u="none" strike="noStrike" cap="none">
                <a:solidFill>
                  <a:schemeClr val="dk1"/>
                </a:solidFill>
                <a:latin typeface="Arial"/>
                <a:ea typeface="Arial"/>
                <a:cs typeface="Arial"/>
                <a:sym typeface="Arial"/>
              </a:rPr>
              <a:t>Runtime control of P4 data planes</a:t>
            </a:r>
            <a:endParaRPr/>
          </a:p>
        </p:txBody>
      </p:sp>
      <p:sp>
        <p:nvSpPr>
          <p:cNvPr id="3074" name="Google Shape;3074;p193"/>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66</a:t>
            </a:fld>
            <a:endParaRPr/>
          </a:p>
        </p:txBody>
      </p:sp>
      <p:sp>
        <p:nvSpPr>
          <p:cNvPr id="3075" name="Google Shape;3075;p193"/>
          <p:cNvSpPr/>
          <p:nvPr/>
        </p:nvSpPr>
        <p:spPr>
          <a:xfrm>
            <a:off x="762000" y="1885950"/>
            <a:ext cx="1905000" cy="609600"/>
          </a:xfrm>
          <a:prstGeom prst="rect">
            <a:avLst/>
          </a:prstGeom>
          <a:solidFill>
            <a:srgbClr val="CCFFCC"/>
          </a:solidFill>
          <a:ln w="9525" cap="flat" cmpd="sng">
            <a:solidFill>
              <a:srgbClr val="000000"/>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50"/>
              <a:buFont typeface="Arial"/>
              <a:buNone/>
            </a:pPr>
            <a:r>
              <a:rPr lang="en-US" sz="1800" b="0" i="0" u="none" strike="noStrike" cap="none">
                <a:solidFill>
                  <a:srgbClr val="000000"/>
                </a:solidFill>
                <a:latin typeface="Arial"/>
                <a:ea typeface="Arial"/>
                <a:cs typeface="Arial"/>
                <a:sym typeface="Arial"/>
              </a:rPr>
              <a:t>P4 Program</a:t>
            </a:r>
            <a:endParaRPr/>
          </a:p>
        </p:txBody>
      </p:sp>
      <p:sp>
        <p:nvSpPr>
          <p:cNvPr id="3076" name="Google Shape;3076;p193"/>
          <p:cNvSpPr/>
          <p:nvPr/>
        </p:nvSpPr>
        <p:spPr>
          <a:xfrm>
            <a:off x="762000" y="2724150"/>
            <a:ext cx="1905000" cy="914400"/>
          </a:xfrm>
          <a:prstGeom prst="rect">
            <a:avLst/>
          </a:prstGeom>
          <a:solidFill>
            <a:srgbClr val="F1C232"/>
          </a:solidFill>
          <a:ln w="19050" cap="flat" cmpd="sng">
            <a:solidFill>
              <a:srgbClr val="000000"/>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50"/>
              <a:buFont typeface="Arial"/>
              <a:buNone/>
            </a:pPr>
            <a:r>
              <a:rPr lang="en-US" sz="1800" b="0" i="0" u="none" strike="noStrike" cap="none">
                <a:solidFill>
                  <a:srgbClr val="000000"/>
                </a:solidFill>
                <a:latin typeface="Arial"/>
                <a:ea typeface="Arial"/>
                <a:cs typeface="Arial"/>
                <a:sym typeface="Arial"/>
              </a:rPr>
              <a:t>P4 Architecture</a:t>
            </a:r>
            <a:endParaRPr/>
          </a:p>
          <a:p>
            <a:pPr marL="0" marR="0" lvl="0" indent="0" algn="ctr" rtl="0">
              <a:lnSpc>
                <a:spcPct val="100000"/>
              </a:lnSpc>
              <a:spcBef>
                <a:spcPts val="0"/>
              </a:spcBef>
              <a:spcAft>
                <a:spcPts val="0"/>
              </a:spcAft>
              <a:buClr>
                <a:srgbClr val="000000"/>
              </a:buClr>
              <a:buSzPts val="450"/>
              <a:buFont typeface="Arial"/>
              <a:buNone/>
            </a:pPr>
            <a:r>
              <a:rPr lang="en-US" sz="1800" b="0" i="0" u="none" strike="noStrike" cap="none">
                <a:solidFill>
                  <a:srgbClr val="000000"/>
                </a:solidFill>
                <a:latin typeface="Arial"/>
                <a:ea typeface="Arial"/>
                <a:cs typeface="Arial"/>
                <a:sym typeface="Arial"/>
              </a:rPr>
              <a:t>Model</a:t>
            </a:r>
            <a:endParaRPr/>
          </a:p>
        </p:txBody>
      </p:sp>
      <p:sp>
        <p:nvSpPr>
          <p:cNvPr id="3077" name="Google Shape;3077;p193"/>
          <p:cNvSpPr/>
          <p:nvPr/>
        </p:nvSpPr>
        <p:spPr>
          <a:xfrm>
            <a:off x="3048000" y="1885950"/>
            <a:ext cx="1524000" cy="609600"/>
          </a:xfrm>
          <a:prstGeom prst="rect">
            <a:avLst/>
          </a:prstGeom>
          <a:solidFill>
            <a:srgbClr val="F1C232"/>
          </a:solidFill>
          <a:ln w="19050" cap="flat" cmpd="sng">
            <a:solidFill>
              <a:srgbClr val="000000"/>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50"/>
              <a:buFont typeface="Arial"/>
              <a:buNone/>
            </a:pPr>
            <a:r>
              <a:rPr lang="en-US" sz="1800" b="0" i="0" u="none" strike="noStrike" cap="none">
                <a:solidFill>
                  <a:srgbClr val="000000"/>
                </a:solidFill>
                <a:latin typeface="Arial"/>
                <a:ea typeface="Arial"/>
                <a:cs typeface="Arial"/>
                <a:sym typeface="Arial"/>
              </a:rPr>
              <a:t>P4 Compiler</a:t>
            </a:r>
            <a:endParaRPr/>
          </a:p>
        </p:txBody>
      </p:sp>
      <p:sp>
        <p:nvSpPr>
          <p:cNvPr id="3078" name="Google Shape;3078;p193"/>
          <p:cNvSpPr/>
          <p:nvPr/>
        </p:nvSpPr>
        <p:spPr>
          <a:xfrm>
            <a:off x="3048000" y="2876550"/>
            <a:ext cx="1524000" cy="762000"/>
          </a:xfrm>
          <a:prstGeom prst="rect">
            <a:avLst/>
          </a:prstGeom>
          <a:solidFill>
            <a:srgbClr val="DE8282"/>
          </a:solidFill>
          <a:ln w="19050" cap="flat" cmpd="sng">
            <a:solidFill>
              <a:srgbClr val="000000"/>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50"/>
              <a:buFont typeface="Arial"/>
              <a:buNone/>
            </a:pPr>
            <a:r>
              <a:rPr lang="en-US" sz="1400" b="0" i="0" u="none" strike="noStrike" cap="none">
                <a:solidFill>
                  <a:srgbClr val="000000"/>
                </a:solidFill>
                <a:latin typeface="Arial"/>
                <a:ea typeface="Arial"/>
                <a:cs typeface="Arial"/>
                <a:sym typeface="Arial"/>
              </a:rPr>
              <a:t>Target-specific configuration binary</a:t>
            </a:r>
            <a:endParaRPr/>
          </a:p>
        </p:txBody>
      </p:sp>
      <p:sp>
        <p:nvSpPr>
          <p:cNvPr id="3079" name="Google Shape;3079;p193"/>
          <p:cNvSpPr/>
          <p:nvPr/>
        </p:nvSpPr>
        <p:spPr>
          <a:xfrm>
            <a:off x="5257800" y="1200150"/>
            <a:ext cx="3431400" cy="762000"/>
          </a:xfrm>
          <a:prstGeom prst="rect">
            <a:avLst/>
          </a:prstGeom>
          <a:solidFill>
            <a:srgbClr val="CCFFCC"/>
          </a:solidFill>
          <a:ln w="9525" cap="flat" cmpd="sng">
            <a:solidFill>
              <a:srgbClr val="000000"/>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2400" b="0" i="0" u="none" strike="noStrike" cap="none">
                <a:solidFill>
                  <a:srgbClr val="000000"/>
                </a:solidFill>
                <a:latin typeface="Arial"/>
                <a:ea typeface="Arial"/>
                <a:cs typeface="Arial"/>
                <a:sym typeface="Arial"/>
              </a:rPr>
              <a:t>Control Plane</a:t>
            </a:r>
            <a:endParaRPr/>
          </a:p>
        </p:txBody>
      </p:sp>
      <p:sp>
        <p:nvSpPr>
          <p:cNvPr id="3080" name="Google Shape;3080;p193"/>
          <p:cNvSpPr/>
          <p:nvPr/>
        </p:nvSpPr>
        <p:spPr>
          <a:xfrm>
            <a:off x="5257800" y="2724150"/>
            <a:ext cx="3431400" cy="914400"/>
          </a:xfrm>
          <a:prstGeom prst="rect">
            <a:avLst/>
          </a:prstGeom>
          <a:solidFill>
            <a:srgbClr val="F1C232"/>
          </a:solidFill>
          <a:ln w="19050" cap="flat" cmpd="sng">
            <a:solidFill>
              <a:srgbClr val="000000"/>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450"/>
              <a:buFont typeface="Arial"/>
              <a:buNone/>
            </a:pPr>
            <a:r>
              <a:rPr lang="en-US" sz="1800" b="0" i="0" u="none" strike="noStrike" cap="none">
                <a:solidFill>
                  <a:srgbClr val="000000"/>
                </a:solidFill>
                <a:latin typeface="Arial"/>
                <a:ea typeface="Arial"/>
                <a:cs typeface="Arial"/>
                <a:sym typeface="Arial"/>
              </a:rPr>
              <a:t>Data Plane</a:t>
            </a:r>
            <a:endParaRPr/>
          </a:p>
        </p:txBody>
      </p:sp>
      <p:sp>
        <p:nvSpPr>
          <p:cNvPr id="3081" name="Google Shape;3081;p193"/>
          <p:cNvSpPr/>
          <p:nvPr/>
        </p:nvSpPr>
        <p:spPr>
          <a:xfrm>
            <a:off x="5410200" y="2952750"/>
            <a:ext cx="762000" cy="533400"/>
          </a:xfrm>
          <a:prstGeom prst="rect">
            <a:avLst/>
          </a:prstGeom>
          <a:solidFill>
            <a:srgbClr val="CCFFCC"/>
          </a:solidFill>
          <a:ln w="9525" cap="flat" cmpd="sng">
            <a:solidFill>
              <a:srgbClr val="000000"/>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75"/>
              <a:buFont typeface="Arial"/>
              <a:buNone/>
            </a:pPr>
            <a:r>
              <a:rPr lang="en-US" sz="1500" b="0" i="0" u="none" strike="noStrike" cap="none">
                <a:solidFill>
                  <a:srgbClr val="000000"/>
                </a:solidFill>
                <a:latin typeface="Arial"/>
                <a:ea typeface="Arial"/>
                <a:cs typeface="Arial"/>
                <a:sym typeface="Arial"/>
              </a:rPr>
              <a:t>Tables</a:t>
            </a:r>
            <a:endParaRPr/>
          </a:p>
        </p:txBody>
      </p:sp>
      <p:sp>
        <p:nvSpPr>
          <p:cNvPr id="3082" name="Google Shape;3082;p193"/>
          <p:cNvSpPr/>
          <p:nvPr/>
        </p:nvSpPr>
        <p:spPr>
          <a:xfrm>
            <a:off x="6324600" y="2952750"/>
            <a:ext cx="762000" cy="533400"/>
          </a:xfrm>
          <a:prstGeom prst="rect">
            <a:avLst/>
          </a:prstGeom>
          <a:solidFill>
            <a:srgbClr val="CCFFCC"/>
          </a:solidFill>
          <a:ln w="9525" cap="flat" cmpd="sng">
            <a:solidFill>
              <a:srgbClr val="000000"/>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Extern</a:t>
            </a:r>
            <a:endParaRPr/>
          </a:p>
          <a:p>
            <a:pPr marL="0" marR="0" lvl="0" indent="0" algn="ctr"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objects</a:t>
            </a:r>
            <a:endParaRPr/>
          </a:p>
        </p:txBody>
      </p:sp>
      <p:sp>
        <p:nvSpPr>
          <p:cNvPr id="3083" name="Google Shape;3083;p193"/>
          <p:cNvSpPr/>
          <p:nvPr/>
        </p:nvSpPr>
        <p:spPr>
          <a:xfrm>
            <a:off x="5427827" y="1962150"/>
            <a:ext cx="228600" cy="1066800"/>
          </a:xfrm>
          <a:prstGeom prst="upDownArrow">
            <a:avLst>
              <a:gd name="adj1" fmla="val 50000"/>
              <a:gd name="adj2" fmla="val 50000"/>
            </a:avLst>
          </a:prstGeom>
          <a:solidFill>
            <a:srgbClr val="666666"/>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3084" name="Google Shape;3084;p193"/>
          <p:cNvSpPr/>
          <p:nvPr/>
        </p:nvSpPr>
        <p:spPr>
          <a:xfrm>
            <a:off x="6646849" y="1950421"/>
            <a:ext cx="228600" cy="1066800"/>
          </a:xfrm>
          <a:prstGeom prst="upDownArrow">
            <a:avLst>
              <a:gd name="adj1" fmla="val 50000"/>
              <a:gd name="adj2" fmla="val 50000"/>
            </a:avLst>
          </a:prstGeom>
          <a:solidFill>
            <a:srgbClr val="666666"/>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3085" name="Google Shape;3085;p193"/>
          <p:cNvSpPr/>
          <p:nvPr/>
        </p:nvSpPr>
        <p:spPr>
          <a:xfrm>
            <a:off x="2590800" y="2038350"/>
            <a:ext cx="533400" cy="304800"/>
          </a:xfrm>
          <a:prstGeom prst="rightArrow">
            <a:avLst>
              <a:gd name="adj1" fmla="val 50000"/>
              <a:gd name="adj2" fmla="val 50000"/>
            </a:avLst>
          </a:prstGeom>
          <a:solidFill>
            <a:srgbClr val="FFFF00"/>
          </a:solidFill>
          <a:ln w="19050" cap="flat" cmpd="sng">
            <a:solidFill>
              <a:srgbClr val="FFD800"/>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3086" name="Google Shape;3086;p193"/>
          <p:cNvSpPr/>
          <p:nvPr/>
        </p:nvSpPr>
        <p:spPr>
          <a:xfrm rot="5400000">
            <a:off x="3619500" y="2505150"/>
            <a:ext cx="381000" cy="304800"/>
          </a:xfrm>
          <a:prstGeom prst="rightArrow">
            <a:avLst>
              <a:gd name="adj1" fmla="val 50000"/>
              <a:gd name="adj2" fmla="val 50000"/>
            </a:avLst>
          </a:prstGeom>
          <a:solidFill>
            <a:srgbClr val="FFFF00"/>
          </a:solidFill>
          <a:ln w="19050" cap="flat" cmpd="sng">
            <a:solidFill>
              <a:srgbClr val="FFD800"/>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3087" name="Google Shape;3087;p193"/>
          <p:cNvSpPr/>
          <p:nvPr/>
        </p:nvSpPr>
        <p:spPr>
          <a:xfrm>
            <a:off x="4572000" y="3028950"/>
            <a:ext cx="838200" cy="381000"/>
          </a:xfrm>
          <a:prstGeom prst="rightArrow">
            <a:avLst>
              <a:gd name="adj1" fmla="val 50000"/>
              <a:gd name="adj2" fmla="val 50000"/>
            </a:avLst>
          </a:prstGeom>
          <a:solidFill>
            <a:srgbClr val="BFBFBF"/>
          </a:solidFill>
          <a:ln w="9525" cap="flat" cmpd="sng">
            <a:solidFill>
              <a:srgbClr val="000000"/>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Load</a:t>
            </a:r>
            <a:endParaRPr/>
          </a:p>
        </p:txBody>
      </p:sp>
      <p:sp>
        <p:nvSpPr>
          <p:cNvPr id="3088" name="Google Shape;3088;p193"/>
          <p:cNvSpPr txBox="1"/>
          <p:nvPr/>
        </p:nvSpPr>
        <p:spPr>
          <a:xfrm>
            <a:off x="1905000" y="4095750"/>
            <a:ext cx="20913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00"/>
              <a:buFont typeface="Arial"/>
              <a:buNone/>
            </a:pPr>
            <a:r>
              <a:rPr lang="en-US" sz="2000" b="0" i="1" u="none" strike="noStrike" cap="none">
                <a:solidFill>
                  <a:srgbClr val="000000"/>
                </a:solidFill>
                <a:latin typeface="Arial"/>
                <a:ea typeface="Arial"/>
                <a:cs typeface="Arial"/>
                <a:sym typeface="Arial"/>
              </a:rPr>
              <a:t>Vendor supplied</a:t>
            </a:r>
            <a:endParaRPr/>
          </a:p>
        </p:txBody>
      </p:sp>
      <p:sp>
        <p:nvSpPr>
          <p:cNvPr id="3089" name="Google Shape;3089;p193"/>
          <p:cNvSpPr txBox="1"/>
          <p:nvPr/>
        </p:nvSpPr>
        <p:spPr>
          <a:xfrm>
            <a:off x="2743200" y="819150"/>
            <a:ext cx="18153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00"/>
              <a:buFont typeface="Arial"/>
              <a:buNone/>
            </a:pPr>
            <a:r>
              <a:rPr lang="en-US" sz="2000" b="0" i="1" u="none" strike="noStrike" cap="none">
                <a:solidFill>
                  <a:srgbClr val="000000"/>
                </a:solidFill>
                <a:latin typeface="Arial"/>
                <a:ea typeface="Arial"/>
                <a:cs typeface="Arial"/>
                <a:sym typeface="Arial"/>
              </a:rPr>
              <a:t>User supplied</a:t>
            </a:r>
            <a:endParaRPr/>
          </a:p>
        </p:txBody>
      </p:sp>
      <p:cxnSp>
        <p:nvCxnSpPr>
          <p:cNvPr id="3090" name="Google Shape;3090;p193"/>
          <p:cNvCxnSpPr>
            <a:stCxn id="3088" idx="0"/>
          </p:cNvCxnSpPr>
          <p:nvPr/>
        </p:nvCxnSpPr>
        <p:spPr>
          <a:xfrm rot="10800000">
            <a:off x="2362050" y="3638550"/>
            <a:ext cx="588600" cy="457200"/>
          </a:xfrm>
          <a:prstGeom prst="straightConnector1">
            <a:avLst/>
          </a:prstGeom>
          <a:noFill/>
          <a:ln w="25400" cap="flat" cmpd="sng">
            <a:solidFill>
              <a:srgbClr val="000000"/>
            </a:solidFill>
            <a:prstDash val="solid"/>
            <a:round/>
            <a:headEnd type="none" w="sm" len="sm"/>
            <a:tailEnd type="stealth" w="med" len="med"/>
          </a:ln>
        </p:spPr>
      </p:cxnSp>
      <p:cxnSp>
        <p:nvCxnSpPr>
          <p:cNvPr id="3091" name="Google Shape;3091;p193"/>
          <p:cNvCxnSpPr>
            <a:stCxn id="3088" idx="0"/>
          </p:cNvCxnSpPr>
          <p:nvPr/>
        </p:nvCxnSpPr>
        <p:spPr>
          <a:xfrm rot="10800000" flipH="1">
            <a:off x="2950650" y="2495550"/>
            <a:ext cx="249600" cy="1600200"/>
          </a:xfrm>
          <a:prstGeom prst="straightConnector1">
            <a:avLst/>
          </a:prstGeom>
          <a:noFill/>
          <a:ln w="25400" cap="flat" cmpd="sng">
            <a:solidFill>
              <a:srgbClr val="000000"/>
            </a:solidFill>
            <a:prstDash val="solid"/>
            <a:round/>
            <a:headEnd type="none" w="sm" len="sm"/>
            <a:tailEnd type="stealth" w="med" len="med"/>
          </a:ln>
        </p:spPr>
      </p:cxnSp>
      <p:cxnSp>
        <p:nvCxnSpPr>
          <p:cNvPr id="3092" name="Google Shape;3092;p193"/>
          <p:cNvCxnSpPr>
            <a:stCxn id="3088" idx="0"/>
          </p:cNvCxnSpPr>
          <p:nvPr/>
        </p:nvCxnSpPr>
        <p:spPr>
          <a:xfrm rot="10800000" flipH="1">
            <a:off x="2950650" y="3596850"/>
            <a:ext cx="2321700" cy="498900"/>
          </a:xfrm>
          <a:prstGeom prst="straightConnector1">
            <a:avLst/>
          </a:prstGeom>
          <a:noFill/>
          <a:ln w="25400" cap="flat" cmpd="sng">
            <a:solidFill>
              <a:srgbClr val="000000"/>
            </a:solidFill>
            <a:prstDash val="solid"/>
            <a:round/>
            <a:headEnd type="none" w="sm" len="sm"/>
            <a:tailEnd type="stealth" w="med" len="med"/>
          </a:ln>
        </p:spPr>
      </p:cxnSp>
      <p:cxnSp>
        <p:nvCxnSpPr>
          <p:cNvPr id="3093" name="Google Shape;3093;p193"/>
          <p:cNvCxnSpPr>
            <a:stCxn id="3089" idx="2"/>
          </p:cNvCxnSpPr>
          <p:nvPr/>
        </p:nvCxnSpPr>
        <p:spPr>
          <a:xfrm flipH="1">
            <a:off x="2514450" y="1219350"/>
            <a:ext cx="1136400" cy="666600"/>
          </a:xfrm>
          <a:prstGeom prst="straightConnector1">
            <a:avLst/>
          </a:prstGeom>
          <a:noFill/>
          <a:ln w="25400" cap="flat" cmpd="sng">
            <a:solidFill>
              <a:srgbClr val="000000"/>
            </a:solidFill>
            <a:prstDash val="solid"/>
            <a:round/>
            <a:headEnd type="none" w="sm" len="sm"/>
            <a:tailEnd type="stealth" w="med" len="med"/>
          </a:ln>
        </p:spPr>
      </p:cxnSp>
      <p:cxnSp>
        <p:nvCxnSpPr>
          <p:cNvPr id="3094" name="Google Shape;3094;p193"/>
          <p:cNvCxnSpPr>
            <a:stCxn id="3089" idx="2"/>
          </p:cNvCxnSpPr>
          <p:nvPr/>
        </p:nvCxnSpPr>
        <p:spPr>
          <a:xfrm>
            <a:off x="3650850" y="1219350"/>
            <a:ext cx="1606800" cy="285600"/>
          </a:xfrm>
          <a:prstGeom prst="straightConnector1">
            <a:avLst/>
          </a:prstGeom>
          <a:noFill/>
          <a:ln w="25400" cap="flat" cmpd="sng">
            <a:solidFill>
              <a:srgbClr val="000000"/>
            </a:solidFill>
            <a:prstDash val="solid"/>
            <a:round/>
            <a:headEnd type="none" w="sm" len="sm"/>
            <a:tailEnd type="stealth" w="med" len="med"/>
          </a:ln>
        </p:spPr>
      </p:cxnSp>
      <p:sp>
        <p:nvSpPr>
          <p:cNvPr id="3095" name="Google Shape;3095;p193"/>
          <p:cNvSpPr txBox="1"/>
          <p:nvPr/>
        </p:nvSpPr>
        <p:spPr>
          <a:xfrm>
            <a:off x="5550971" y="2064543"/>
            <a:ext cx="1066800" cy="4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Add/remove</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table entries</a:t>
            </a:r>
            <a:endParaRPr/>
          </a:p>
        </p:txBody>
      </p:sp>
      <p:sp>
        <p:nvSpPr>
          <p:cNvPr id="3096" name="Google Shape;3096;p193"/>
          <p:cNvSpPr txBox="1"/>
          <p:nvPr/>
        </p:nvSpPr>
        <p:spPr>
          <a:xfrm>
            <a:off x="6992692" y="2322302"/>
            <a:ext cx="1271700" cy="4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3097" name="Google Shape;3097;p193"/>
          <p:cNvSpPr/>
          <p:nvPr/>
        </p:nvSpPr>
        <p:spPr>
          <a:xfrm>
            <a:off x="7391330" y="2612434"/>
            <a:ext cx="993600" cy="285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CPU port</a:t>
            </a:r>
            <a:endParaRPr/>
          </a:p>
        </p:txBody>
      </p:sp>
      <p:sp>
        <p:nvSpPr>
          <p:cNvPr id="3098" name="Google Shape;3098;p193"/>
          <p:cNvSpPr/>
          <p:nvPr/>
        </p:nvSpPr>
        <p:spPr>
          <a:xfrm>
            <a:off x="7590752" y="1997289"/>
            <a:ext cx="228600" cy="609600"/>
          </a:xfrm>
          <a:prstGeom prst="upDownArrow">
            <a:avLst>
              <a:gd name="adj1" fmla="val 50000"/>
              <a:gd name="adj2" fmla="val 50000"/>
            </a:avLst>
          </a:prstGeom>
          <a:solidFill>
            <a:srgbClr val="666666"/>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3099" name="Google Shape;3099;p193"/>
          <p:cNvSpPr txBox="1"/>
          <p:nvPr/>
        </p:nvSpPr>
        <p:spPr>
          <a:xfrm>
            <a:off x="7761000" y="2037850"/>
            <a:ext cx="1230600" cy="4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Packet-in/out</a:t>
            </a:r>
            <a:endParaRPr/>
          </a:p>
        </p:txBody>
      </p:sp>
      <p:sp>
        <p:nvSpPr>
          <p:cNvPr id="3100" name="Google Shape;3100;p193"/>
          <p:cNvSpPr txBox="1"/>
          <p:nvPr/>
        </p:nvSpPr>
        <p:spPr>
          <a:xfrm>
            <a:off x="6808377" y="2093689"/>
            <a:ext cx="762000" cy="4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Extern</a:t>
            </a:r>
            <a:br>
              <a:rPr lang="en-US" sz="1200" b="0" i="0" u="none" strike="noStrike" cap="none">
                <a:solidFill>
                  <a:srgbClr val="000000"/>
                </a:solidFill>
                <a:latin typeface="Arial"/>
                <a:ea typeface="Arial"/>
                <a:cs typeface="Arial"/>
                <a:sym typeface="Arial"/>
              </a:rPr>
            </a:br>
            <a:r>
              <a:rPr lang="en-US" sz="1200" b="0" i="0" u="none" strike="noStrike" cap="none">
                <a:solidFill>
                  <a:srgbClr val="000000"/>
                </a:solidFill>
                <a:latin typeface="Arial"/>
                <a:ea typeface="Arial"/>
                <a:cs typeface="Arial"/>
                <a:sym typeface="Arial"/>
              </a:rPr>
              <a:t>control</a:t>
            </a:r>
            <a:endParaRPr/>
          </a:p>
        </p:txBody>
      </p:sp>
      <p:grpSp>
        <p:nvGrpSpPr>
          <p:cNvPr id="3101" name="Google Shape;3101;p193"/>
          <p:cNvGrpSpPr/>
          <p:nvPr/>
        </p:nvGrpSpPr>
        <p:grpSpPr>
          <a:xfrm>
            <a:off x="5105384" y="1883101"/>
            <a:ext cx="3722418" cy="2913349"/>
            <a:chOff x="4899300" y="1950424"/>
            <a:chExt cx="3939900" cy="2913349"/>
          </a:xfrm>
        </p:grpSpPr>
        <p:sp>
          <p:nvSpPr>
            <p:cNvPr id="3102" name="Google Shape;3102;p193"/>
            <p:cNvSpPr/>
            <p:nvPr/>
          </p:nvSpPr>
          <p:spPr>
            <a:xfrm>
              <a:off x="4899300" y="1950424"/>
              <a:ext cx="3939900" cy="1066800"/>
            </a:xfrm>
            <a:prstGeom prst="rect">
              <a:avLst/>
            </a:prstGeom>
            <a:solidFill>
              <a:srgbClr val="FF0000">
                <a:alpha val="11764"/>
              </a:srgbClr>
            </a:solid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3" name="Google Shape;3103;p193"/>
            <p:cNvSpPr txBox="1"/>
            <p:nvPr/>
          </p:nvSpPr>
          <p:spPr>
            <a:xfrm>
              <a:off x="5475444" y="3949373"/>
              <a:ext cx="2996100" cy="914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FF0000"/>
                </a:buClr>
                <a:buSzPts val="2400"/>
                <a:buFont typeface="Arial"/>
                <a:buNone/>
              </a:pPr>
              <a:r>
                <a:rPr lang="en-US" sz="2400" b="1" i="0" u="none" strike="noStrike" cap="none">
                  <a:solidFill>
                    <a:srgbClr val="FF0000"/>
                  </a:solidFill>
                  <a:latin typeface="Arial"/>
                  <a:ea typeface="Arial"/>
                  <a:cs typeface="Arial"/>
                  <a:sym typeface="Arial"/>
                </a:rPr>
                <a:t>Focus of this session</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01"/>
                                        </p:tgtEl>
                                        <p:attrNameLst>
                                          <p:attrName>style.visibility</p:attrName>
                                        </p:attrNameLst>
                                      </p:cBhvr>
                                      <p:to>
                                        <p:strVal val="visible"/>
                                      </p:to>
                                    </p:set>
                                    <p:animEffect transition="in" filter="fade">
                                      <p:cBhvr>
                                        <p:cTn id="7" dur="500"/>
                                        <p:tgtEl>
                                          <p:spTgt spid="3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108"/>
        <p:cNvGrpSpPr/>
        <p:nvPr/>
      </p:nvGrpSpPr>
      <p:grpSpPr>
        <a:xfrm>
          <a:off x="0" y="0"/>
          <a:ext cx="0" cy="0"/>
          <a:chOff x="0" y="0"/>
          <a:chExt cx="0" cy="0"/>
        </a:xfrm>
      </p:grpSpPr>
      <p:sp>
        <p:nvSpPr>
          <p:cNvPr id="3109" name="Google Shape;3109;p194"/>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00"/>
              <a:buFont typeface="Arial"/>
              <a:buNone/>
            </a:pPr>
            <a:r>
              <a:rPr lang="en-US" sz="2700" b="1" i="0" u="none" strike="noStrike" cap="none">
                <a:solidFill>
                  <a:schemeClr val="dk1"/>
                </a:solidFill>
                <a:latin typeface="Arial"/>
                <a:ea typeface="Arial"/>
                <a:cs typeface="Arial"/>
                <a:sym typeface="Arial"/>
              </a:rPr>
              <a:t>Existing approaches to runtime control</a:t>
            </a:r>
            <a:endParaRPr/>
          </a:p>
        </p:txBody>
      </p:sp>
      <p:sp>
        <p:nvSpPr>
          <p:cNvPr id="3110" name="Google Shape;3110;p194"/>
          <p:cNvSpPr txBox="1">
            <a:spLocks noGrp="1"/>
          </p:cNvSpPr>
          <p:nvPr>
            <p:ph type="body" idx="1"/>
          </p:nvPr>
        </p:nvSpPr>
        <p:spPr>
          <a:xfrm>
            <a:off x="152400" y="742951"/>
            <a:ext cx="8686800" cy="41148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00000"/>
              </a:lnSpc>
              <a:spcBef>
                <a:spcPts val="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P4 compiler auto-generated runtime APIs</a:t>
            </a:r>
            <a:endParaRPr/>
          </a:p>
          <a:p>
            <a:pPr marL="914400" marR="0" lvl="1" indent="-342900" algn="l" rtl="0">
              <a:lnSpc>
                <a:spcPct val="100000"/>
              </a:lnSpc>
              <a:spcBef>
                <a:spcPts val="0"/>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Program-dependent -- hard to provision new P4 program without restarting the control plane!</a:t>
            </a:r>
            <a:endParaRPr/>
          </a:p>
          <a:p>
            <a:pPr marL="0" marR="0" lvl="0" indent="0" algn="l" rtl="0">
              <a:lnSpc>
                <a:spcPct val="100000"/>
              </a:lnSpc>
              <a:spcBef>
                <a:spcPts val="56"/>
              </a:spcBef>
              <a:spcAft>
                <a:spcPts val="0"/>
              </a:spcAft>
              <a:buClr>
                <a:srgbClr val="3F3151"/>
              </a:buClr>
              <a:buSzPts val="2100"/>
              <a:buFont typeface="Merriweather Sans"/>
              <a:buNone/>
            </a:pPr>
            <a:endParaRPr sz="2100" b="1" i="0" u="none" strike="noStrike" cap="none">
              <a:solidFill>
                <a:schemeClr val="dk1"/>
              </a:solidFill>
              <a:latin typeface="Arial"/>
              <a:ea typeface="Arial"/>
              <a:cs typeface="Arial"/>
              <a:sym typeface="Arial"/>
            </a:endParaRPr>
          </a:p>
          <a:p>
            <a:pPr marL="457200" marR="0" lvl="0" indent="-361950" algn="l" rtl="0">
              <a:lnSpc>
                <a:spcPct val="100000"/>
              </a:lnSpc>
              <a:spcBef>
                <a:spcPts val="75"/>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BMv2 CLI</a:t>
            </a:r>
            <a:endParaRPr/>
          </a:p>
          <a:p>
            <a:pPr marL="914400" marR="0" lvl="1" indent="-342900" algn="l" rtl="0">
              <a:lnSpc>
                <a:spcPct val="100000"/>
              </a:lnSpc>
              <a:spcBef>
                <a:spcPts val="0"/>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Program-independent, but target-specific -- control plane not portable!</a:t>
            </a:r>
            <a:endParaRPr/>
          </a:p>
          <a:p>
            <a:pPr marL="0" marR="0" lvl="0" indent="0" algn="l" rtl="0">
              <a:lnSpc>
                <a:spcPct val="100000"/>
              </a:lnSpc>
              <a:spcBef>
                <a:spcPts val="56"/>
              </a:spcBef>
              <a:spcAft>
                <a:spcPts val="0"/>
              </a:spcAft>
              <a:buClr>
                <a:srgbClr val="3F3151"/>
              </a:buClr>
              <a:buSzPts val="2100"/>
              <a:buFont typeface="Merriweather Sans"/>
              <a:buNone/>
            </a:pPr>
            <a:endParaRPr sz="2100" b="1" i="0" u="none" strike="noStrike" cap="none">
              <a:solidFill>
                <a:schemeClr val="dk1"/>
              </a:solidFill>
              <a:latin typeface="Arial"/>
              <a:ea typeface="Arial"/>
              <a:cs typeface="Arial"/>
              <a:sym typeface="Arial"/>
            </a:endParaRPr>
          </a:p>
          <a:p>
            <a:pPr marL="457200" marR="0" lvl="0" indent="-361950" algn="l" rtl="0">
              <a:lnSpc>
                <a:spcPct val="100000"/>
              </a:lnSpc>
              <a:spcBef>
                <a:spcPts val="75"/>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OpenFlow</a:t>
            </a:r>
            <a:endParaRPr/>
          </a:p>
          <a:p>
            <a:pPr marL="914400" marR="0" lvl="1" indent="-342900" algn="l" rtl="0">
              <a:lnSpc>
                <a:spcPct val="100000"/>
              </a:lnSpc>
              <a:spcBef>
                <a:spcPts val="0"/>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Target-independent, but protocol-dependent -- protocol headers and actions baked in the specification!</a:t>
            </a:r>
            <a:endParaRPr/>
          </a:p>
          <a:p>
            <a:pPr marL="0" marR="0" lvl="0" indent="0" algn="l" rtl="0">
              <a:lnSpc>
                <a:spcPct val="100000"/>
              </a:lnSpc>
              <a:spcBef>
                <a:spcPts val="56"/>
              </a:spcBef>
              <a:spcAft>
                <a:spcPts val="0"/>
              </a:spcAft>
              <a:buClr>
                <a:srgbClr val="3F3151"/>
              </a:buClr>
              <a:buSzPts val="2100"/>
              <a:buFont typeface="Merriweather Sans"/>
              <a:buNone/>
            </a:pPr>
            <a:endParaRPr sz="2100" b="1" i="0" u="none" strike="noStrike" cap="none">
              <a:solidFill>
                <a:schemeClr val="dk1"/>
              </a:solidFill>
              <a:latin typeface="Arial"/>
              <a:ea typeface="Arial"/>
              <a:cs typeface="Arial"/>
              <a:sym typeface="Arial"/>
            </a:endParaRPr>
          </a:p>
          <a:p>
            <a:pPr marL="457200" marR="0" lvl="0" indent="-361950" algn="l" rtl="0">
              <a:lnSpc>
                <a:spcPct val="100000"/>
              </a:lnSpc>
              <a:spcBef>
                <a:spcPts val="75"/>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OCP Switch Abstraction Interface (SAI)</a:t>
            </a:r>
            <a:endParaRPr/>
          </a:p>
          <a:p>
            <a:pPr marL="914400" marR="0" lvl="1" indent="-342900" algn="l" rtl="0">
              <a:lnSpc>
                <a:spcPct val="100000"/>
              </a:lnSpc>
              <a:spcBef>
                <a:spcPts val="0"/>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Target-independent, but protocol-dependent</a:t>
            </a:r>
            <a:endParaRPr/>
          </a:p>
        </p:txBody>
      </p:sp>
      <p:sp>
        <p:nvSpPr>
          <p:cNvPr id="3111" name="Google Shape;3111;p194"/>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116"/>
        <p:cNvGrpSpPr/>
        <p:nvPr/>
      </p:nvGrpSpPr>
      <p:grpSpPr>
        <a:xfrm>
          <a:off x="0" y="0"/>
          <a:ext cx="0" cy="0"/>
          <a:chOff x="0" y="0"/>
          <a:chExt cx="0" cy="0"/>
        </a:xfrm>
      </p:grpSpPr>
      <p:sp>
        <p:nvSpPr>
          <p:cNvPr id="3117" name="Google Shape;3117;p195"/>
          <p:cNvSpPr txBox="1">
            <a:spLocks noGrp="1"/>
          </p:cNvSpPr>
          <p:nvPr>
            <p:ph type="title"/>
          </p:nvPr>
        </p:nvSpPr>
        <p:spPr>
          <a:xfrm>
            <a:off x="152400" y="127400"/>
            <a:ext cx="8686800" cy="47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t>Why do we need another data plane control API?</a:t>
            </a:r>
            <a:endParaRPr/>
          </a:p>
        </p:txBody>
      </p:sp>
      <p:sp>
        <p:nvSpPr>
          <p:cNvPr id="3118" name="Google Shape;3118;p195"/>
          <p:cNvSpPr txBox="1">
            <a:spLocks noGrp="1"/>
          </p:cNvSpPr>
          <p:nvPr>
            <p:ph type="sldNum" idx="12"/>
          </p:nvPr>
        </p:nvSpPr>
        <p:spPr>
          <a:xfrm>
            <a:off x="7924800" y="4926807"/>
            <a:ext cx="1066800" cy="1596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sz="825">
                <a:solidFill>
                  <a:srgbClr val="888888"/>
                </a:solidFill>
              </a:rPr>
              <a:t>68</a:t>
            </a:fld>
            <a:endParaRPr sz="825">
              <a:solidFill>
                <a:srgbClr val="888888"/>
              </a:solidFill>
            </a:endParaRPr>
          </a:p>
        </p:txBody>
      </p:sp>
      <p:pic>
        <p:nvPicPr>
          <p:cNvPr id="3119" name="Google Shape;3119;p195"/>
          <p:cNvPicPr preferRelativeResize="0"/>
          <p:nvPr/>
        </p:nvPicPr>
        <p:blipFill>
          <a:blip r:embed="rId3">
            <a:alphaModFix/>
          </a:blip>
          <a:stretch>
            <a:fillRect/>
          </a:stretch>
        </p:blipFill>
        <p:spPr>
          <a:xfrm>
            <a:off x="1381050" y="812300"/>
            <a:ext cx="6381875" cy="36121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124"/>
        <p:cNvGrpSpPr/>
        <p:nvPr/>
      </p:nvGrpSpPr>
      <p:grpSpPr>
        <a:xfrm>
          <a:off x="0" y="0"/>
          <a:ext cx="0" cy="0"/>
          <a:chOff x="0" y="0"/>
          <a:chExt cx="0" cy="0"/>
        </a:xfrm>
      </p:grpSpPr>
      <p:sp>
        <p:nvSpPr>
          <p:cNvPr id="3125" name="Google Shape;3125;p196"/>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00"/>
              <a:buFont typeface="Arial"/>
              <a:buNone/>
            </a:pPr>
            <a:r>
              <a:rPr lang="en-US" sz="2700" b="1" i="0" u="none" strike="noStrike" cap="none">
                <a:solidFill>
                  <a:schemeClr val="dk1"/>
                </a:solidFill>
                <a:latin typeface="Arial"/>
                <a:ea typeface="Arial"/>
                <a:cs typeface="Arial"/>
                <a:sym typeface="Arial"/>
              </a:rPr>
              <a:t>Properties of a runtime control API</a:t>
            </a:r>
            <a:endParaRPr/>
          </a:p>
        </p:txBody>
      </p:sp>
      <p:sp>
        <p:nvSpPr>
          <p:cNvPr id="3126" name="Google Shape;3126;p196"/>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69</a:t>
            </a:fld>
            <a:endParaRPr/>
          </a:p>
        </p:txBody>
      </p:sp>
      <p:graphicFrame>
        <p:nvGraphicFramePr>
          <p:cNvPr id="3127" name="Google Shape;3127;p196"/>
          <p:cNvGraphicFramePr/>
          <p:nvPr/>
        </p:nvGraphicFramePr>
        <p:xfrm>
          <a:off x="1444050" y="1016700"/>
          <a:ext cx="6255900" cy="3517070"/>
        </p:xfrm>
        <a:graphic>
          <a:graphicData uri="http://schemas.openxmlformats.org/drawingml/2006/table">
            <a:tbl>
              <a:tblPr>
                <a:noFill/>
                <a:tableStyleId>{2E7C73A8-B740-4434-BFD6-DCA1C21C9DD3}</a:tableStyleId>
              </a:tblPr>
              <a:tblGrid>
                <a:gridCol w="2085300">
                  <a:extLst>
                    <a:ext uri="{9D8B030D-6E8A-4147-A177-3AD203B41FA5}">
                      <a16:colId xmlns:a16="http://schemas.microsoft.com/office/drawing/2014/main" val="20000"/>
                    </a:ext>
                  </a:extLst>
                </a:gridCol>
                <a:gridCol w="2085300">
                  <a:extLst>
                    <a:ext uri="{9D8B030D-6E8A-4147-A177-3AD203B41FA5}">
                      <a16:colId xmlns:a16="http://schemas.microsoft.com/office/drawing/2014/main" val="20001"/>
                    </a:ext>
                  </a:extLst>
                </a:gridCol>
                <a:gridCol w="2085300">
                  <a:extLst>
                    <a:ext uri="{9D8B030D-6E8A-4147-A177-3AD203B41FA5}">
                      <a16:colId xmlns:a16="http://schemas.microsoft.com/office/drawing/2014/main" val="20002"/>
                    </a:ext>
                  </a:extLst>
                </a:gridCol>
              </a:tblGrid>
              <a:tr h="581500">
                <a:tc>
                  <a:txBody>
                    <a:bodyPr/>
                    <a:lstStyle/>
                    <a:p>
                      <a:pPr marL="0" marR="0" lvl="0" indent="0" algn="l" rtl="0">
                        <a:lnSpc>
                          <a:spcPct val="100000"/>
                        </a:lnSpc>
                        <a:spcBef>
                          <a:spcPts val="0"/>
                        </a:spcBef>
                        <a:spcAft>
                          <a:spcPts val="0"/>
                        </a:spcAft>
                        <a:buClr>
                          <a:srgbClr val="FFFFFF"/>
                        </a:buClr>
                        <a:buSzPts val="1400"/>
                        <a:buFont typeface="Arial"/>
                        <a:buNone/>
                      </a:pPr>
                      <a:r>
                        <a:rPr lang="en-US" sz="1400" b="1" u="none" strike="noStrike" cap="none">
                          <a:solidFill>
                            <a:srgbClr val="FFFFFF"/>
                          </a:solidFill>
                        </a:rPr>
                        <a:t>API</a:t>
                      </a:r>
                      <a:endParaRPr/>
                    </a:p>
                  </a:txBody>
                  <a:tcPr marL="91425" marR="91425" marT="91425" marB="91425" anchor="ctr">
                    <a:solidFill>
                      <a:srgbClr val="666666"/>
                    </a:solidFill>
                  </a:tcPr>
                </a:tc>
                <a:tc>
                  <a:txBody>
                    <a:bodyPr/>
                    <a:lstStyle/>
                    <a:p>
                      <a:pPr marL="0" marR="0" lvl="0" indent="0" algn="ctr" rtl="0">
                        <a:lnSpc>
                          <a:spcPct val="100000"/>
                        </a:lnSpc>
                        <a:spcBef>
                          <a:spcPts val="0"/>
                        </a:spcBef>
                        <a:spcAft>
                          <a:spcPts val="0"/>
                        </a:spcAft>
                        <a:buClr>
                          <a:srgbClr val="FFFFFF"/>
                        </a:buClr>
                        <a:buSzPts val="1400"/>
                        <a:buFont typeface="Arial"/>
                        <a:buNone/>
                      </a:pPr>
                      <a:r>
                        <a:rPr lang="en-US" sz="1400" b="1" u="none" strike="noStrike" cap="none">
                          <a:solidFill>
                            <a:srgbClr val="FFFFFF"/>
                          </a:solidFill>
                        </a:rPr>
                        <a:t>Target-independent</a:t>
                      </a:r>
                      <a:endParaRPr/>
                    </a:p>
                  </a:txBody>
                  <a:tcPr marL="91425" marR="91425" marT="91425" marB="91425" anchor="ctr">
                    <a:solidFill>
                      <a:srgbClr val="666666"/>
                    </a:solidFill>
                  </a:tcPr>
                </a:tc>
                <a:tc>
                  <a:txBody>
                    <a:bodyPr/>
                    <a:lstStyle/>
                    <a:p>
                      <a:pPr marL="0" marR="0" lvl="0" indent="0" algn="ctr" rtl="0">
                        <a:lnSpc>
                          <a:spcPct val="100000"/>
                        </a:lnSpc>
                        <a:spcBef>
                          <a:spcPts val="0"/>
                        </a:spcBef>
                        <a:spcAft>
                          <a:spcPts val="0"/>
                        </a:spcAft>
                        <a:buClr>
                          <a:srgbClr val="FFFFFF"/>
                        </a:buClr>
                        <a:buSzPts val="1400"/>
                        <a:buFont typeface="Arial"/>
                        <a:buNone/>
                      </a:pPr>
                      <a:r>
                        <a:rPr lang="en-US" sz="1400" b="1" u="none" strike="noStrike" cap="none">
                          <a:solidFill>
                            <a:srgbClr val="FFFFFF"/>
                          </a:solidFill>
                        </a:rPr>
                        <a:t>Protocol-independent</a:t>
                      </a:r>
                      <a:endParaRPr/>
                    </a:p>
                  </a:txBody>
                  <a:tcPr marL="91425" marR="91425" marT="91425" marB="91425" anchor="ctr">
                    <a:solidFill>
                      <a:srgbClr val="666666"/>
                    </a:solidFill>
                  </a:tcPr>
                </a:tc>
                <a:extLst>
                  <a:ext uri="{0D108BD9-81ED-4DB2-BD59-A6C34878D82A}">
                    <a16:rowId xmlns:a16="http://schemas.microsoft.com/office/drawing/2014/main" val="10000"/>
                  </a:ext>
                </a:extLst>
              </a:tr>
              <a:tr h="58150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P4 compiler auto-generated</a:t>
                      </a:r>
                      <a:endParaRPr/>
                    </a:p>
                  </a:txBody>
                  <a:tcPr marL="91425" marR="91425" marT="91425" marB="91425" anchor="ctr"/>
                </a:tc>
                <a:tc>
                  <a:txBody>
                    <a:bodyPr/>
                    <a:lstStyle/>
                    <a:p>
                      <a:pPr marL="0" marR="0" lvl="0" indent="0" algn="ctr" rtl="0">
                        <a:lnSpc>
                          <a:spcPct val="100000"/>
                        </a:lnSpc>
                        <a:spcBef>
                          <a:spcPts val="0"/>
                        </a:spcBef>
                        <a:spcAft>
                          <a:spcPts val="0"/>
                        </a:spcAft>
                        <a:buClr>
                          <a:srgbClr val="008000"/>
                        </a:buClr>
                        <a:buSzPts val="2400"/>
                        <a:buFont typeface="Arial"/>
                        <a:buNone/>
                      </a:pPr>
                      <a:r>
                        <a:rPr lang="en-US" sz="2400" u="none" strike="noStrike" cap="none">
                          <a:solidFill>
                            <a:srgbClr val="008000"/>
                          </a:solidFill>
                        </a:rPr>
                        <a:t>✔</a:t>
                      </a:r>
                      <a:endParaRPr/>
                    </a:p>
                  </a:txBody>
                  <a:tcPr marL="91425" marR="91425" marT="91425" marB="91425" anchor="ctr"/>
                </a:tc>
                <a:tc>
                  <a:txBody>
                    <a:bodyPr/>
                    <a:lstStyle/>
                    <a:p>
                      <a:pPr marL="0" marR="0" lvl="0" indent="0" algn="ctr" rtl="0">
                        <a:lnSpc>
                          <a:spcPct val="100000"/>
                        </a:lnSpc>
                        <a:spcBef>
                          <a:spcPts val="0"/>
                        </a:spcBef>
                        <a:spcAft>
                          <a:spcPts val="0"/>
                        </a:spcAft>
                        <a:buClr>
                          <a:schemeClr val="dk1"/>
                        </a:buClr>
                        <a:buSzPts val="1100"/>
                        <a:buFont typeface="Arial"/>
                        <a:buNone/>
                      </a:pPr>
                      <a:r>
                        <a:rPr lang="en-US" sz="2400" u="none" strike="noStrike" cap="none">
                          <a:solidFill>
                            <a:srgbClr val="CC0000"/>
                          </a:solidFill>
                        </a:rPr>
                        <a:t>✘</a:t>
                      </a:r>
                      <a:endParaRPr/>
                    </a:p>
                  </a:txBody>
                  <a:tcPr marL="91425" marR="91425" marT="91425" marB="91425" anchor="ctr"/>
                </a:tc>
                <a:extLst>
                  <a:ext uri="{0D108BD9-81ED-4DB2-BD59-A6C34878D82A}">
                    <a16:rowId xmlns:a16="http://schemas.microsoft.com/office/drawing/2014/main" val="10001"/>
                  </a:ext>
                </a:extLst>
              </a:tr>
              <a:tr h="58150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BMv2 CLI</a:t>
                      </a:r>
                      <a:endParaRPr/>
                    </a:p>
                  </a:txBody>
                  <a:tcPr marL="91425" marR="91425" marT="91425" marB="91425" anchor="ctr"/>
                </a:tc>
                <a:tc>
                  <a:txBody>
                    <a:bodyPr/>
                    <a:lstStyle/>
                    <a:p>
                      <a:pPr marL="0" marR="0" lvl="0" indent="0" algn="ctr" rtl="0">
                        <a:lnSpc>
                          <a:spcPct val="100000"/>
                        </a:lnSpc>
                        <a:spcBef>
                          <a:spcPts val="0"/>
                        </a:spcBef>
                        <a:spcAft>
                          <a:spcPts val="0"/>
                        </a:spcAft>
                        <a:buClr>
                          <a:schemeClr val="dk1"/>
                        </a:buClr>
                        <a:buSzPts val="1100"/>
                        <a:buFont typeface="Arial"/>
                        <a:buNone/>
                      </a:pPr>
                      <a:r>
                        <a:rPr lang="en-US" sz="2400" u="none" strike="noStrike" cap="none">
                          <a:solidFill>
                            <a:srgbClr val="CC0000"/>
                          </a:solidFill>
                        </a:rPr>
                        <a:t>✘</a:t>
                      </a:r>
                      <a:endParaRPr/>
                    </a:p>
                  </a:txBody>
                  <a:tcPr marL="91425" marR="91425" marT="91425" marB="91425" anchor="ctr"/>
                </a:tc>
                <a:tc>
                  <a:txBody>
                    <a:bodyPr/>
                    <a:lstStyle/>
                    <a:p>
                      <a:pPr marL="0" marR="0" lvl="0" indent="0" algn="ctr" rtl="0">
                        <a:lnSpc>
                          <a:spcPct val="100000"/>
                        </a:lnSpc>
                        <a:spcBef>
                          <a:spcPts val="0"/>
                        </a:spcBef>
                        <a:spcAft>
                          <a:spcPts val="0"/>
                        </a:spcAft>
                        <a:buClr>
                          <a:schemeClr val="dk1"/>
                        </a:buClr>
                        <a:buSzPts val="1100"/>
                        <a:buFont typeface="Arial"/>
                        <a:buNone/>
                      </a:pPr>
                      <a:r>
                        <a:rPr lang="en-US" sz="2400" u="none" strike="noStrike" cap="none">
                          <a:solidFill>
                            <a:srgbClr val="008000"/>
                          </a:solidFill>
                        </a:rPr>
                        <a:t>✔</a:t>
                      </a:r>
                      <a:endParaRPr/>
                    </a:p>
                  </a:txBody>
                  <a:tcPr marL="91425" marR="91425" marT="91425" marB="91425" anchor="ctr"/>
                </a:tc>
                <a:extLst>
                  <a:ext uri="{0D108BD9-81ED-4DB2-BD59-A6C34878D82A}">
                    <a16:rowId xmlns:a16="http://schemas.microsoft.com/office/drawing/2014/main" val="10002"/>
                  </a:ext>
                </a:extLst>
              </a:tr>
              <a:tr h="58150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OpenFlow</a:t>
                      </a:r>
                      <a:endParaRPr/>
                    </a:p>
                  </a:txBody>
                  <a:tcPr marL="91425" marR="91425" marT="91425" marB="91425" anchor="ctr"/>
                </a:tc>
                <a:tc>
                  <a:txBody>
                    <a:bodyPr/>
                    <a:lstStyle/>
                    <a:p>
                      <a:pPr marL="0" marR="0" lvl="0" indent="0" algn="ctr" rtl="0">
                        <a:lnSpc>
                          <a:spcPct val="100000"/>
                        </a:lnSpc>
                        <a:spcBef>
                          <a:spcPts val="0"/>
                        </a:spcBef>
                        <a:spcAft>
                          <a:spcPts val="0"/>
                        </a:spcAft>
                        <a:buClr>
                          <a:schemeClr val="dk1"/>
                        </a:buClr>
                        <a:buSzPts val="1100"/>
                        <a:buFont typeface="Arial"/>
                        <a:buNone/>
                      </a:pPr>
                      <a:r>
                        <a:rPr lang="en-US" sz="2400" u="none" strike="noStrike" cap="none">
                          <a:solidFill>
                            <a:srgbClr val="008000"/>
                          </a:solidFill>
                        </a:rPr>
                        <a:t>✔</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en-US" sz="2400" u="none" strike="noStrike" cap="none">
                          <a:solidFill>
                            <a:srgbClr val="CC0000"/>
                          </a:solidFill>
                        </a:rPr>
                        <a:t>✘</a:t>
                      </a:r>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58150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SAI</a:t>
                      </a:r>
                      <a:endParaRPr/>
                    </a:p>
                  </a:txBody>
                  <a:tcPr marL="91425" marR="91425" marT="91425" marB="91425" anchor="ctr">
                    <a:lnR w="9525" cap="flat" cmpd="sng">
                      <a:solidFill>
                        <a:srgbClr val="9E9E9E"/>
                      </a:solidFill>
                      <a:prstDash val="solid"/>
                      <a:round/>
                      <a:headEnd type="none" w="sm" len="sm"/>
                      <a:tailEnd type="none" w="sm" len="sm"/>
                    </a:lnR>
                  </a:tcPr>
                </a:tc>
                <a:tc>
                  <a:txBody>
                    <a:bodyPr/>
                    <a:lstStyle/>
                    <a:p>
                      <a:pPr marL="0" marR="0" lvl="0" indent="0" algn="ctr" rtl="0">
                        <a:lnSpc>
                          <a:spcPct val="100000"/>
                        </a:lnSpc>
                        <a:spcBef>
                          <a:spcPts val="0"/>
                        </a:spcBef>
                        <a:spcAft>
                          <a:spcPts val="0"/>
                        </a:spcAft>
                        <a:buClr>
                          <a:srgbClr val="008000"/>
                        </a:buClr>
                        <a:buSzPts val="2400"/>
                        <a:buFont typeface="Arial"/>
                        <a:buNone/>
                      </a:pPr>
                      <a:r>
                        <a:rPr lang="en-US" sz="2400" u="none" strike="noStrike" cap="none">
                          <a:solidFill>
                            <a:srgbClr val="008000"/>
                          </a:solidFill>
                        </a:rPr>
                        <a:t>✔</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CC0000"/>
                        </a:buClr>
                        <a:buSzPts val="2400"/>
                        <a:buFont typeface="Arial"/>
                        <a:buNone/>
                      </a:pPr>
                      <a:r>
                        <a:rPr lang="en-US" sz="2400" u="none" strike="noStrike" cap="none">
                          <a:solidFill>
                            <a:srgbClr val="CC0000"/>
                          </a:solidFill>
                        </a:rPr>
                        <a:t>✘</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8150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P4Runtime</a:t>
                      </a:r>
                      <a:endParaRPr/>
                    </a:p>
                  </a:txBody>
                  <a:tcPr marL="91425" marR="91425" marT="91425" marB="91425" anchor="ctr">
                    <a:solidFill>
                      <a:srgbClr val="D9EAD3"/>
                    </a:solidFill>
                  </a:tcPr>
                </a:tc>
                <a:tc>
                  <a:txBody>
                    <a:bodyPr/>
                    <a:lstStyle/>
                    <a:p>
                      <a:pPr marL="0" marR="0" lvl="0" indent="0" algn="ctr" rtl="0">
                        <a:lnSpc>
                          <a:spcPct val="100000"/>
                        </a:lnSpc>
                        <a:spcBef>
                          <a:spcPts val="0"/>
                        </a:spcBef>
                        <a:spcAft>
                          <a:spcPts val="0"/>
                        </a:spcAft>
                        <a:buClr>
                          <a:schemeClr val="dk1"/>
                        </a:buClr>
                        <a:buSzPts val="1100"/>
                        <a:buFont typeface="Arial"/>
                        <a:buNone/>
                      </a:pPr>
                      <a:r>
                        <a:rPr lang="en-US" sz="2400" u="none" strike="noStrike" cap="none">
                          <a:solidFill>
                            <a:srgbClr val="008000"/>
                          </a:solidFill>
                        </a:rPr>
                        <a:t>✔</a:t>
                      </a:r>
                      <a:endParaRPr/>
                    </a:p>
                  </a:txBody>
                  <a:tcPr marL="91425" marR="91425" marT="91425" marB="91425" anchor="ctr">
                    <a:lnT w="9525" cap="flat" cmpd="sng">
                      <a:solidFill>
                        <a:srgbClr val="9E9E9E"/>
                      </a:solidFill>
                      <a:prstDash val="solid"/>
                      <a:round/>
                      <a:headEnd type="none" w="sm" len="sm"/>
                      <a:tailEnd type="none" w="sm" len="sm"/>
                    </a:lnT>
                    <a:solidFill>
                      <a:srgbClr val="D9EAD3"/>
                    </a:solidFill>
                  </a:tcPr>
                </a:tc>
                <a:tc>
                  <a:txBody>
                    <a:bodyPr/>
                    <a:lstStyle/>
                    <a:p>
                      <a:pPr marL="0" marR="0" lvl="0" indent="0" algn="ctr" rtl="0">
                        <a:lnSpc>
                          <a:spcPct val="100000"/>
                        </a:lnSpc>
                        <a:spcBef>
                          <a:spcPts val="0"/>
                        </a:spcBef>
                        <a:spcAft>
                          <a:spcPts val="0"/>
                        </a:spcAft>
                        <a:buClr>
                          <a:schemeClr val="dk1"/>
                        </a:buClr>
                        <a:buSzPts val="1100"/>
                        <a:buFont typeface="Arial"/>
                        <a:buNone/>
                      </a:pPr>
                      <a:r>
                        <a:rPr lang="en-US" sz="2400" u="none" strike="noStrike" cap="none">
                          <a:solidFill>
                            <a:srgbClr val="008000"/>
                          </a:solidFill>
                        </a:rPr>
                        <a:t>✔</a:t>
                      </a:r>
                      <a:endParaRPr/>
                    </a:p>
                  </a:txBody>
                  <a:tcPr marL="91425" marR="91425" marT="91425" marB="91425" anchor="ctr">
                    <a:lnT w="9525" cap="flat" cmpd="sng">
                      <a:solidFill>
                        <a:srgbClr val="9E9E9E"/>
                      </a:solidFill>
                      <a:prstDash val="solid"/>
                      <a:round/>
                      <a:headEnd type="none" w="sm" len="sm"/>
                      <a:tailEnd type="none" w="sm" len="sm"/>
                    </a:lnT>
                    <a:solidFill>
                      <a:srgbClr val="D9EAD3"/>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134"/>
          <p:cNvSpPr txBox="1">
            <a:spLocks noGrp="1"/>
          </p:cNvSpPr>
          <p:nvPr>
            <p:ph type="title"/>
          </p:nvPr>
        </p:nvSpPr>
        <p:spPr>
          <a:xfrm>
            <a:off x="1617132" y="590550"/>
            <a:ext cx="7247400" cy="939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What is Data Plane Programming?</a:t>
            </a:r>
            <a:endParaRPr sz="2700" b="1" i="0" u="none" strike="noStrike" cap="none">
              <a:solidFill>
                <a:schemeClr val="dk1"/>
              </a:solidFill>
              <a:latin typeface="Arial"/>
              <a:ea typeface="Arial"/>
              <a:cs typeface="Arial"/>
              <a:sym typeface="Arial"/>
            </a:endParaRPr>
          </a:p>
        </p:txBody>
      </p:sp>
      <p:sp>
        <p:nvSpPr>
          <p:cNvPr id="864" name="Google Shape;864;p134"/>
          <p:cNvSpPr txBox="1">
            <a:spLocks noGrp="1"/>
          </p:cNvSpPr>
          <p:nvPr>
            <p:ph type="body" idx="1"/>
          </p:nvPr>
        </p:nvSpPr>
        <p:spPr>
          <a:xfrm>
            <a:off x="2322735" y="1700435"/>
            <a:ext cx="6541800" cy="2709300"/>
          </a:xfrm>
          <a:prstGeom prst="rect">
            <a:avLst/>
          </a:prstGeom>
          <a:noFill/>
          <a:ln>
            <a:noFill/>
          </a:ln>
        </p:spPr>
        <p:txBody>
          <a:bodyPr spcFirstLastPara="1" wrap="square" lIns="91425" tIns="45700" rIns="91425" bIns="45700" anchor="t" anchorCtr="0">
            <a:noAutofit/>
          </a:bodyPr>
          <a:lstStyle/>
          <a:p>
            <a:pPr marL="205740" marR="0" lvl="0" indent="-205740" algn="l" rtl="0">
              <a:lnSpc>
                <a:spcPct val="100000"/>
              </a:lnSpc>
              <a:spcBef>
                <a:spcPts val="0"/>
              </a:spcBef>
              <a:spcAft>
                <a:spcPts val="0"/>
              </a:spcAft>
              <a:buClr>
                <a:srgbClr val="3F3151"/>
              </a:buClr>
              <a:buSzPts val="1800"/>
              <a:buFont typeface="Merriweather Sans"/>
              <a:buChar char="•"/>
            </a:pPr>
            <a:r>
              <a:rPr lang="en-US" sz="1800" b="1" i="0" u="none" strike="noStrike" cap="none">
                <a:solidFill>
                  <a:schemeClr val="dk1"/>
                </a:solidFill>
                <a:latin typeface="Arial"/>
                <a:ea typeface="Arial"/>
                <a:cs typeface="Arial"/>
                <a:sym typeface="Arial"/>
              </a:rPr>
              <a:t>Why program the Data Plane?</a:t>
            </a:r>
            <a:endParaRPr sz="1800" b="1" i="0" u="none" strike="noStrike" cap="none">
              <a:solidFill>
                <a:schemeClr val="dk1"/>
              </a:solidFill>
              <a:latin typeface="Arial"/>
              <a:ea typeface="Arial"/>
              <a:cs typeface="Arial"/>
              <a:sym typeface="Arial"/>
            </a:endParaRPr>
          </a:p>
        </p:txBody>
      </p:sp>
      <p:sp>
        <p:nvSpPr>
          <p:cNvPr id="865" name="Google Shape;865;p134"/>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88888"/>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7</a:t>
            </a:fld>
            <a:endParaRPr sz="825" b="0" i="0" u="none" strike="noStrike" cap="none">
              <a:solidFill>
                <a:srgbClr val="888888"/>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132"/>
        <p:cNvGrpSpPr/>
        <p:nvPr/>
      </p:nvGrpSpPr>
      <p:grpSpPr>
        <a:xfrm>
          <a:off x="0" y="0"/>
          <a:ext cx="0" cy="0"/>
          <a:chOff x="0" y="0"/>
          <a:chExt cx="0" cy="0"/>
        </a:xfrm>
      </p:grpSpPr>
      <p:sp>
        <p:nvSpPr>
          <p:cNvPr id="3133" name="Google Shape;3133;p197"/>
          <p:cNvSpPr/>
          <p:nvPr/>
        </p:nvSpPr>
        <p:spPr>
          <a:xfrm>
            <a:off x="6771863" y="1327216"/>
            <a:ext cx="2139300" cy="484500"/>
          </a:xfrm>
          <a:prstGeom prst="rect">
            <a:avLst/>
          </a:prstGeom>
          <a:solidFill>
            <a:srgbClr val="B7B7B7"/>
          </a:solidFill>
          <a:ln w="9525" cap="flat" cmpd="sng">
            <a:solidFill>
              <a:srgbClr val="21212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Control plane</a:t>
            </a:r>
            <a:endParaRPr/>
          </a:p>
        </p:txBody>
      </p:sp>
      <p:sp>
        <p:nvSpPr>
          <p:cNvPr id="3134" name="Google Shape;3134;p197"/>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00"/>
              <a:buFont typeface="Arial"/>
              <a:buNone/>
            </a:pPr>
            <a:r>
              <a:rPr lang="en-US" sz="2700" b="1" i="0" u="none" strike="noStrike" cap="none">
                <a:solidFill>
                  <a:schemeClr val="dk1"/>
                </a:solidFill>
                <a:latin typeface="Arial"/>
                <a:ea typeface="Arial"/>
                <a:cs typeface="Arial"/>
                <a:sym typeface="Arial"/>
              </a:rPr>
              <a:t>What is P4Runtime?</a:t>
            </a:r>
            <a:endParaRPr/>
          </a:p>
        </p:txBody>
      </p:sp>
      <p:sp>
        <p:nvSpPr>
          <p:cNvPr id="3135" name="Google Shape;3135;p197"/>
          <p:cNvSpPr txBox="1">
            <a:spLocks noGrp="1"/>
          </p:cNvSpPr>
          <p:nvPr>
            <p:ph type="body" idx="1"/>
          </p:nvPr>
        </p:nvSpPr>
        <p:spPr>
          <a:xfrm>
            <a:off x="152400" y="742950"/>
            <a:ext cx="5636400" cy="41148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3F3151"/>
              </a:buClr>
              <a:buSzPts val="1800"/>
              <a:buFont typeface="Merriweather Sans"/>
              <a:buChar char="•"/>
            </a:pPr>
            <a:r>
              <a:rPr lang="en-US" sz="1800" b="1" i="0" u="none" strike="noStrike" cap="none">
                <a:solidFill>
                  <a:schemeClr val="dk1"/>
                </a:solidFill>
                <a:latin typeface="Arial"/>
                <a:ea typeface="Arial"/>
                <a:cs typeface="Arial"/>
                <a:sym typeface="Arial"/>
              </a:rPr>
              <a:t>Framework for runtime control of P4 targets</a:t>
            </a:r>
            <a:endParaRPr/>
          </a:p>
          <a:p>
            <a:pPr marL="914400" marR="0" lvl="1" indent="-317500" algn="l" rtl="0">
              <a:lnSpc>
                <a:spcPct val="100000"/>
              </a:lnSpc>
              <a:spcBef>
                <a:spcPts val="0"/>
              </a:spcBef>
              <a:spcAft>
                <a:spcPts val="0"/>
              </a:spcAft>
              <a:buClr>
                <a:srgbClr val="205867"/>
              </a:buClr>
              <a:buSzPts val="1400"/>
              <a:buFont typeface="Merriweather Sans"/>
              <a:buChar char="◦"/>
            </a:pPr>
            <a:r>
              <a:rPr lang="en-US" sz="1400" b="0" i="0" u="none" strike="noStrike" cap="none">
                <a:solidFill>
                  <a:schemeClr val="dk1"/>
                </a:solidFill>
                <a:latin typeface="Arial"/>
                <a:ea typeface="Arial"/>
                <a:cs typeface="Arial"/>
                <a:sym typeface="Arial"/>
              </a:rPr>
              <a:t>Open-source API + server implementation</a:t>
            </a:r>
            <a:endParaRPr/>
          </a:p>
          <a:p>
            <a:pPr marL="1371600" marR="0" lvl="2" indent="-317500" algn="l" rtl="0">
              <a:lnSpc>
                <a:spcPct val="100000"/>
              </a:lnSpc>
              <a:spcBef>
                <a:spcPts val="0"/>
              </a:spcBef>
              <a:spcAft>
                <a:spcPts val="0"/>
              </a:spcAft>
              <a:buClr>
                <a:srgbClr val="1F1828"/>
              </a:buClr>
              <a:buSzPts val="1400"/>
              <a:buFont typeface="Merriweather Sans"/>
              <a:buChar char="■"/>
            </a:pPr>
            <a:r>
              <a:rPr lang="en-US" sz="1400" b="0" i="0" u="sng" strike="noStrike" cap="none">
                <a:solidFill>
                  <a:schemeClr val="hlink"/>
                </a:solidFill>
                <a:latin typeface="Arial"/>
                <a:ea typeface="Arial"/>
                <a:cs typeface="Arial"/>
                <a:sym typeface="Arial"/>
                <a:hlinkClick r:id="rId3"/>
              </a:rPr>
              <a:t>https://github.com/p4lang/PI</a:t>
            </a:r>
            <a:endParaRPr/>
          </a:p>
          <a:p>
            <a:pPr marL="914400" marR="0" lvl="1" indent="-317500" algn="l" rtl="0">
              <a:lnSpc>
                <a:spcPct val="100000"/>
              </a:lnSpc>
              <a:spcBef>
                <a:spcPts val="0"/>
              </a:spcBef>
              <a:spcAft>
                <a:spcPts val="0"/>
              </a:spcAft>
              <a:buClr>
                <a:srgbClr val="205867"/>
              </a:buClr>
              <a:buSzPts val="1400"/>
              <a:buFont typeface="Merriweather Sans"/>
              <a:buChar char="◦"/>
            </a:pPr>
            <a:r>
              <a:rPr lang="en-US" sz="1400" b="0" i="0" u="none" strike="noStrike" cap="none">
                <a:solidFill>
                  <a:schemeClr val="dk1"/>
                </a:solidFill>
                <a:latin typeface="Arial"/>
                <a:ea typeface="Arial"/>
                <a:cs typeface="Arial"/>
                <a:sym typeface="Arial"/>
              </a:rPr>
              <a:t>Initial contribution by Google and Barefoot</a:t>
            </a:r>
            <a:endParaRPr/>
          </a:p>
          <a:p>
            <a:pPr marL="0" marR="0" lvl="0" indent="0" algn="l" rtl="0">
              <a:lnSpc>
                <a:spcPct val="100000"/>
              </a:lnSpc>
              <a:spcBef>
                <a:spcPts val="56"/>
              </a:spcBef>
              <a:spcAft>
                <a:spcPts val="0"/>
              </a:spcAft>
              <a:buClr>
                <a:srgbClr val="3F3151"/>
              </a:buClr>
              <a:buSzPts val="2100"/>
              <a:buFont typeface="Merriweather Sans"/>
              <a:buNone/>
            </a:pPr>
            <a:endParaRPr sz="1000" b="1" i="0" u="none" strike="noStrike" cap="none">
              <a:solidFill>
                <a:schemeClr val="dk1"/>
              </a:solidFill>
              <a:latin typeface="Arial"/>
              <a:ea typeface="Arial"/>
              <a:cs typeface="Arial"/>
              <a:sym typeface="Arial"/>
            </a:endParaRPr>
          </a:p>
          <a:p>
            <a:pPr marL="457200" marR="0" lvl="0" indent="-342900" algn="l" rtl="0">
              <a:lnSpc>
                <a:spcPct val="100000"/>
              </a:lnSpc>
              <a:spcBef>
                <a:spcPts val="75"/>
              </a:spcBef>
              <a:spcAft>
                <a:spcPts val="0"/>
              </a:spcAft>
              <a:buClr>
                <a:srgbClr val="3F3151"/>
              </a:buClr>
              <a:buSzPts val="1800"/>
              <a:buFont typeface="Merriweather Sans"/>
              <a:buChar char="•"/>
            </a:pPr>
            <a:r>
              <a:rPr lang="en-US" sz="1800" b="1" i="0" u="none" strike="noStrike" cap="none">
                <a:solidFill>
                  <a:schemeClr val="dk1"/>
                </a:solidFill>
                <a:latin typeface="Arial"/>
                <a:ea typeface="Arial"/>
                <a:cs typeface="Arial"/>
                <a:sym typeface="Arial"/>
              </a:rPr>
              <a:t>Work-in-progress by the p4.org API WG</a:t>
            </a:r>
            <a:endParaRPr sz="1800" b="1" i="0" u="none" strike="noStrike" cap="none">
              <a:solidFill>
                <a:schemeClr val="dk1"/>
              </a:solidFill>
              <a:latin typeface="Arial"/>
              <a:ea typeface="Arial"/>
              <a:cs typeface="Arial"/>
              <a:sym typeface="Arial"/>
            </a:endParaRPr>
          </a:p>
          <a:p>
            <a:pPr marL="914400" marR="0" lvl="1" indent="-317500" algn="l" rtl="0">
              <a:lnSpc>
                <a:spcPct val="100000"/>
              </a:lnSpc>
              <a:spcBef>
                <a:spcPts val="75"/>
              </a:spcBef>
              <a:spcAft>
                <a:spcPts val="0"/>
              </a:spcAft>
              <a:buClr>
                <a:srgbClr val="205867"/>
              </a:buClr>
              <a:buSzPts val="1400"/>
              <a:buFont typeface="Merriweather Sans"/>
              <a:buChar char="◦"/>
            </a:pPr>
            <a:r>
              <a:rPr lang="en-US" sz="1400"/>
              <a:t>Draft of version 1.0 available</a:t>
            </a:r>
            <a:endParaRPr sz="1400"/>
          </a:p>
          <a:p>
            <a:pPr marL="0" marR="0" lvl="0" indent="0" algn="l" rtl="0">
              <a:lnSpc>
                <a:spcPct val="100000"/>
              </a:lnSpc>
              <a:spcBef>
                <a:spcPts val="75"/>
              </a:spcBef>
              <a:spcAft>
                <a:spcPts val="0"/>
              </a:spcAft>
              <a:buClr>
                <a:srgbClr val="3F3151"/>
              </a:buClr>
              <a:buSzPts val="2100"/>
              <a:buFont typeface="Merriweather Sans"/>
              <a:buNone/>
            </a:pPr>
            <a:endParaRPr sz="1000" b="1" i="0" u="none" strike="noStrike" cap="none">
              <a:solidFill>
                <a:schemeClr val="dk1"/>
              </a:solidFill>
              <a:latin typeface="Arial"/>
              <a:ea typeface="Arial"/>
              <a:cs typeface="Arial"/>
              <a:sym typeface="Arial"/>
            </a:endParaRPr>
          </a:p>
          <a:p>
            <a:pPr marL="457200" marR="0" lvl="0" indent="-342900" algn="l" rtl="0">
              <a:lnSpc>
                <a:spcPct val="100000"/>
              </a:lnSpc>
              <a:spcBef>
                <a:spcPts val="150"/>
              </a:spcBef>
              <a:spcAft>
                <a:spcPts val="0"/>
              </a:spcAft>
              <a:buClr>
                <a:srgbClr val="3F3151"/>
              </a:buClr>
              <a:buSzPts val="1800"/>
              <a:buFont typeface="Merriweather Sans"/>
              <a:buChar char="•"/>
            </a:pPr>
            <a:r>
              <a:rPr lang="en-US" sz="1800" b="1" i="0" u="none" strike="noStrike" cap="none">
                <a:solidFill>
                  <a:schemeClr val="dk1"/>
                </a:solidFill>
                <a:latin typeface="Arial"/>
                <a:ea typeface="Arial"/>
                <a:cs typeface="Arial"/>
                <a:sym typeface="Arial"/>
              </a:rPr>
              <a:t>Protobuf-based API definition</a:t>
            </a:r>
            <a:endParaRPr/>
          </a:p>
          <a:p>
            <a:pPr marL="914400" marR="0" lvl="1" indent="-317500" algn="l" rtl="0">
              <a:lnSpc>
                <a:spcPct val="100000"/>
              </a:lnSpc>
              <a:spcBef>
                <a:spcPts val="0"/>
              </a:spcBef>
              <a:spcAft>
                <a:spcPts val="0"/>
              </a:spcAft>
              <a:buClr>
                <a:srgbClr val="205867"/>
              </a:buClr>
              <a:buSzPts val="1400"/>
              <a:buFont typeface="Merriweather Sans"/>
              <a:buChar char="◦"/>
            </a:pPr>
            <a:r>
              <a:rPr lang="en-US" sz="1400" b="0" i="0" u="none" strike="noStrike" cap="none">
                <a:solidFill>
                  <a:schemeClr val="dk1"/>
                </a:solidFill>
                <a:latin typeface="Arial"/>
                <a:ea typeface="Arial"/>
                <a:cs typeface="Arial"/>
                <a:sym typeface="Arial"/>
              </a:rPr>
              <a:t>p4runtime.proto</a:t>
            </a:r>
            <a:endParaRPr/>
          </a:p>
          <a:p>
            <a:pPr marL="914400" marR="0" lvl="1" indent="-317500" algn="l" rtl="0">
              <a:lnSpc>
                <a:spcPct val="100000"/>
              </a:lnSpc>
              <a:spcBef>
                <a:spcPts val="0"/>
              </a:spcBef>
              <a:spcAft>
                <a:spcPts val="0"/>
              </a:spcAft>
              <a:buClr>
                <a:srgbClr val="205867"/>
              </a:buClr>
              <a:buSzPts val="1400"/>
              <a:buFont typeface="Merriweather Sans"/>
              <a:buChar char="◦"/>
            </a:pPr>
            <a:r>
              <a:rPr lang="en-US" sz="1400" b="0" i="0" u="none" strike="noStrike" cap="none">
                <a:solidFill>
                  <a:schemeClr val="dk1"/>
                </a:solidFill>
                <a:latin typeface="Arial"/>
                <a:ea typeface="Arial"/>
                <a:cs typeface="Arial"/>
                <a:sym typeface="Arial"/>
              </a:rPr>
              <a:t>gRPC transport</a:t>
            </a:r>
            <a:endParaRPr/>
          </a:p>
          <a:p>
            <a:pPr marL="0" marR="0" lvl="0" indent="0" algn="l" rtl="0">
              <a:lnSpc>
                <a:spcPct val="100000"/>
              </a:lnSpc>
              <a:spcBef>
                <a:spcPts val="150"/>
              </a:spcBef>
              <a:spcAft>
                <a:spcPts val="0"/>
              </a:spcAft>
              <a:buClr>
                <a:srgbClr val="3F3151"/>
              </a:buClr>
              <a:buSzPts val="2100"/>
              <a:buFont typeface="Merriweather Sans"/>
              <a:buNone/>
            </a:pPr>
            <a:endParaRPr sz="1000" b="1" i="0" u="none" strike="noStrike" cap="none">
              <a:solidFill>
                <a:schemeClr val="dk1"/>
              </a:solidFill>
              <a:latin typeface="Arial"/>
              <a:ea typeface="Arial"/>
              <a:cs typeface="Arial"/>
              <a:sym typeface="Arial"/>
            </a:endParaRPr>
          </a:p>
          <a:p>
            <a:pPr marL="457200" marR="0" lvl="0" indent="-342900" algn="l" rtl="0">
              <a:lnSpc>
                <a:spcPct val="100000"/>
              </a:lnSpc>
              <a:spcBef>
                <a:spcPts val="75"/>
              </a:spcBef>
              <a:spcAft>
                <a:spcPts val="0"/>
              </a:spcAft>
              <a:buClr>
                <a:srgbClr val="3F3151"/>
              </a:buClr>
              <a:buSzPts val="1800"/>
              <a:buFont typeface="Merriweather Sans"/>
              <a:buChar char="•"/>
            </a:pPr>
            <a:r>
              <a:rPr lang="en-US" sz="1800" b="1" i="0" u="none" strike="noStrike" cap="none">
                <a:solidFill>
                  <a:schemeClr val="dk1"/>
                </a:solidFill>
                <a:latin typeface="Arial"/>
                <a:ea typeface="Arial"/>
                <a:cs typeface="Arial"/>
                <a:sym typeface="Arial"/>
              </a:rPr>
              <a:t>P4 program-independent</a:t>
            </a:r>
            <a:endParaRPr/>
          </a:p>
          <a:p>
            <a:pPr marL="914400" marR="0" lvl="1" indent="-317500" algn="l" rtl="0">
              <a:lnSpc>
                <a:spcPct val="100000"/>
              </a:lnSpc>
              <a:spcBef>
                <a:spcPts val="0"/>
              </a:spcBef>
              <a:spcAft>
                <a:spcPts val="0"/>
              </a:spcAft>
              <a:buClr>
                <a:srgbClr val="205867"/>
              </a:buClr>
              <a:buSzPts val="1400"/>
              <a:buFont typeface="Merriweather Sans"/>
              <a:buChar char="◦"/>
            </a:pPr>
            <a:r>
              <a:rPr lang="en-US" sz="1400" b="0" i="0" u="none" strike="noStrike" cap="none">
                <a:solidFill>
                  <a:schemeClr val="dk1"/>
                </a:solidFill>
                <a:latin typeface="Arial"/>
                <a:ea typeface="Arial"/>
                <a:cs typeface="Arial"/>
                <a:sym typeface="Arial"/>
              </a:rPr>
              <a:t>API doesn’t change with the P4 program</a:t>
            </a:r>
            <a:endParaRPr/>
          </a:p>
          <a:p>
            <a:pPr marL="0" marR="0" lvl="0" indent="0" algn="l" rtl="0">
              <a:lnSpc>
                <a:spcPct val="100000"/>
              </a:lnSpc>
              <a:spcBef>
                <a:spcPts val="56"/>
              </a:spcBef>
              <a:spcAft>
                <a:spcPts val="0"/>
              </a:spcAft>
              <a:buClr>
                <a:srgbClr val="3F3151"/>
              </a:buClr>
              <a:buSzPts val="2100"/>
              <a:buFont typeface="Merriweather Sans"/>
              <a:buNone/>
            </a:pPr>
            <a:endParaRPr sz="1000" b="1" i="0" u="none" strike="noStrike" cap="none">
              <a:solidFill>
                <a:schemeClr val="dk1"/>
              </a:solidFill>
              <a:latin typeface="Arial"/>
              <a:ea typeface="Arial"/>
              <a:cs typeface="Arial"/>
              <a:sym typeface="Arial"/>
            </a:endParaRPr>
          </a:p>
          <a:p>
            <a:pPr marL="457200" marR="0" lvl="0" indent="-342900" algn="l" rtl="0">
              <a:lnSpc>
                <a:spcPct val="100000"/>
              </a:lnSpc>
              <a:spcBef>
                <a:spcPts val="75"/>
              </a:spcBef>
              <a:spcAft>
                <a:spcPts val="0"/>
              </a:spcAft>
              <a:buClr>
                <a:srgbClr val="3F3151"/>
              </a:buClr>
              <a:buSzPts val="1800"/>
              <a:buFont typeface="Merriweather Sans"/>
              <a:buChar char="•"/>
            </a:pPr>
            <a:r>
              <a:rPr lang="en-US" sz="1800" b="1" i="0" u="none" strike="noStrike" cap="none">
                <a:solidFill>
                  <a:schemeClr val="dk1"/>
                </a:solidFill>
                <a:latin typeface="Arial"/>
                <a:ea typeface="Arial"/>
                <a:cs typeface="Arial"/>
                <a:sym typeface="Arial"/>
              </a:rPr>
              <a:t>Enables field-reconfigurability</a:t>
            </a:r>
            <a:endParaRPr/>
          </a:p>
          <a:p>
            <a:pPr marL="914400" marR="0" lvl="1" indent="-342900" algn="l" rtl="0">
              <a:lnSpc>
                <a:spcPct val="100000"/>
              </a:lnSpc>
              <a:spcBef>
                <a:spcPts val="0"/>
              </a:spcBef>
              <a:spcAft>
                <a:spcPts val="0"/>
              </a:spcAft>
              <a:buClr>
                <a:srgbClr val="205867"/>
              </a:buClr>
              <a:buSzPts val="1800"/>
              <a:buFont typeface="Merriweather Sans"/>
              <a:buChar char="◦"/>
            </a:pPr>
            <a:r>
              <a:rPr lang="en-US" sz="1400" b="0" i="0" u="none" strike="noStrike" cap="none">
                <a:solidFill>
                  <a:schemeClr val="dk1"/>
                </a:solidFill>
                <a:latin typeface="Arial"/>
                <a:ea typeface="Arial"/>
                <a:cs typeface="Arial"/>
                <a:sym typeface="Arial"/>
              </a:rPr>
              <a:t>Ability to push new P4 program without recompiling the software stack of target switches</a:t>
            </a:r>
            <a:endParaRPr/>
          </a:p>
        </p:txBody>
      </p:sp>
      <p:sp>
        <p:nvSpPr>
          <p:cNvPr id="3136" name="Google Shape;3136;p197"/>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70</a:t>
            </a:fld>
            <a:endParaRPr/>
          </a:p>
        </p:txBody>
      </p:sp>
      <p:cxnSp>
        <p:nvCxnSpPr>
          <p:cNvPr id="3137" name="Google Shape;3137;p197"/>
          <p:cNvCxnSpPr/>
          <p:nvPr/>
        </p:nvCxnSpPr>
        <p:spPr>
          <a:xfrm>
            <a:off x="7033475" y="2566350"/>
            <a:ext cx="1634400" cy="0"/>
          </a:xfrm>
          <a:prstGeom prst="straightConnector1">
            <a:avLst/>
          </a:prstGeom>
          <a:noFill/>
          <a:ln w="9525" cap="flat" cmpd="sng">
            <a:solidFill>
              <a:srgbClr val="000000"/>
            </a:solidFill>
            <a:prstDash val="dash"/>
            <a:miter lim="800000"/>
            <a:headEnd type="none" w="sm" len="sm"/>
            <a:tailEnd type="none" w="sm" len="sm"/>
          </a:ln>
        </p:spPr>
      </p:cxnSp>
      <p:sp>
        <p:nvSpPr>
          <p:cNvPr id="3138" name="Google Shape;3138;p197"/>
          <p:cNvSpPr txBox="1"/>
          <p:nvPr/>
        </p:nvSpPr>
        <p:spPr>
          <a:xfrm>
            <a:off x="6302410" y="2079190"/>
            <a:ext cx="1484100" cy="484500"/>
          </a:xfrm>
          <a:prstGeom prst="rect">
            <a:avLst/>
          </a:prstGeom>
          <a:noFill/>
          <a:ln>
            <a:noFill/>
          </a:ln>
        </p:spPr>
        <p:txBody>
          <a:bodyPr spcFirstLastPara="1" wrap="square" lIns="68575" tIns="34275" rIns="68575" bIns="34275" anchor="t" anchorCtr="0">
            <a:noAutofit/>
          </a:bodyPr>
          <a:lstStyle/>
          <a:p>
            <a:pPr marL="0" marR="0" lvl="0" indent="0" algn="r" rtl="0">
              <a:lnSpc>
                <a:spcPct val="100000"/>
              </a:lnSpc>
              <a:spcBef>
                <a:spcPts val="0"/>
              </a:spcBef>
              <a:spcAft>
                <a:spcPts val="0"/>
              </a:spcAft>
              <a:buClr>
                <a:srgbClr val="000000"/>
              </a:buClr>
              <a:buSzPts val="1200"/>
              <a:buFont typeface="Calibri"/>
              <a:buNone/>
            </a:pPr>
            <a:r>
              <a:rPr lang="en-US" sz="1200" b="1" i="0" u="none" strike="noStrike" cap="none">
                <a:solidFill>
                  <a:srgbClr val="000000"/>
                </a:solidFill>
                <a:latin typeface="Calibri"/>
                <a:ea typeface="Calibri"/>
                <a:cs typeface="Calibri"/>
                <a:sym typeface="Calibri"/>
              </a:rPr>
              <a:t>p4runtime.proto</a:t>
            </a:r>
            <a:r>
              <a:rPr lang="en-US" sz="1200" b="0" i="0" u="none" strike="noStrike" cap="none">
                <a:solidFill>
                  <a:srgbClr val="000000"/>
                </a:solidFill>
                <a:latin typeface="Calibri"/>
                <a:ea typeface="Calibri"/>
                <a:cs typeface="Calibri"/>
                <a:sym typeface="Calibri"/>
              </a:rPr>
              <a:t> (API)</a:t>
            </a:r>
            <a:endParaRPr/>
          </a:p>
        </p:txBody>
      </p:sp>
      <p:grpSp>
        <p:nvGrpSpPr>
          <p:cNvPr id="3139" name="Google Shape;3139;p197"/>
          <p:cNvGrpSpPr/>
          <p:nvPr/>
        </p:nvGrpSpPr>
        <p:grpSpPr>
          <a:xfrm>
            <a:off x="6072443" y="2920225"/>
            <a:ext cx="2691391" cy="1602300"/>
            <a:chOff x="6072443" y="2920225"/>
            <a:chExt cx="2691391" cy="1602300"/>
          </a:xfrm>
        </p:grpSpPr>
        <p:sp>
          <p:nvSpPr>
            <p:cNvPr id="3140" name="Google Shape;3140;p197"/>
            <p:cNvSpPr/>
            <p:nvPr/>
          </p:nvSpPr>
          <p:spPr>
            <a:xfrm>
              <a:off x="6676175" y="2920225"/>
              <a:ext cx="2087659" cy="1602300"/>
            </a:xfrm>
            <a:custGeom>
              <a:avLst/>
              <a:gdLst/>
              <a:ahLst/>
              <a:cxnLst/>
              <a:rect l="l" t="t" r="r" b="b"/>
              <a:pathLst>
                <a:path w="120000" h="120000" extrusionOk="0">
                  <a:moveTo>
                    <a:pt x="119" y="34886"/>
                  </a:moveTo>
                  <a:lnTo>
                    <a:pt x="14834" y="0"/>
                  </a:lnTo>
                  <a:lnTo>
                    <a:pt x="119999" y="0"/>
                  </a:lnTo>
                  <a:lnTo>
                    <a:pt x="119999" y="120000"/>
                  </a:lnTo>
                  <a:lnTo>
                    <a:pt x="14863" y="120000"/>
                  </a:lnTo>
                  <a:lnTo>
                    <a:pt x="0" y="84761"/>
                  </a:lnTo>
                </a:path>
              </a:pathLst>
            </a:custGeom>
            <a:noFill/>
            <a:ln w="9525" cap="flat" cmpd="sng">
              <a:solidFill>
                <a:schemeClr val="dk2"/>
              </a:solidFill>
              <a:prstDash val="dash"/>
              <a:round/>
              <a:headEnd type="none" w="sm" len="sm"/>
              <a:tailEnd type="none" w="sm" len="sm"/>
            </a:ln>
          </p:spPr>
        </p:sp>
        <p:grpSp>
          <p:nvGrpSpPr>
            <p:cNvPr id="3141" name="Google Shape;3141;p197"/>
            <p:cNvGrpSpPr/>
            <p:nvPr/>
          </p:nvGrpSpPr>
          <p:grpSpPr>
            <a:xfrm>
              <a:off x="7298953" y="3734132"/>
              <a:ext cx="1085128" cy="689939"/>
              <a:chOff x="6577615" y="3870898"/>
              <a:chExt cx="1406882" cy="894514"/>
            </a:xfrm>
          </p:grpSpPr>
          <p:pic>
            <p:nvPicPr>
              <p:cNvPr id="3142" name="Google Shape;3142;p197"/>
              <p:cNvPicPr preferRelativeResize="0"/>
              <p:nvPr/>
            </p:nvPicPr>
            <p:blipFill rotWithShape="1">
              <a:blip r:embed="rId4">
                <a:alphaModFix/>
              </a:blip>
              <a:srcRect/>
              <a:stretch/>
            </p:blipFill>
            <p:spPr>
              <a:xfrm>
                <a:off x="6577615" y="3870898"/>
                <a:ext cx="1406882" cy="894514"/>
              </a:xfrm>
              <a:prstGeom prst="rect">
                <a:avLst/>
              </a:prstGeom>
              <a:noFill/>
              <a:ln>
                <a:noFill/>
              </a:ln>
            </p:spPr>
          </p:pic>
          <p:pic>
            <p:nvPicPr>
              <p:cNvPr id="3143" name="Google Shape;3143;p197" descr="p4_logotype_web.png"/>
              <p:cNvPicPr preferRelativeResize="0"/>
              <p:nvPr/>
            </p:nvPicPr>
            <p:blipFill rotWithShape="1">
              <a:blip r:embed="rId5">
                <a:alphaModFix/>
              </a:blip>
              <a:srcRect/>
              <a:stretch/>
            </p:blipFill>
            <p:spPr>
              <a:xfrm rot="-1382641">
                <a:off x="7174771" y="4212336"/>
                <a:ext cx="345992" cy="301180"/>
              </a:xfrm>
              <a:prstGeom prst="rect">
                <a:avLst/>
              </a:prstGeom>
              <a:noFill/>
              <a:ln>
                <a:noFill/>
              </a:ln>
            </p:spPr>
          </p:pic>
        </p:grpSp>
        <p:sp>
          <p:nvSpPr>
            <p:cNvPr id="3144" name="Google Shape;3144;p197"/>
            <p:cNvSpPr/>
            <p:nvPr/>
          </p:nvSpPr>
          <p:spPr>
            <a:xfrm>
              <a:off x="7025825" y="2987192"/>
              <a:ext cx="1649700" cy="479700"/>
            </a:xfrm>
            <a:prstGeom prst="rect">
              <a:avLst/>
            </a:prstGeom>
            <a:solidFill>
              <a:srgbClr val="FFD800"/>
            </a:solidFill>
            <a:ln w="9525" cap="flat" cmpd="sng">
              <a:solidFill>
                <a:srgbClr val="21212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Program-independent</a:t>
              </a:r>
              <a:br>
                <a:rPr lang="en-US" sz="1200" b="0" i="0" u="none" strike="noStrike" cap="none">
                  <a:solidFill>
                    <a:srgbClr val="000000"/>
                  </a:solidFill>
                  <a:latin typeface="Calibri"/>
                  <a:ea typeface="Calibri"/>
                  <a:cs typeface="Calibri"/>
                  <a:sym typeface="Calibri"/>
                </a:rPr>
              </a:br>
              <a:r>
                <a:rPr lang="en-US" sz="1200" b="0" i="0" u="none" strike="noStrike" cap="none">
                  <a:solidFill>
                    <a:srgbClr val="000000"/>
                  </a:solidFill>
                  <a:latin typeface="Calibri"/>
                  <a:ea typeface="Calibri"/>
                  <a:cs typeface="Calibri"/>
                  <a:sym typeface="Calibri"/>
                </a:rPr>
                <a:t>server (e.g. gRPC)</a:t>
              </a:r>
              <a:endParaRPr/>
            </a:p>
          </p:txBody>
        </p:sp>
        <p:sp>
          <p:nvSpPr>
            <p:cNvPr id="3145" name="Google Shape;3145;p197"/>
            <p:cNvSpPr/>
            <p:nvPr/>
          </p:nvSpPr>
          <p:spPr>
            <a:xfrm>
              <a:off x="7317275" y="3419095"/>
              <a:ext cx="1066800" cy="197100"/>
            </a:xfrm>
            <a:prstGeom prst="rect">
              <a:avLst/>
            </a:prstGeom>
            <a:solidFill>
              <a:srgbClr val="CCCCCC"/>
            </a:solidFill>
            <a:ln w="9525" cap="flat" cmpd="sng">
              <a:solidFill>
                <a:srgbClr val="21212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Target driver</a:t>
              </a:r>
              <a:endParaRPr/>
            </a:p>
          </p:txBody>
        </p:sp>
        <p:sp>
          <p:nvSpPr>
            <p:cNvPr id="3146" name="Google Shape;3146;p197"/>
            <p:cNvSpPr/>
            <p:nvPr/>
          </p:nvSpPr>
          <p:spPr>
            <a:xfrm>
              <a:off x="7801075" y="3626863"/>
              <a:ext cx="132000" cy="276300"/>
            </a:xfrm>
            <a:prstGeom prst="upDownArrow">
              <a:avLst>
                <a:gd name="adj1" fmla="val 50000"/>
                <a:gd name="adj2" fmla="val 50000"/>
              </a:avLst>
            </a:prstGeom>
            <a:solidFill>
              <a:srgbClr val="07376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7" name="Google Shape;3147;p197"/>
            <p:cNvSpPr txBox="1"/>
            <p:nvPr/>
          </p:nvSpPr>
          <p:spPr>
            <a:xfrm>
              <a:off x="6919334" y="4199347"/>
              <a:ext cx="818100" cy="276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P4 target</a:t>
              </a:r>
              <a:endParaRPr/>
            </a:p>
          </p:txBody>
        </p:sp>
        <p:pic>
          <p:nvPicPr>
            <p:cNvPr id="3148" name="Google Shape;3148;p197" descr="switch icon.png"/>
            <p:cNvPicPr preferRelativeResize="0"/>
            <p:nvPr/>
          </p:nvPicPr>
          <p:blipFill rotWithShape="1">
            <a:blip r:embed="rId6">
              <a:alphaModFix/>
            </a:blip>
            <a:srcRect t="25289" b="24542"/>
            <a:stretch/>
          </p:blipFill>
          <p:spPr>
            <a:xfrm>
              <a:off x="6072443" y="3442654"/>
              <a:ext cx="894801" cy="580874"/>
            </a:xfrm>
            <a:prstGeom prst="rect">
              <a:avLst/>
            </a:prstGeom>
            <a:noFill/>
            <a:ln>
              <a:noFill/>
            </a:ln>
          </p:spPr>
        </p:pic>
      </p:grpSp>
      <p:sp>
        <p:nvSpPr>
          <p:cNvPr id="3149" name="Google Shape;3149;p197"/>
          <p:cNvSpPr/>
          <p:nvPr/>
        </p:nvSpPr>
        <p:spPr>
          <a:xfrm>
            <a:off x="7762775" y="1820550"/>
            <a:ext cx="157500" cy="1166700"/>
          </a:xfrm>
          <a:prstGeom prst="upDownArrow">
            <a:avLst>
              <a:gd name="adj1" fmla="val 50000"/>
              <a:gd name="adj2" fmla="val 50000"/>
            </a:avLst>
          </a:prstGeom>
          <a:solidFill>
            <a:srgbClr val="07376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154"/>
        <p:cNvGrpSpPr/>
        <p:nvPr/>
      </p:nvGrpSpPr>
      <p:grpSpPr>
        <a:xfrm>
          <a:off x="0" y="0"/>
          <a:ext cx="0" cy="0"/>
          <a:chOff x="0" y="0"/>
          <a:chExt cx="0" cy="0"/>
        </a:xfrm>
      </p:grpSpPr>
      <p:sp>
        <p:nvSpPr>
          <p:cNvPr id="3155" name="Google Shape;3155;p198"/>
          <p:cNvSpPr txBox="1">
            <a:spLocks noGrp="1"/>
          </p:cNvSpPr>
          <p:nvPr>
            <p:ph type="title"/>
          </p:nvPr>
        </p:nvSpPr>
        <p:spPr>
          <a:xfrm>
            <a:off x="152400" y="127400"/>
            <a:ext cx="8686800" cy="47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Protocol Buffers Basics</a:t>
            </a:r>
            <a:endParaRPr/>
          </a:p>
        </p:txBody>
      </p:sp>
      <p:sp>
        <p:nvSpPr>
          <p:cNvPr id="3156" name="Google Shape;3156;p198"/>
          <p:cNvSpPr txBox="1">
            <a:spLocks noGrp="1"/>
          </p:cNvSpPr>
          <p:nvPr>
            <p:ph type="body" idx="1"/>
          </p:nvPr>
        </p:nvSpPr>
        <p:spPr>
          <a:xfrm>
            <a:off x="152400" y="742950"/>
            <a:ext cx="4799400" cy="41148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75"/>
              </a:spcBef>
              <a:spcAft>
                <a:spcPts val="0"/>
              </a:spcAft>
              <a:buSzPts val="1800"/>
              <a:buFont typeface="Arial"/>
              <a:buChar char="•"/>
            </a:pPr>
            <a:r>
              <a:rPr lang="en-US" sz="1800" b="0"/>
              <a:t>Language for describing data for serialization in a structured way</a:t>
            </a:r>
            <a:endParaRPr sz="1800" b="0"/>
          </a:p>
          <a:p>
            <a:pPr marL="457200" lvl="0" indent="-342900" algn="l" rtl="0">
              <a:lnSpc>
                <a:spcPct val="100000"/>
              </a:lnSpc>
              <a:spcBef>
                <a:spcPts val="1000"/>
              </a:spcBef>
              <a:spcAft>
                <a:spcPts val="0"/>
              </a:spcAft>
              <a:buSzPts val="1800"/>
              <a:buFont typeface="Arial"/>
              <a:buChar char="•"/>
            </a:pPr>
            <a:r>
              <a:rPr lang="en-US" sz="1800" b="0"/>
              <a:t>Common binary wire-format</a:t>
            </a:r>
            <a:endParaRPr sz="1800" b="0"/>
          </a:p>
          <a:p>
            <a:pPr marL="457200" lvl="0" indent="-342900" algn="l" rtl="0">
              <a:lnSpc>
                <a:spcPct val="100000"/>
              </a:lnSpc>
              <a:spcBef>
                <a:spcPts val="1000"/>
              </a:spcBef>
              <a:spcAft>
                <a:spcPts val="0"/>
              </a:spcAft>
              <a:buSzPts val="1800"/>
              <a:buFont typeface="Arial"/>
              <a:buChar char="•"/>
            </a:pPr>
            <a:r>
              <a:rPr lang="en-US" sz="1800" b="0"/>
              <a:t>Language-neutral</a:t>
            </a:r>
            <a:endParaRPr sz="1800" b="0"/>
          </a:p>
          <a:p>
            <a:pPr marL="914400" lvl="1" indent="-330200" algn="l" rtl="0">
              <a:lnSpc>
                <a:spcPct val="100000"/>
              </a:lnSpc>
              <a:spcBef>
                <a:spcPts val="56"/>
              </a:spcBef>
              <a:spcAft>
                <a:spcPts val="0"/>
              </a:spcAft>
              <a:buSzPts val="1600"/>
              <a:buChar char="◦"/>
            </a:pPr>
            <a:r>
              <a:rPr lang="en-US" sz="1600" b="0"/>
              <a:t>Code generators for: </a:t>
            </a:r>
            <a:r>
              <a:rPr lang="en-US" sz="1600" b="0" i="1"/>
              <a:t>Action Script, C, </a:t>
            </a:r>
            <a:r>
              <a:rPr lang="en-US" sz="1600" i="1"/>
              <a:t>C++,</a:t>
            </a:r>
            <a:r>
              <a:rPr lang="en-US" sz="1600" b="0" i="1"/>
              <a:t> C#, Clojure, Lisp, D, Dart, Erlang, Go, Haskell, </a:t>
            </a:r>
            <a:r>
              <a:rPr lang="en-US" sz="1600" i="1"/>
              <a:t>Java</a:t>
            </a:r>
            <a:r>
              <a:rPr lang="en-US" sz="1600" b="0" i="1"/>
              <a:t>, Javascript, Lua, Objective C, OCaml, Perl, PHP, </a:t>
            </a:r>
            <a:r>
              <a:rPr lang="en-US" sz="1600" i="1"/>
              <a:t>Python</a:t>
            </a:r>
            <a:r>
              <a:rPr lang="en-US" sz="1600" b="0" i="1"/>
              <a:t>, Ruby, Rust, Scala, Swift, Visual Basic,</a:t>
            </a:r>
            <a:r>
              <a:rPr lang="en-US" sz="1600" b="0"/>
              <a:t> ...</a:t>
            </a:r>
            <a:endParaRPr sz="1600" b="0"/>
          </a:p>
          <a:p>
            <a:pPr marL="457200" lvl="0" indent="-342900" algn="l" rtl="0">
              <a:lnSpc>
                <a:spcPct val="100000"/>
              </a:lnSpc>
              <a:spcBef>
                <a:spcPts val="1000"/>
              </a:spcBef>
              <a:spcAft>
                <a:spcPts val="0"/>
              </a:spcAft>
              <a:buSzPts val="1800"/>
              <a:buFont typeface="Arial"/>
              <a:buChar char="•"/>
            </a:pPr>
            <a:r>
              <a:rPr lang="en-US" sz="1800" b="0"/>
              <a:t>Platform-neutral</a:t>
            </a:r>
            <a:endParaRPr sz="1800" b="0"/>
          </a:p>
          <a:p>
            <a:pPr marL="457200" lvl="0" indent="-342900" algn="l" rtl="0">
              <a:lnSpc>
                <a:spcPct val="100000"/>
              </a:lnSpc>
              <a:spcBef>
                <a:spcPts val="1000"/>
              </a:spcBef>
              <a:spcAft>
                <a:spcPts val="0"/>
              </a:spcAft>
              <a:buSzPts val="1800"/>
              <a:buFont typeface="Arial"/>
              <a:buChar char="•"/>
            </a:pPr>
            <a:r>
              <a:rPr lang="en-US" sz="1800" b="0"/>
              <a:t>Extensible and backwards compatible</a:t>
            </a:r>
            <a:endParaRPr sz="1800" b="0"/>
          </a:p>
          <a:p>
            <a:pPr marL="457200" lvl="0" indent="-342900" algn="l" rtl="0">
              <a:lnSpc>
                <a:spcPct val="100000"/>
              </a:lnSpc>
              <a:spcBef>
                <a:spcPts val="1000"/>
              </a:spcBef>
              <a:spcAft>
                <a:spcPts val="1000"/>
              </a:spcAft>
              <a:buSzPts val="1800"/>
              <a:buFont typeface="Arial"/>
              <a:buChar char="•"/>
            </a:pPr>
            <a:r>
              <a:rPr lang="en-US" sz="1800" b="0"/>
              <a:t>Strongly typed</a:t>
            </a:r>
            <a:endParaRPr sz="1800" b="0"/>
          </a:p>
        </p:txBody>
      </p:sp>
      <p:sp>
        <p:nvSpPr>
          <p:cNvPr id="3157" name="Google Shape;3157;p198"/>
          <p:cNvSpPr txBox="1">
            <a:spLocks noGrp="1"/>
          </p:cNvSpPr>
          <p:nvPr>
            <p:ph type="sldNum" idx="12"/>
          </p:nvPr>
        </p:nvSpPr>
        <p:spPr>
          <a:xfrm>
            <a:off x="7924800" y="4926807"/>
            <a:ext cx="1066800" cy="1596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71</a:t>
            </a:fld>
            <a:endParaRPr/>
          </a:p>
        </p:txBody>
      </p:sp>
      <p:sp>
        <p:nvSpPr>
          <p:cNvPr id="3158" name="Google Shape;3158;p198"/>
          <p:cNvSpPr/>
          <p:nvPr/>
        </p:nvSpPr>
        <p:spPr>
          <a:xfrm>
            <a:off x="5014125" y="759400"/>
            <a:ext cx="3825000" cy="4098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76200" marR="76200" lvl="0" indent="0" algn="l" rtl="0">
              <a:lnSpc>
                <a:spcPct val="100000"/>
              </a:lnSpc>
              <a:spcBef>
                <a:spcPts val="1200"/>
              </a:spcBef>
              <a:spcAft>
                <a:spcPts val="0"/>
              </a:spcAft>
              <a:buNone/>
            </a:pPr>
            <a:r>
              <a:rPr lang="en-US" sz="1200">
                <a:solidFill>
                  <a:srgbClr val="37474F"/>
                </a:solidFill>
                <a:latin typeface="Roboto Mono"/>
                <a:ea typeface="Roboto Mono"/>
                <a:cs typeface="Roboto Mono"/>
                <a:sym typeface="Roboto Mono"/>
              </a:rPr>
              <a:t>syntax = "proto3";</a:t>
            </a:r>
            <a:endParaRPr sz="1200">
              <a:solidFill>
                <a:srgbClr val="37474F"/>
              </a:solidFill>
              <a:latin typeface="Roboto Mono"/>
              <a:ea typeface="Roboto Mono"/>
              <a:cs typeface="Roboto Mono"/>
              <a:sym typeface="Roboto Mono"/>
            </a:endParaRPr>
          </a:p>
          <a:p>
            <a:pPr marL="76200" marR="76200" lvl="0" indent="0" algn="l" rtl="0">
              <a:lnSpc>
                <a:spcPct val="100000"/>
              </a:lnSpc>
              <a:spcBef>
                <a:spcPts val="1200"/>
              </a:spcBef>
              <a:spcAft>
                <a:spcPts val="0"/>
              </a:spcAft>
              <a:buClr>
                <a:schemeClr val="dk1"/>
              </a:buClr>
              <a:buSzPts val="1100"/>
              <a:buFont typeface="Arial"/>
              <a:buNone/>
            </a:pPr>
            <a:r>
              <a:rPr lang="en-US" sz="1200">
                <a:solidFill>
                  <a:srgbClr val="37474F"/>
                </a:solidFill>
                <a:latin typeface="Roboto Mono"/>
                <a:ea typeface="Roboto Mono"/>
                <a:cs typeface="Roboto Mono"/>
                <a:sym typeface="Roboto Mono"/>
              </a:rPr>
              <a:t>message Person {</a:t>
            </a: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  string name = 1;</a:t>
            </a: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  int32 id = 2;</a:t>
            </a: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  string email = 3;</a:t>
            </a:r>
            <a:br>
              <a:rPr lang="en-US" sz="1200">
                <a:solidFill>
                  <a:srgbClr val="37474F"/>
                </a:solidFill>
                <a:latin typeface="Roboto Mono"/>
                <a:ea typeface="Roboto Mono"/>
                <a:cs typeface="Roboto Mono"/>
                <a:sym typeface="Roboto Mono"/>
              </a:rPr>
            </a:b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  enum PhoneType {</a:t>
            </a: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    MOBILE = 0;</a:t>
            </a: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    HOME = 1;</a:t>
            </a: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    WORK = 2;</a:t>
            </a: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  }</a:t>
            </a:r>
            <a:br>
              <a:rPr lang="en-US" sz="1200">
                <a:solidFill>
                  <a:srgbClr val="37474F"/>
                </a:solidFill>
                <a:latin typeface="Roboto Mono"/>
                <a:ea typeface="Roboto Mono"/>
                <a:cs typeface="Roboto Mono"/>
                <a:sym typeface="Roboto Mono"/>
              </a:rPr>
            </a:b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  message PhoneNumber {</a:t>
            </a: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    string number = 1;</a:t>
            </a: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    PhoneType type = 2;</a:t>
            </a: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  }</a:t>
            </a:r>
            <a:br>
              <a:rPr lang="en-US" sz="1200">
                <a:solidFill>
                  <a:srgbClr val="37474F"/>
                </a:solidFill>
                <a:latin typeface="Roboto Mono"/>
                <a:ea typeface="Roboto Mono"/>
                <a:cs typeface="Roboto Mono"/>
                <a:sym typeface="Roboto Mono"/>
              </a:rPr>
            </a:b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  repeated PhoneNumber phone = 4;</a:t>
            </a:r>
            <a:br>
              <a:rPr lang="en-US" sz="1200">
                <a:solidFill>
                  <a:srgbClr val="37474F"/>
                </a:solidFill>
                <a:latin typeface="Roboto Mono"/>
                <a:ea typeface="Roboto Mono"/>
                <a:cs typeface="Roboto Mono"/>
                <a:sym typeface="Roboto Mono"/>
              </a:rPr>
            </a:br>
            <a:r>
              <a:rPr lang="en-US" sz="1200">
                <a:solidFill>
                  <a:srgbClr val="37474F"/>
                </a:solidFill>
                <a:latin typeface="Roboto Mono"/>
                <a:ea typeface="Roboto Mono"/>
                <a:cs typeface="Roboto Mono"/>
                <a:sym typeface="Roboto Mono"/>
              </a:rPr>
              <a:t>}</a:t>
            </a:r>
            <a:endParaRPr sz="1200">
              <a:solidFill>
                <a:srgbClr val="37474F"/>
              </a:solidFill>
              <a:latin typeface="Roboto Mono"/>
              <a:ea typeface="Roboto Mono"/>
              <a:cs typeface="Roboto Mono"/>
              <a:sym typeface="Roboto Mono"/>
            </a:endParaRPr>
          </a:p>
          <a:p>
            <a:pPr marL="0" lvl="0" indent="0" algn="l" rtl="0">
              <a:lnSpc>
                <a:spcPct val="100000"/>
              </a:lnSpc>
              <a:spcBef>
                <a:spcPts val="1200"/>
              </a:spcBef>
              <a:spcAft>
                <a:spcPts val="0"/>
              </a:spcAft>
              <a:buNone/>
            </a:pP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163"/>
        <p:cNvGrpSpPr/>
        <p:nvPr/>
      </p:nvGrpSpPr>
      <p:grpSpPr>
        <a:xfrm>
          <a:off x="0" y="0"/>
          <a:ext cx="0" cy="0"/>
          <a:chOff x="0" y="0"/>
          <a:chExt cx="0" cy="0"/>
        </a:xfrm>
      </p:grpSpPr>
      <p:sp>
        <p:nvSpPr>
          <p:cNvPr id="3164" name="Google Shape;3164;p199"/>
          <p:cNvSpPr txBox="1">
            <a:spLocks noGrp="1"/>
          </p:cNvSpPr>
          <p:nvPr>
            <p:ph type="title"/>
          </p:nvPr>
        </p:nvSpPr>
        <p:spPr>
          <a:xfrm>
            <a:off x="152400" y="127400"/>
            <a:ext cx="8686800" cy="47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gRPC Basics</a:t>
            </a:r>
            <a:endParaRPr/>
          </a:p>
        </p:txBody>
      </p:sp>
      <p:sp>
        <p:nvSpPr>
          <p:cNvPr id="3165" name="Google Shape;3165;p199"/>
          <p:cNvSpPr txBox="1">
            <a:spLocks noGrp="1"/>
          </p:cNvSpPr>
          <p:nvPr>
            <p:ph type="body" idx="1"/>
          </p:nvPr>
        </p:nvSpPr>
        <p:spPr>
          <a:xfrm>
            <a:off x="152400" y="742950"/>
            <a:ext cx="8398500" cy="411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Arial"/>
              <a:buChar char="●"/>
            </a:pPr>
            <a:r>
              <a:rPr lang="en-US" sz="1800" b="0"/>
              <a:t>Use Protocol Buffers to define service API and messages</a:t>
            </a:r>
            <a:endParaRPr sz="1800" b="0"/>
          </a:p>
          <a:p>
            <a:pPr marL="457200" lvl="0" indent="-342900" algn="l" rtl="0">
              <a:spcBef>
                <a:spcPts val="1000"/>
              </a:spcBef>
              <a:spcAft>
                <a:spcPts val="0"/>
              </a:spcAft>
              <a:buClr>
                <a:schemeClr val="dk1"/>
              </a:buClr>
              <a:buSzPts val="1800"/>
              <a:buFont typeface="Arial"/>
              <a:buChar char="●"/>
            </a:pPr>
            <a:r>
              <a:rPr lang="en-US" sz="1800" b="0"/>
              <a:t>Automatically generate native stubs in:</a:t>
            </a:r>
            <a:endParaRPr sz="1800" b="0"/>
          </a:p>
          <a:p>
            <a:pPr marL="914400" lvl="1" indent="-342900" algn="l" rtl="0">
              <a:spcBef>
                <a:spcPts val="0"/>
              </a:spcBef>
              <a:spcAft>
                <a:spcPts val="0"/>
              </a:spcAft>
              <a:buClr>
                <a:schemeClr val="dk1"/>
              </a:buClr>
              <a:buSzPts val="1800"/>
              <a:buFont typeface="Arial"/>
              <a:buChar char="○"/>
            </a:pPr>
            <a:r>
              <a:rPr lang="en-US"/>
              <a:t>C / C++</a:t>
            </a:r>
            <a:endParaRPr/>
          </a:p>
          <a:p>
            <a:pPr marL="914400" lvl="1" indent="-342900" algn="l" rtl="0">
              <a:spcBef>
                <a:spcPts val="0"/>
              </a:spcBef>
              <a:spcAft>
                <a:spcPts val="0"/>
              </a:spcAft>
              <a:buClr>
                <a:schemeClr val="dk1"/>
              </a:buClr>
              <a:buSzPts val="1800"/>
              <a:buFont typeface="Arial"/>
              <a:buChar char="○"/>
            </a:pPr>
            <a:r>
              <a:rPr lang="en-US"/>
              <a:t>C#</a:t>
            </a:r>
            <a:endParaRPr/>
          </a:p>
          <a:p>
            <a:pPr marL="914400" lvl="1" indent="-342900" algn="l" rtl="0">
              <a:spcBef>
                <a:spcPts val="0"/>
              </a:spcBef>
              <a:spcAft>
                <a:spcPts val="0"/>
              </a:spcAft>
              <a:buClr>
                <a:schemeClr val="dk1"/>
              </a:buClr>
              <a:buSzPts val="1800"/>
              <a:buFont typeface="Arial"/>
              <a:buChar char="○"/>
            </a:pPr>
            <a:r>
              <a:rPr lang="en-US"/>
              <a:t>Dart</a:t>
            </a:r>
            <a:endParaRPr/>
          </a:p>
          <a:p>
            <a:pPr marL="914400" lvl="1" indent="-342900" algn="l" rtl="0">
              <a:spcBef>
                <a:spcPts val="0"/>
              </a:spcBef>
              <a:spcAft>
                <a:spcPts val="0"/>
              </a:spcAft>
              <a:buClr>
                <a:schemeClr val="dk1"/>
              </a:buClr>
              <a:buSzPts val="1800"/>
              <a:buFont typeface="Arial"/>
              <a:buChar char="○"/>
            </a:pPr>
            <a:r>
              <a:rPr lang="en-US"/>
              <a:t>Go</a:t>
            </a:r>
            <a:endParaRPr/>
          </a:p>
          <a:p>
            <a:pPr marL="914400" lvl="1" indent="-342900" algn="l" rtl="0">
              <a:spcBef>
                <a:spcPts val="0"/>
              </a:spcBef>
              <a:spcAft>
                <a:spcPts val="0"/>
              </a:spcAft>
              <a:buClr>
                <a:schemeClr val="dk1"/>
              </a:buClr>
              <a:buSzPts val="1800"/>
              <a:buFont typeface="Arial"/>
              <a:buChar char="○"/>
            </a:pPr>
            <a:r>
              <a:rPr lang="en-US"/>
              <a:t>Java</a:t>
            </a:r>
            <a:endParaRPr/>
          </a:p>
          <a:p>
            <a:pPr marL="914400" lvl="1" indent="-342900" algn="l" rtl="0">
              <a:spcBef>
                <a:spcPts val="0"/>
              </a:spcBef>
              <a:spcAft>
                <a:spcPts val="0"/>
              </a:spcAft>
              <a:buClr>
                <a:schemeClr val="dk1"/>
              </a:buClr>
              <a:buSzPts val="1800"/>
              <a:buFont typeface="Arial"/>
              <a:buChar char="○"/>
            </a:pPr>
            <a:r>
              <a:rPr lang="en-US"/>
              <a:t>Node.js</a:t>
            </a:r>
            <a:endParaRPr/>
          </a:p>
          <a:p>
            <a:pPr marL="914400" lvl="1" indent="-342900" algn="l" rtl="0">
              <a:spcBef>
                <a:spcPts val="0"/>
              </a:spcBef>
              <a:spcAft>
                <a:spcPts val="0"/>
              </a:spcAft>
              <a:buClr>
                <a:schemeClr val="dk1"/>
              </a:buClr>
              <a:buSzPts val="1800"/>
              <a:buFont typeface="Arial"/>
              <a:buChar char="○"/>
            </a:pPr>
            <a:r>
              <a:rPr lang="en-US"/>
              <a:t>PHP</a:t>
            </a:r>
            <a:endParaRPr/>
          </a:p>
          <a:p>
            <a:pPr marL="914400" lvl="1" indent="-342900" algn="l" rtl="0">
              <a:spcBef>
                <a:spcPts val="0"/>
              </a:spcBef>
              <a:spcAft>
                <a:spcPts val="0"/>
              </a:spcAft>
              <a:buClr>
                <a:schemeClr val="dk1"/>
              </a:buClr>
              <a:buSzPts val="1800"/>
              <a:buFont typeface="Arial"/>
              <a:buChar char="○"/>
            </a:pPr>
            <a:r>
              <a:rPr lang="en-US"/>
              <a:t>Python</a:t>
            </a:r>
            <a:endParaRPr/>
          </a:p>
          <a:p>
            <a:pPr marL="914400" lvl="1" indent="-342900" algn="l" rtl="0">
              <a:spcBef>
                <a:spcPts val="0"/>
              </a:spcBef>
              <a:spcAft>
                <a:spcPts val="0"/>
              </a:spcAft>
              <a:buClr>
                <a:schemeClr val="dk1"/>
              </a:buClr>
              <a:buSzPts val="1800"/>
              <a:buFont typeface="Arial"/>
              <a:buChar char="○"/>
            </a:pPr>
            <a:r>
              <a:rPr lang="en-US"/>
              <a:t>Ruby</a:t>
            </a:r>
            <a:endParaRPr/>
          </a:p>
          <a:p>
            <a:pPr marL="457200" lvl="0" indent="-342900" algn="l" rtl="0">
              <a:spcBef>
                <a:spcPts val="1000"/>
              </a:spcBef>
              <a:spcAft>
                <a:spcPts val="0"/>
              </a:spcAft>
              <a:buClr>
                <a:schemeClr val="dk1"/>
              </a:buClr>
              <a:buSzPts val="1800"/>
              <a:buFont typeface="Arial"/>
              <a:buChar char="●"/>
            </a:pPr>
            <a:r>
              <a:rPr lang="en-US" sz="1800" b="0"/>
              <a:t>Transport over HTTP/2.0 and TLS</a:t>
            </a:r>
            <a:endParaRPr sz="1800" b="0"/>
          </a:p>
          <a:p>
            <a:pPr marL="914400" lvl="1" indent="-342900" algn="l" rtl="0">
              <a:spcBef>
                <a:spcPts val="0"/>
              </a:spcBef>
              <a:spcAft>
                <a:spcPts val="0"/>
              </a:spcAft>
              <a:buClr>
                <a:schemeClr val="dk1"/>
              </a:buClr>
              <a:buSzPts val="1800"/>
              <a:buFont typeface="Arial"/>
              <a:buChar char="○"/>
            </a:pPr>
            <a:r>
              <a:rPr lang="en-US"/>
              <a:t>Efficient single TCP connection implementation that supports bidirectional streaming</a:t>
            </a:r>
            <a:endParaRPr/>
          </a:p>
          <a:p>
            <a:pPr marL="0" lvl="0" indent="88900" algn="l" rtl="0">
              <a:spcBef>
                <a:spcPts val="1000"/>
              </a:spcBef>
              <a:spcAft>
                <a:spcPts val="0"/>
              </a:spcAft>
              <a:buClr>
                <a:schemeClr val="dk1"/>
              </a:buClr>
              <a:buSzPts val="1100"/>
              <a:buFont typeface="Arial"/>
              <a:buNone/>
            </a:pPr>
            <a:endParaRPr sz="1800" b="0"/>
          </a:p>
          <a:p>
            <a:pPr marL="260348" lvl="0" indent="78741" algn="l" rtl="0">
              <a:spcBef>
                <a:spcPts val="1000"/>
              </a:spcBef>
              <a:spcAft>
                <a:spcPts val="1000"/>
              </a:spcAft>
              <a:buNone/>
            </a:pPr>
            <a:endParaRPr sz="1800"/>
          </a:p>
        </p:txBody>
      </p:sp>
      <p:sp>
        <p:nvSpPr>
          <p:cNvPr id="3166" name="Google Shape;3166;p199"/>
          <p:cNvSpPr txBox="1">
            <a:spLocks noGrp="1"/>
          </p:cNvSpPr>
          <p:nvPr>
            <p:ph type="sldNum" idx="12"/>
          </p:nvPr>
        </p:nvSpPr>
        <p:spPr>
          <a:xfrm>
            <a:off x="7924800" y="4926807"/>
            <a:ext cx="1066800" cy="1596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72</a:t>
            </a:fld>
            <a:endParaRPr/>
          </a:p>
        </p:txBody>
      </p:sp>
      <p:pic>
        <p:nvPicPr>
          <p:cNvPr id="3167" name="Google Shape;3167;p199"/>
          <p:cNvPicPr preferRelativeResize="0"/>
          <p:nvPr/>
        </p:nvPicPr>
        <p:blipFill>
          <a:blip r:embed="rId3">
            <a:alphaModFix/>
          </a:blip>
          <a:stretch>
            <a:fillRect/>
          </a:stretch>
        </p:blipFill>
        <p:spPr>
          <a:xfrm>
            <a:off x="4376150" y="1597325"/>
            <a:ext cx="4250600" cy="25180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172"/>
        <p:cNvGrpSpPr/>
        <p:nvPr/>
      </p:nvGrpSpPr>
      <p:grpSpPr>
        <a:xfrm>
          <a:off x="0" y="0"/>
          <a:ext cx="0" cy="0"/>
          <a:chOff x="0" y="0"/>
          <a:chExt cx="0" cy="0"/>
        </a:xfrm>
      </p:grpSpPr>
      <p:sp>
        <p:nvSpPr>
          <p:cNvPr id="3173" name="Google Shape;3173;p200"/>
          <p:cNvSpPr txBox="1">
            <a:spLocks noGrp="1"/>
          </p:cNvSpPr>
          <p:nvPr>
            <p:ph type="title"/>
          </p:nvPr>
        </p:nvSpPr>
        <p:spPr>
          <a:xfrm>
            <a:off x="152400" y="127400"/>
            <a:ext cx="8686800" cy="47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gRPC Service Example</a:t>
            </a:r>
            <a:endParaRPr/>
          </a:p>
        </p:txBody>
      </p:sp>
      <p:sp>
        <p:nvSpPr>
          <p:cNvPr id="3174" name="Google Shape;3174;p200"/>
          <p:cNvSpPr txBox="1">
            <a:spLocks noGrp="1"/>
          </p:cNvSpPr>
          <p:nvPr>
            <p:ph type="sldNum" idx="12"/>
          </p:nvPr>
        </p:nvSpPr>
        <p:spPr>
          <a:xfrm>
            <a:off x="7924800" y="4926807"/>
            <a:ext cx="1066800" cy="1596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73</a:t>
            </a:fld>
            <a:endParaRPr/>
          </a:p>
        </p:txBody>
      </p:sp>
      <p:sp>
        <p:nvSpPr>
          <p:cNvPr id="3175" name="Google Shape;3175;p200"/>
          <p:cNvSpPr txBox="1"/>
          <p:nvPr/>
        </p:nvSpPr>
        <p:spPr>
          <a:xfrm>
            <a:off x="900900" y="4423127"/>
            <a:ext cx="7342200" cy="38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t>More details here: </a:t>
            </a:r>
            <a:r>
              <a:rPr lang="en-US" sz="1800" u="sng">
                <a:solidFill>
                  <a:schemeClr val="hlink"/>
                </a:solidFill>
                <a:hlinkClick r:id="rId3"/>
              </a:rPr>
              <a:t>https://grpc.io/docs/guides/</a:t>
            </a:r>
            <a:r>
              <a:rPr lang="en-US" sz="1800"/>
              <a:t> </a:t>
            </a:r>
            <a:endParaRPr sz="1800"/>
          </a:p>
        </p:txBody>
      </p:sp>
      <p:sp>
        <p:nvSpPr>
          <p:cNvPr id="3176" name="Google Shape;3176;p200"/>
          <p:cNvSpPr txBox="1">
            <a:spLocks noGrp="1"/>
          </p:cNvSpPr>
          <p:nvPr>
            <p:ph type="body" idx="1"/>
          </p:nvPr>
        </p:nvSpPr>
        <p:spPr>
          <a:xfrm>
            <a:off x="1541100" y="779706"/>
            <a:ext cx="6061800" cy="3661800"/>
          </a:xfrm>
          <a:prstGeom prst="rect">
            <a:avLst/>
          </a:prstGeom>
        </p:spPr>
        <p:txBody>
          <a:bodyPr spcFirstLastPara="1" wrap="square" lIns="91425" tIns="91425" rIns="91425" bIns="91425" anchor="t" anchorCtr="0">
            <a:noAutofit/>
          </a:bodyPr>
          <a:lstStyle/>
          <a:p>
            <a:pPr marL="266700" marR="266700" lvl="0" indent="0" algn="l" rtl="0">
              <a:lnSpc>
                <a:spcPct val="100000"/>
              </a:lnSpc>
              <a:spcBef>
                <a:spcPts val="400"/>
              </a:spcBef>
              <a:spcAft>
                <a:spcPts val="0"/>
              </a:spcAft>
              <a:buClr>
                <a:schemeClr val="dk1"/>
              </a:buClr>
              <a:buSzPts val="1100"/>
              <a:buFont typeface="Arial"/>
              <a:buNone/>
            </a:pPr>
            <a:r>
              <a:rPr lang="en-US" sz="1400">
                <a:solidFill>
                  <a:srgbClr val="880000"/>
                </a:solidFill>
                <a:latin typeface="Consolas"/>
                <a:ea typeface="Consolas"/>
                <a:cs typeface="Consolas"/>
                <a:sym typeface="Consolas"/>
              </a:rPr>
              <a:t>// The greeter service definition.</a:t>
            </a:r>
            <a:br>
              <a:rPr lang="en-US" sz="1400">
                <a:latin typeface="Consolas"/>
                <a:ea typeface="Consolas"/>
                <a:cs typeface="Consolas"/>
                <a:sym typeface="Consolas"/>
              </a:rPr>
            </a:br>
            <a:r>
              <a:rPr lang="en-US" sz="1400">
                <a:latin typeface="Consolas"/>
                <a:ea typeface="Consolas"/>
                <a:cs typeface="Consolas"/>
                <a:sym typeface="Consolas"/>
              </a:rPr>
              <a:t>service </a:t>
            </a:r>
            <a:r>
              <a:rPr lang="en-US" sz="1400">
                <a:solidFill>
                  <a:srgbClr val="660066"/>
                </a:solidFill>
                <a:latin typeface="Consolas"/>
                <a:ea typeface="Consolas"/>
                <a:cs typeface="Consolas"/>
                <a:sym typeface="Consolas"/>
              </a:rPr>
              <a:t>Greeter</a:t>
            </a:r>
            <a:r>
              <a:rPr lang="en-US" sz="1400">
                <a:latin typeface="Consolas"/>
                <a:ea typeface="Consolas"/>
                <a:cs typeface="Consolas"/>
                <a:sym typeface="Consolas"/>
              </a:rPr>
              <a:t> </a:t>
            </a:r>
            <a:r>
              <a:rPr lang="en-US" sz="1400">
                <a:solidFill>
                  <a:srgbClr val="666600"/>
                </a:solidFill>
                <a:latin typeface="Consolas"/>
                <a:ea typeface="Consolas"/>
                <a:cs typeface="Consolas"/>
                <a:sym typeface="Consolas"/>
              </a:rPr>
              <a:t>{</a:t>
            </a:r>
            <a:br>
              <a:rPr lang="en-US" sz="1400">
                <a:latin typeface="Consolas"/>
                <a:ea typeface="Consolas"/>
                <a:cs typeface="Consolas"/>
                <a:sym typeface="Consolas"/>
              </a:rPr>
            </a:br>
            <a:r>
              <a:rPr lang="en-US" sz="1400">
                <a:latin typeface="Consolas"/>
                <a:ea typeface="Consolas"/>
                <a:cs typeface="Consolas"/>
                <a:sym typeface="Consolas"/>
              </a:rPr>
              <a:t>  </a:t>
            </a:r>
            <a:r>
              <a:rPr lang="en-US" sz="1400">
                <a:solidFill>
                  <a:srgbClr val="880000"/>
                </a:solidFill>
                <a:latin typeface="Consolas"/>
                <a:ea typeface="Consolas"/>
                <a:cs typeface="Consolas"/>
                <a:sym typeface="Consolas"/>
              </a:rPr>
              <a:t>// Sends a greeting</a:t>
            </a:r>
            <a:br>
              <a:rPr lang="en-US" sz="1400">
                <a:latin typeface="Consolas"/>
                <a:ea typeface="Consolas"/>
                <a:cs typeface="Consolas"/>
                <a:sym typeface="Consolas"/>
              </a:rPr>
            </a:br>
            <a:r>
              <a:rPr lang="en-US" sz="1400">
                <a:latin typeface="Consolas"/>
                <a:ea typeface="Consolas"/>
                <a:cs typeface="Consolas"/>
                <a:sym typeface="Consolas"/>
              </a:rPr>
              <a:t>  rpc </a:t>
            </a:r>
            <a:r>
              <a:rPr lang="en-US" sz="1400">
                <a:solidFill>
                  <a:srgbClr val="660066"/>
                </a:solidFill>
                <a:latin typeface="Consolas"/>
                <a:ea typeface="Consolas"/>
                <a:cs typeface="Consolas"/>
                <a:sym typeface="Consolas"/>
              </a:rPr>
              <a:t>SayHello</a:t>
            </a:r>
            <a:r>
              <a:rPr lang="en-US" sz="1400">
                <a:latin typeface="Consolas"/>
                <a:ea typeface="Consolas"/>
                <a:cs typeface="Consolas"/>
                <a:sym typeface="Consolas"/>
              </a:rPr>
              <a:t> </a:t>
            </a:r>
            <a:r>
              <a:rPr lang="en-US" sz="1400">
                <a:solidFill>
                  <a:srgbClr val="666600"/>
                </a:solidFill>
                <a:latin typeface="Consolas"/>
                <a:ea typeface="Consolas"/>
                <a:cs typeface="Consolas"/>
                <a:sym typeface="Consolas"/>
              </a:rPr>
              <a:t>(</a:t>
            </a:r>
            <a:r>
              <a:rPr lang="en-US" sz="1400">
                <a:solidFill>
                  <a:srgbClr val="660066"/>
                </a:solidFill>
                <a:latin typeface="Consolas"/>
                <a:ea typeface="Consolas"/>
                <a:cs typeface="Consolas"/>
                <a:sym typeface="Consolas"/>
              </a:rPr>
              <a:t>HelloRequest</a:t>
            </a:r>
            <a:r>
              <a:rPr lang="en-US" sz="1400">
                <a:solidFill>
                  <a:srgbClr val="666600"/>
                </a:solidFill>
                <a:latin typeface="Consolas"/>
                <a:ea typeface="Consolas"/>
                <a:cs typeface="Consolas"/>
                <a:sym typeface="Consolas"/>
              </a:rPr>
              <a:t>)</a:t>
            </a:r>
            <a:r>
              <a:rPr lang="en-US" sz="1400">
                <a:latin typeface="Consolas"/>
                <a:ea typeface="Consolas"/>
                <a:cs typeface="Consolas"/>
                <a:sym typeface="Consolas"/>
              </a:rPr>
              <a:t> returns </a:t>
            </a:r>
            <a:r>
              <a:rPr lang="en-US" sz="1400">
                <a:solidFill>
                  <a:srgbClr val="666600"/>
                </a:solidFill>
                <a:latin typeface="Consolas"/>
                <a:ea typeface="Consolas"/>
                <a:cs typeface="Consolas"/>
                <a:sym typeface="Consolas"/>
              </a:rPr>
              <a:t>(</a:t>
            </a:r>
            <a:r>
              <a:rPr lang="en-US" sz="1400">
                <a:solidFill>
                  <a:srgbClr val="660066"/>
                </a:solidFill>
                <a:latin typeface="Consolas"/>
                <a:ea typeface="Consolas"/>
                <a:cs typeface="Consolas"/>
                <a:sym typeface="Consolas"/>
              </a:rPr>
              <a:t>HelloReply</a:t>
            </a:r>
            <a:r>
              <a:rPr lang="en-US" sz="1400">
                <a:solidFill>
                  <a:srgbClr val="666600"/>
                </a:solidFill>
                <a:latin typeface="Consolas"/>
                <a:ea typeface="Consolas"/>
                <a:cs typeface="Consolas"/>
                <a:sym typeface="Consolas"/>
              </a:rPr>
              <a:t>)</a:t>
            </a:r>
            <a:r>
              <a:rPr lang="en-US" sz="1400">
                <a:latin typeface="Consolas"/>
                <a:ea typeface="Consolas"/>
                <a:cs typeface="Consolas"/>
                <a:sym typeface="Consolas"/>
              </a:rPr>
              <a:t> </a:t>
            </a:r>
            <a:r>
              <a:rPr lang="en-US" sz="1400">
                <a:solidFill>
                  <a:srgbClr val="666600"/>
                </a:solidFill>
                <a:latin typeface="Consolas"/>
                <a:ea typeface="Consolas"/>
                <a:cs typeface="Consolas"/>
                <a:sym typeface="Consolas"/>
              </a:rPr>
              <a:t>{}</a:t>
            </a:r>
            <a:br>
              <a:rPr lang="en-US" sz="1400">
                <a:latin typeface="Consolas"/>
                <a:ea typeface="Consolas"/>
                <a:cs typeface="Consolas"/>
                <a:sym typeface="Consolas"/>
              </a:rPr>
            </a:br>
            <a:r>
              <a:rPr lang="en-US" sz="1400">
                <a:solidFill>
                  <a:srgbClr val="666600"/>
                </a:solidFill>
                <a:latin typeface="Consolas"/>
                <a:ea typeface="Consolas"/>
                <a:cs typeface="Consolas"/>
                <a:sym typeface="Consolas"/>
              </a:rPr>
              <a:t>}</a:t>
            </a:r>
            <a:br>
              <a:rPr lang="en-US" sz="1400">
                <a:latin typeface="Consolas"/>
                <a:ea typeface="Consolas"/>
                <a:cs typeface="Consolas"/>
                <a:sym typeface="Consolas"/>
              </a:rPr>
            </a:br>
            <a:br>
              <a:rPr lang="en-US" sz="1400">
                <a:latin typeface="Consolas"/>
                <a:ea typeface="Consolas"/>
                <a:cs typeface="Consolas"/>
                <a:sym typeface="Consolas"/>
              </a:rPr>
            </a:br>
            <a:r>
              <a:rPr lang="en-US" sz="1400">
                <a:solidFill>
                  <a:srgbClr val="880000"/>
                </a:solidFill>
                <a:latin typeface="Consolas"/>
                <a:ea typeface="Consolas"/>
                <a:cs typeface="Consolas"/>
                <a:sym typeface="Consolas"/>
              </a:rPr>
              <a:t>// The request message containing the user's name.</a:t>
            </a:r>
            <a:br>
              <a:rPr lang="en-US" sz="1400">
                <a:latin typeface="Consolas"/>
                <a:ea typeface="Consolas"/>
                <a:cs typeface="Consolas"/>
                <a:sym typeface="Consolas"/>
              </a:rPr>
            </a:br>
            <a:r>
              <a:rPr lang="en-US" sz="1400">
                <a:latin typeface="Consolas"/>
                <a:ea typeface="Consolas"/>
                <a:cs typeface="Consolas"/>
                <a:sym typeface="Consolas"/>
              </a:rPr>
              <a:t>message </a:t>
            </a:r>
            <a:r>
              <a:rPr lang="en-US" sz="1400">
                <a:solidFill>
                  <a:srgbClr val="660066"/>
                </a:solidFill>
                <a:latin typeface="Consolas"/>
                <a:ea typeface="Consolas"/>
                <a:cs typeface="Consolas"/>
                <a:sym typeface="Consolas"/>
              </a:rPr>
              <a:t>HelloRequest</a:t>
            </a:r>
            <a:r>
              <a:rPr lang="en-US" sz="1400">
                <a:latin typeface="Consolas"/>
                <a:ea typeface="Consolas"/>
                <a:cs typeface="Consolas"/>
                <a:sym typeface="Consolas"/>
              </a:rPr>
              <a:t> </a:t>
            </a:r>
            <a:r>
              <a:rPr lang="en-US" sz="1400">
                <a:solidFill>
                  <a:srgbClr val="666600"/>
                </a:solidFill>
                <a:latin typeface="Consolas"/>
                <a:ea typeface="Consolas"/>
                <a:cs typeface="Consolas"/>
                <a:sym typeface="Consolas"/>
              </a:rPr>
              <a:t>{</a:t>
            </a:r>
            <a:br>
              <a:rPr lang="en-US" sz="1400">
                <a:latin typeface="Consolas"/>
                <a:ea typeface="Consolas"/>
                <a:cs typeface="Consolas"/>
                <a:sym typeface="Consolas"/>
              </a:rPr>
            </a:br>
            <a:r>
              <a:rPr lang="en-US" sz="1400">
                <a:latin typeface="Consolas"/>
                <a:ea typeface="Consolas"/>
                <a:cs typeface="Consolas"/>
                <a:sym typeface="Consolas"/>
              </a:rPr>
              <a:t>  </a:t>
            </a:r>
            <a:r>
              <a:rPr lang="en-US" sz="1400">
                <a:solidFill>
                  <a:srgbClr val="000088"/>
                </a:solidFill>
                <a:latin typeface="Consolas"/>
                <a:ea typeface="Consolas"/>
                <a:cs typeface="Consolas"/>
                <a:sym typeface="Consolas"/>
              </a:rPr>
              <a:t>string</a:t>
            </a:r>
            <a:r>
              <a:rPr lang="en-US" sz="1400">
                <a:latin typeface="Consolas"/>
                <a:ea typeface="Consolas"/>
                <a:cs typeface="Consolas"/>
                <a:sym typeface="Consolas"/>
              </a:rPr>
              <a:t> name </a:t>
            </a:r>
            <a:r>
              <a:rPr lang="en-US" sz="1400">
                <a:solidFill>
                  <a:srgbClr val="666600"/>
                </a:solidFill>
                <a:latin typeface="Consolas"/>
                <a:ea typeface="Consolas"/>
                <a:cs typeface="Consolas"/>
                <a:sym typeface="Consolas"/>
              </a:rPr>
              <a:t>=</a:t>
            </a:r>
            <a:r>
              <a:rPr lang="en-US" sz="1400">
                <a:latin typeface="Consolas"/>
                <a:ea typeface="Consolas"/>
                <a:cs typeface="Consolas"/>
                <a:sym typeface="Consolas"/>
              </a:rPr>
              <a:t> </a:t>
            </a:r>
            <a:r>
              <a:rPr lang="en-US" sz="1400">
                <a:solidFill>
                  <a:srgbClr val="006666"/>
                </a:solidFill>
                <a:latin typeface="Consolas"/>
                <a:ea typeface="Consolas"/>
                <a:cs typeface="Consolas"/>
                <a:sym typeface="Consolas"/>
              </a:rPr>
              <a:t>1</a:t>
            </a:r>
            <a:r>
              <a:rPr lang="en-US" sz="1400">
                <a:solidFill>
                  <a:srgbClr val="666600"/>
                </a:solidFill>
                <a:latin typeface="Consolas"/>
                <a:ea typeface="Consolas"/>
                <a:cs typeface="Consolas"/>
                <a:sym typeface="Consolas"/>
              </a:rPr>
              <a:t>;</a:t>
            </a:r>
            <a:br>
              <a:rPr lang="en-US" sz="1400">
                <a:latin typeface="Consolas"/>
                <a:ea typeface="Consolas"/>
                <a:cs typeface="Consolas"/>
                <a:sym typeface="Consolas"/>
              </a:rPr>
            </a:br>
            <a:r>
              <a:rPr lang="en-US" sz="1400">
                <a:solidFill>
                  <a:srgbClr val="666600"/>
                </a:solidFill>
                <a:latin typeface="Consolas"/>
                <a:ea typeface="Consolas"/>
                <a:cs typeface="Consolas"/>
                <a:sym typeface="Consolas"/>
              </a:rPr>
              <a:t>}</a:t>
            </a:r>
            <a:br>
              <a:rPr lang="en-US" sz="1400">
                <a:latin typeface="Consolas"/>
                <a:ea typeface="Consolas"/>
                <a:cs typeface="Consolas"/>
                <a:sym typeface="Consolas"/>
              </a:rPr>
            </a:br>
            <a:br>
              <a:rPr lang="en-US" sz="1400">
                <a:latin typeface="Consolas"/>
                <a:ea typeface="Consolas"/>
                <a:cs typeface="Consolas"/>
                <a:sym typeface="Consolas"/>
              </a:rPr>
            </a:br>
            <a:r>
              <a:rPr lang="en-US" sz="1400">
                <a:solidFill>
                  <a:srgbClr val="880000"/>
                </a:solidFill>
                <a:latin typeface="Consolas"/>
                <a:ea typeface="Consolas"/>
                <a:cs typeface="Consolas"/>
                <a:sym typeface="Consolas"/>
              </a:rPr>
              <a:t>// The response message containing the greetings</a:t>
            </a:r>
            <a:br>
              <a:rPr lang="en-US" sz="1400">
                <a:latin typeface="Consolas"/>
                <a:ea typeface="Consolas"/>
                <a:cs typeface="Consolas"/>
                <a:sym typeface="Consolas"/>
              </a:rPr>
            </a:br>
            <a:r>
              <a:rPr lang="en-US" sz="1400">
                <a:latin typeface="Consolas"/>
                <a:ea typeface="Consolas"/>
                <a:cs typeface="Consolas"/>
                <a:sym typeface="Consolas"/>
              </a:rPr>
              <a:t>message </a:t>
            </a:r>
            <a:r>
              <a:rPr lang="en-US" sz="1400">
                <a:solidFill>
                  <a:srgbClr val="660066"/>
                </a:solidFill>
                <a:latin typeface="Consolas"/>
                <a:ea typeface="Consolas"/>
                <a:cs typeface="Consolas"/>
                <a:sym typeface="Consolas"/>
              </a:rPr>
              <a:t>HelloReply</a:t>
            </a:r>
            <a:r>
              <a:rPr lang="en-US" sz="1400">
                <a:latin typeface="Consolas"/>
                <a:ea typeface="Consolas"/>
                <a:cs typeface="Consolas"/>
                <a:sym typeface="Consolas"/>
              </a:rPr>
              <a:t> </a:t>
            </a:r>
            <a:r>
              <a:rPr lang="en-US" sz="1400">
                <a:solidFill>
                  <a:srgbClr val="666600"/>
                </a:solidFill>
                <a:latin typeface="Consolas"/>
                <a:ea typeface="Consolas"/>
                <a:cs typeface="Consolas"/>
                <a:sym typeface="Consolas"/>
              </a:rPr>
              <a:t>{</a:t>
            </a:r>
            <a:br>
              <a:rPr lang="en-US" sz="1400">
                <a:latin typeface="Consolas"/>
                <a:ea typeface="Consolas"/>
                <a:cs typeface="Consolas"/>
                <a:sym typeface="Consolas"/>
              </a:rPr>
            </a:br>
            <a:r>
              <a:rPr lang="en-US" sz="1400">
                <a:latin typeface="Consolas"/>
                <a:ea typeface="Consolas"/>
                <a:cs typeface="Consolas"/>
                <a:sym typeface="Consolas"/>
              </a:rPr>
              <a:t>  </a:t>
            </a:r>
            <a:r>
              <a:rPr lang="en-US" sz="1400">
                <a:solidFill>
                  <a:srgbClr val="000088"/>
                </a:solidFill>
                <a:latin typeface="Consolas"/>
                <a:ea typeface="Consolas"/>
                <a:cs typeface="Consolas"/>
                <a:sym typeface="Consolas"/>
              </a:rPr>
              <a:t>string</a:t>
            </a:r>
            <a:r>
              <a:rPr lang="en-US" sz="1400">
                <a:latin typeface="Consolas"/>
                <a:ea typeface="Consolas"/>
                <a:cs typeface="Consolas"/>
                <a:sym typeface="Consolas"/>
              </a:rPr>
              <a:t> message </a:t>
            </a:r>
            <a:r>
              <a:rPr lang="en-US" sz="1400">
                <a:solidFill>
                  <a:srgbClr val="666600"/>
                </a:solidFill>
                <a:latin typeface="Consolas"/>
                <a:ea typeface="Consolas"/>
                <a:cs typeface="Consolas"/>
                <a:sym typeface="Consolas"/>
              </a:rPr>
              <a:t>=</a:t>
            </a:r>
            <a:r>
              <a:rPr lang="en-US" sz="1400">
                <a:latin typeface="Consolas"/>
                <a:ea typeface="Consolas"/>
                <a:cs typeface="Consolas"/>
                <a:sym typeface="Consolas"/>
              </a:rPr>
              <a:t> </a:t>
            </a:r>
            <a:r>
              <a:rPr lang="en-US" sz="1400">
                <a:solidFill>
                  <a:srgbClr val="006666"/>
                </a:solidFill>
                <a:latin typeface="Consolas"/>
                <a:ea typeface="Consolas"/>
                <a:cs typeface="Consolas"/>
                <a:sym typeface="Consolas"/>
              </a:rPr>
              <a:t>1</a:t>
            </a:r>
            <a:r>
              <a:rPr lang="en-US" sz="1400">
                <a:solidFill>
                  <a:srgbClr val="666600"/>
                </a:solidFill>
                <a:latin typeface="Consolas"/>
                <a:ea typeface="Consolas"/>
                <a:cs typeface="Consolas"/>
                <a:sym typeface="Consolas"/>
              </a:rPr>
              <a:t>;</a:t>
            </a:r>
            <a:br>
              <a:rPr lang="en-US" sz="1400">
                <a:latin typeface="Consolas"/>
                <a:ea typeface="Consolas"/>
                <a:cs typeface="Consolas"/>
                <a:sym typeface="Consolas"/>
              </a:rPr>
            </a:br>
            <a:r>
              <a:rPr lang="en-US" sz="1400">
                <a:solidFill>
                  <a:srgbClr val="666600"/>
                </a:solidFill>
                <a:latin typeface="Consolas"/>
                <a:ea typeface="Consolas"/>
                <a:cs typeface="Consolas"/>
                <a:sym typeface="Consolas"/>
              </a:rPr>
              <a:t>}</a:t>
            </a:r>
            <a:endParaRPr sz="1400">
              <a:solidFill>
                <a:srgbClr val="666600"/>
              </a:solidFill>
              <a:latin typeface="Consolas"/>
              <a:ea typeface="Consolas"/>
              <a:cs typeface="Consolas"/>
              <a:sym typeface="Consolas"/>
            </a:endParaRPr>
          </a:p>
          <a:p>
            <a:pPr marL="57150" lvl="0" indent="57150" algn="l" rtl="0">
              <a:lnSpc>
                <a:spcPct val="100000"/>
              </a:lnSpc>
              <a:spcBef>
                <a:spcPts val="400"/>
              </a:spcBef>
              <a:spcAft>
                <a:spcPts val="75"/>
              </a:spcAft>
              <a:buNone/>
            </a:pPr>
            <a:endParaRPr sz="14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180"/>
        <p:cNvGrpSpPr/>
        <p:nvPr/>
      </p:nvGrpSpPr>
      <p:grpSpPr>
        <a:xfrm>
          <a:off x="0" y="0"/>
          <a:ext cx="0" cy="0"/>
          <a:chOff x="0" y="0"/>
          <a:chExt cx="0" cy="0"/>
        </a:xfrm>
      </p:grpSpPr>
      <p:sp>
        <p:nvSpPr>
          <p:cNvPr id="3181" name="Google Shape;3181;p201"/>
          <p:cNvSpPr txBox="1">
            <a:spLocks noGrp="1"/>
          </p:cNvSpPr>
          <p:nvPr>
            <p:ph type="title"/>
          </p:nvPr>
        </p:nvSpPr>
        <p:spPr>
          <a:xfrm>
            <a:off x="152400" y="127400"/>
            <a:ext cx="8686800" cy="47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P4Runtime Service</a:t>
            </a:r>
            <a:endParaRPr/>
          </a:p>
        </p:txBody>
      </p:sp>
      <p:sp>
        <p:nvSpPr>
          <p:cNvPr id="3182" name="Google Shape;3182;p201"/>
          <p:cNvSpPr txBox="1">
            <a:spLocks noGrp="1"/>
          </p:cNvSpPr>
          <p:nvPr>
            <p:ph type="body" idx="1"/>
          </p:nvPr>
        </p:nvSpPr>
        <p:spPr>
          <a:xfrm>
            <a:off x="152400" y="742951"/>
            <a:ext cx="8686800" cy="4114800"/>
          </a:xfrm>
          <a:prstGeom prst="rect">
            <a:avLst/>
          </a:prstGeom>
        </p:spPr>
        <p:txBody>
          <a:bodyPr spcFirstLastPara="1" wrap="square" lIns="91425" tIns="91425" rIns="91425" bIns="91425" anchor="t" anchorCtr="0">
            <a:noAutofit/>
          </a:bodyPr>
          <a:lstStyle/>
          <a:p>
            <a:pPr marL="0" lvl="0" indent="0" algn="l" rtl="0">
              <a:spcBef>
                <a:spcPts val="75"/>
              </a:spcBef>
              <a:spcAft>
                <a:spcPts val="0"/>
              </a:spcAft>
              <a:buNone/>
            </a:pPr>
            <a:r>
              <a:rPr lang="en-US"/>
              <a:t>Enables a local or remote entity to load the pipeline/program, send/receive packets, and read and write forwarding table entries, counters, and other chip features.</a:t>
            </a:r>
            <a:endParaRPr/>
          </a:p>
          <a:p>
            <a:pPr marL="0" lvl="0" indent="0" algn="l" rtl="0">
              <a:spcBef>
                <a:spcPts val="75"/>
              </a:spcBef>
              <a:spcAft>
                <a:spcPts val="0"/>
              </a:spcAft>
              <a:buNone/>
            </a:pPr>
            <a:endParaRPr sz="1400"/>
          </a:p>
          <a:p>
            <a:pPr marL="260348" lvl="0" indent="78741" algn="l" rtl="0">
              <a:lnSpc>
                <a:spcPct val="100000"/>
              </a:lnSpc>
              <a:spcBef>
                <a:spcPts val="75"/>
              </a:spcBef>
              <a:spcAft>
                <a:spcPts val="0"/>
              </a:spcAft>
              <a:buClr>
                <a:schemeClr val="dk1"/>
              </a:buClr>
              <a:buSzPts val="1100"/>
              <a:buFont typeface="Arial"/>
              <a:buNone/>
            </a:pPr>
            <a:r>
              <a:rPr lang="en-US" sz="1600">
                <a:solidFill>
                  <a:srgbClr val="D73A49"/>
                </a:solidFill>
                <a:highlight>
                  <a:schemeClr val="lt1"/>
                </a:highlight>
                <a:latin typeface="Consolas"/>
                <a:ea typeface="Consolas"/>
                <a:cs typeface="Consolas"/>
                <a:sym typeface="Consolas"/>
              </a:rPr>
              <a:t>service</a:t>
            </a:r>
            <a:r>
              <a:rPr lang="en-US" sz="1600">
                <a:solidFill>
                  <a:srgbClr val="24292E"/>
                </a:solidFill>
                <a:highlight>
                  <a:schemeClr val="lt1"/>
                </a:highlight>
                <a:latin typeface="Consolas"/>
                <a:ea typeface="Consolas"/>
                <a:cs typeface="Consolas"/>
                <a:sym typeface="Consolas"/>
              </a:rPr>
              <a:t> </a:t>
            </a:r>
            <a:r>
              <a:rPr lang="en-US" sz="1600">
                <a:solidFill>
                  <a:srgbClr val="6F42C1"/>
                </a:solidFill>
                <a:highlight>
                  <a:schemeClr val="lt1"/>
                </a:highlight>
                <a:latin typeface="Consolas"/>
                <a:ea typeface="Consolas"/>
                <a:cs typeface="Consolas"/>
                <a:sym typeface="Consolas"/>
              </a:rPr>
              <a:t>P4Runtime</a:t>
            </a:r>
            <a:r>
              <a:rPr lang="en-US" sz="1600">
                <a:solidFill>
                  <a:srgbClr val="24292E"/>
                </a:solidFill>
                <a:highlight>
                  <a:schemeClr val="lt1"/>
                </a:highlight>
                <a:latin typeface="Consolas"/>
                <a:ea typeface="Consolas"/>
                <a:cs typeface="Consolas"/>
                <a:sym typeface="Consolas"/>
              </a:rPr>
              <a:t> {</a:t>
            </a:r>
            <a:endParaRPr sz="1600">
              <a:solidFill>
                <a:srgbClr val="6A737D"/>
              </a:solidFill>
              <a:highlight>
                <a:schemeClr val="lt1"/>
              </a:highlight>
              <a:latin typeface="Consolas"/>
              <a:ea typeface="Consolas"/>
              <a:cs typeface="Consolas"/>
              <a:sym typeface="Consolas"/>
            </a:endParaRPr>
          </a:p>
          <a:p>
            <a:pPr marL="260348" lvl="0" indent="78741" algn="l" rtl="0">
              <a:lnSpc>
                <a:spcPct val="100000"/>
              </a:lnSpc>
              <a:spcBef>
                <a:spcPts val="75"/>
              </a:spcBef>
              <a:spcAft>
                <a:spcPts val="0"/>
              </a:spcAft>
              <a:buClr>
                <a:schemeClr val="dk1"/>
              </a:buClr>
              <a:buSzPts val="1100"/>
              <a:buFont typeface="Arial"/>
              <a:buNone/>
            </a:pPr>
            <a:r>
              <a:rPr lang="en-US" sz="1600">
                <a:solidFill>
                  <a:srgbClr val="24292E"/>
                </a:solidFill>
                <a:highlight>
                  <a:schemeClr val="lt1"/>
                </a:highlight>
                <a:latin typeface="Consolas"/>
                <a:ea typeface="Consolas"/>
                <a:cs typeface="Consolas"/>
                <a:sym typeface="Consolas"/>
              </a:rPr>
              <a:t> rpc Write(WriteRequest) returns (WriteResponse) {}</a:t>
            </a:r>
            <a:endParaRPr sz="1600">
              <a:solidFill>
                <a:srgbClr val="6A737D"/>
              </a:solidFill>
              <a:highlight>
                <a:schemeClr val="lt1"/>
              </a:highlight>
              <a:latin typeface="Consolas"/>
              <a:ea typeface="Consolas"/>
              <a:cs typeface="Consolas"/>
              <a:sym typeface="Consolas"/>
            </a:endParaRPr>
          </a:p>
          <a:p>
            <a:pPr marL="260348" lvl="0" indent="78741" algn="l" rtl="0">
              <a:lnSpc>
                <a:spcPct val="100000"/>
              </a:lnSpc>
              <a:spcBef>
                <a:spcPts val="75"/>
              </a:spcBef>
              <a:spcAft>
                <a:spcPts val="0"/>
              </a:spcAft>
              <a:buClr>
                <a:schemeClr val="dk1"/>
              </a:buClr>
              <a:buSzPts val="1100"/>
              <a:buFont typeface="Arial"/>
              <a:buNone/>
            </a:pPr>
            <a:r>
              <a:rPr lang="en-US" sz="1600">
                <a:solidFill>
                  <a:srgbClr val="24292E"/>
                </a:solidFill>
                <a:highlight>
                  <a:schemeClr val="lt1"/>
                </a:highlight>
                <a:latin typeface="Consolas"/>
                <a:ea typeface="Consolas"/>
                <a:cs typeface="Consolas"/>
                <a:sym typeface="Consolas"/>
              </a:rPr>
              <a:t> rpc Read(ReadRequest) returns (stream ReadResponse) {}</a:t>
            </a:r>
            <a:endParaRPr sz="1600">
              <a:solidFill>
                <a:srgbClr val="6A737D"/>
              </a:solidFill>
              <a:highlight>
                <a:schemeClr val="lt1"/>
              </a:highlight>
              <a:latin typeface="Consolas"/>
              <a:ea typeface="Consolas"/>
              <a:cs typeface="Consolas"/>
              <a:sym typeface="Consolas"/>
            </a:endParaRPr>
          </a:p>
          <a:p>
            <a:pPr marL="260348" lvl="0" indent="78741" algn="l" rtl="0">
              <a:lnSpc>
                <a:spcPct val="100000"/>
              </a:lnSpc>
              <a:spcBef>
                <a:spcPts val="75"/>
              </a:spcBef>
              <a:spcAft>
                <a:spcPts val="0"/>
              </a:spcAft>
              <a:buClr>
                <a:schemeClr val="dk1"/>
              </a:buClr>
              <a:buSzPts val="1100"/>
              <a:buFont typeface="Arial"/>
              <a:buNone/>
            </a:pPr>
            <a:r>
              <a:rPr lang="en-US" sz="1600">
                <a:solidFill>
                  <a:srgbClr val="24292E"/>
                </a:solidFill>
                <a:highlight>
                  <a:schemeClr val="lt1"/>
                </a:highlight>
                <a:latin typeface="Consolas"/>
                <a:ea typeface="Consolas"/>
                <a:cs typeface="Consolas"/>
                <a:sym typeface="Consolas"/>
              </a:rPr>
              <a:t> rpc SetForwardingPipelineConfig(SetForwardingPipelineConfigRequest)</a:t>
            </a:r>
            <a:endParaRPr sz="1600">
              <a:solidFill>
                <a:srgbClr val="24292E"/>
              </a:solidFill>
              <a:highlight>
                <a:schemeClr val="lt1"/>
              </a:highlight>
              <a:latin typeface="Consolas"/>
              <a:ea typeface="Consolas"/>
              <a:cs typeface="Consolas"/>
              <a:sym typeface="Consolas"/>
            </a:endParaRPr>
          </a:p>
          <a:p>
            <a:pPr marL="260348" lvl="0" indent="78741" algn="l" rtl="0">
              <a:lnSpc>
                <a:spcPct val="100000"/>
              </a:lnSpc>
              <a:spcBef>
                <a:spcPts val="75"/>
              </a:spcBef>
              <a:spcAft>
                <a:spcPts val="0"/>
              </a:spcAft>
              <a:buClr>
                <a:schemeClr val="dk1"/>
              </a:buClr>
              <a:buSzPts val="1100"/>
              <a:buFont typeface="Arial"/>
              <a:buNone/>
            </a:pPr>
            <a:r>
              <a:rPr lang="en-US" sz="1600">
                <a:solidFill>
                  <a:srgbClr val="24292E"/>
                </a:solidFill>
                <a:highlight>
                  <a:schemeClr val="lt1"/>
                </a:highlight>
                <a:latin typeface="Consolas"/>
                <a:ea typeface="Consolas"/>
                <a:cs typeface="Consolas"/>
                <a:sym typeface="Consolas"/>
              </a:rPr>
              <a:t>     returns (SetForwardingPipelineConfigResponse) {}</a:t>
            </a:r>
            <a:endParaRPr sz="1600">
              <a:solidFill>
                <a:srgbClr val="6A737D"/>
              </a:solidFill>
              <a:highlight>
                <a:schemeClr val="lt1"/>
              </a:highlight>
              <a:latin typeface="Consolas"/>
              <a:ea typeface="Consolas"/>
              <a:cs typeface="Consolas"/>
              <a:sym typeface="Consolas"/>
            </a:endParaRPr>
          </a:p>
          <a:p>
            <a:pPr marL="260348" lvl="0" indent="78741" algn="l" rtl="0">
              <a:lnSpc>
                <a:spcPct val="100000"/>
              </a:lnSpc>
              <a:spcBef>
                <a:spcPts val="75"/>
              </a:spcBef>
              <a:spcAft>
                <a:spcPts val="0"/>
              </a:spcAft>
              <a:buClr>
                <a:schemeClr val="dk1"/>
              </a:buClr>
              <a:buSzPts val="1100"/>
              <a:buFont typeface="Arial"/>
              <a:buNone/>
            </a:pPr>
            <a:r>
              <a:rPr lang="en-US" sz="1600">
                <a:solidFill>
                  <a:srgbClr val="24292E"/>
                </a:solidFill>
                <a:highlight>
                  <a:schemeClr val="lt1"/>
                </a:highlight>
                <a:latin typeface="Consolas"/>
                <a:ea typeface="Consolas"/>
                <a:cs typeface="Consolas"/>
                <a:sym typeface="Consolas"/>
              </a:rPr>
              <a:t> rpc GetForwardingPipelineConfig(GetForwardingPipelineConfigRequest)</a:t>
            </a:r>
            <a:endParaRPr sz="1600">
              <a:solidFill>
                <a:srgbClr val="24292E"/>
              </a:solidFill>
              <a:highlight>
                <a:schemeClr val="lt1"/>
              </a:highlight>
              <a:latin typeface="Consolas"/>
              <a:ea typeface="Consolas"/>
              <a:cs typeface="Consolas"/>
              <a:sym typeface="Consolas"/>
            </a:endParaRPr>
          </a:p>
          <a:p>
            <a:pPr marL="260348" lvl="0" indent="78741" algn="l" rtl="0">
              <a:lnSpc>
                <a:spcPct val="100000"/>
              </a:lnSpc>
              <a:spcBef>
                <a:spcPts val="75"/>
              </a:spcBef>
              <a:spcAft>
                <a:spcPts val="0"/>
              </a:spcAft>
              <a:buClr>
                <a:schemeClr val="dk1"/>
              </a:buClr>
              <a:buSzPts val="1100"/>
              <a:buFont typeface="Arial"/>
              <a:buNone/>
            </a:pPr>
            <a:r>
              <a:rPr lang="en-US" sz="1600">
                <a:solidFill>
                  <a:srgbClr val="24292E"/>
                </a:solidFill>
                <a:highlight>
                  <a:schemeClr val="lt1"/>
                </a:highlight>
                <a:latin typeface="Consolas"/>
                <a:ea typeface="Consolas"/>
                <a:cs typeface="Consolas"/>
                <a:sym typeface="Consolas"/>
              </a:rPr>
              <a:t>     returns (GetForwardingPipelineConfigResponse) {}</a:t>
            </a:r>
            <a:endParaRPr sz="1600">
              <a:solidFill>
                <a:srgbClr val="6A737D"/>
              </a:solidFill>
              <a:highlight>
                <a:schemeClr val="lt1"/>
              </a:highlight>
              <a:latin typeface="Consolas"/>
              <a:ea typeface="Consolas"/>
              <a:cs typeface="Consolas"/>
              <a:sym typeface="Consolas"/>
            </a:endParaRPr>
          </a:p>
          <a:p>
            <a:pPr marL="260348" lvl="0" indent="78741" algn="l" rtl="0">
              <a:lnSpc>
                <a:spcPct val="100000"/>
              </a:lnSpc>
              <a:spcBef>
                <a:spcPts val="75"/>
              </a:spcBef>
              <a:spcAft>
                <a:spcPts val="0"/>
              </a:spcAft>
              <a:buClr>
                <a:schemeClr val="dk1"/>
              </a:buClr>
              <a:buSzPts val="1100"/>
              <a:buFont typeface="Arial"/>
              <a:buNone/>
            </a:pPr>
            <a:r>
              <a:rPr lang="en-US" sz="1600">
                <a:solidFill>
                  <a:srgbClr val="24292E"/>
                </a:solidFill>
                <a:highlight>
                  <a:schemeClr val="lt1"/>
                </a:highlight>
                <a:latin typeface="Consolas"/>
                <a:ea typeface="Consolas"/>
                <a:cs typeface="Consolas"/>
                <a:sym typeface="Consolas"/>
              </a:rPr>
              <a:t> rpc StreamChannel(stream StreamMessageRequest)</a:t>
            </a:r>
            <a:endParaRPr sz="1600">
              <a:solidFill>
                <a:srgbClr val="24292E"/>
              </a:solidFill>
              <a:highlight>
                <a:schemeClr val="lt1"/>
              </a:highlight>
              <a:latin typeface="Consolas"/>
              <a:ea typeface="Consolas"/>
              <a:cs typeface="Consolas"/>
              <a:sym typeface="Consolas"/>
            </a:endParaRPr>
          </a:p>
          <a:p>
            <a:pPr marL="260348" lvl="0" indent="78741" algn="l" rtl="0">
              <a:lnSpc>
                <a:spcPct val="100000"/>
              </a:lnSpc>
              <a:spcBef>
                <a:spcPts val="75"/>
              </a:spcBef>
              <a:spcAft>
                <a:spcPts val="0"/>
              </a:spcAft>
              <a:buClr>
                <a:schemeClr val="dk1"/>
              </a:buClr>
              <a:buSzPts val="1100"/>
              <a:buFont typeface="Arial"/>
              <a:buNone/>
            </a:pPr>
            <a:r>
              <a:rPr lang="en-US" sz="1600">
                <a:solidFill>
                  <a:srgbClr val="24292E"/>
                </a:solidFill>
                <a:highlight>
                  <a:schemeClr val="lt1"/>
                </a:highlight>
                <a:latin typeface="Consolas"/>
                <a:ea typeface="Consolas"/>
                <a:cs typeface="Consolas"/>
                <a:sym typeface="Consolas"/>
              </a:rPr>
              <a:t>     returns (stream StreamMessageResponse) {}</a:t>
            </a:r>
            <a:endParaRPr sz="1600">
              <a:solidFill>
                <a:srgbClr val="24292E"/>
              </a:solidFill>
              <a:highlight>
                <a:schemeClr val="lt1"/>
              </a:highlight>
              <a:latin typeface="Consolas"/>
              <a:ea typeface="Consolas"/>
              <a:cs typeface="Consolas"/>
              <a:sym typeface="Consolas"/>
            </a:endParaRPr>
          </a:p>
          <a:p>
            <a:pPr marL="260348" lvl="0" indent="78741" algn="l" rtl="0">
              <a:lnSpc>
                <a:spcPct val="100000"/>
              </a:lnSpc>
              <a:spcBef>
                <a:spcPts val="75"/>
              </a:spcBef>
              <a:spcAft>
                <a:spcPts val="0"/>
              </a:spcAft>
              <a:buClr>
                <a:schemeClr val="dk1"/>
              </a:buClr>
              <a:buSzPts val="1100"/>
              <a:buFont typeface="Arial"/>
              <a:buNone/>
            </a:pPr>
            <a:r>
              <a:rPr lang="en-US" sz="1600">
                <a:solidFill>
                  <a:srgbClr val="24292E"/>
                </a:solidFill>
                <a:highlight>
                  <a:schemeClr val="lt1"/>
                </a:highlight>
                <a:latin typeface="Consolas"/>
                <a:ea typeface="Consolas"/>
                <a:cs typeface="Consolas"/>
                <a:sym typeface="Consolas"/>
              </a:rPr>
              <a:t>}</a:t>
            </a:r>
            <a:endParaRPr sz="1600"/>
          </a:p>
          <a:p>
            <a:pPr marL="260348" lvl="0" indent="78741" algn="l" rtl="0">
              <a:lnSpc>
                <a:spcPct val="115000"/>
              </a:lnSpc>
              <a:spcBef>
                <a:spcPts val="75"/>
              </a:spcBef>
              <a:spcAft>
                <a:spcPts val="0"/>
              </a:spcAft>
              <a:buNone/>
            </a:pPr>
            <a:endParaRPr/>
          </a:p>
        </p:txBody>
      </p:sp>
      <p:sp>
        <p:nvSpPr>
          <p:cNvPr id="3183" name="Google Shape;3183;p201"/>
          <p:cNvSpPr txBox="1">
            <a:spLocks noGrp="1"/>
          </p:cNvSpPr>
          <p:nvPr>
            <p:ph type="sldNum" idx="12"/>
          </p:nvPr>
        </p:nvSpPr>
        <p:spPr>
          <a:xfrm>
            <a:off x="7924800" y="4926807"/>
            <a:ext cx="1066800" cy="1596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187"/>
        <p:cNvGrpSpPr/>
        <p:nvPr/>
      </p:nvGrpSpPr>
      <p:grpSpPr>
        <a:xfrm>
          <a:off x="0" y="0"/>
          <a:ext cx="0" cy="0"/>
          <a:chOff x="0" y="0"/>
          <a:chExt cx="0" cy="0"/>
        </a:xfrm>
      </p:grpSpPr>
      <p:sp>
        <p:nvSpPr>
          <p:cNvPr id="3188" name="Google Shape;3188;p202"/>
          <p:cNvSpPr txBox="1">
            <a:spLocks noGrp="1"/>
          </p:cNvSpPr>
          <p:nvPr>
            <p:ph type="title"/>
          </p:nvPr>
        </p:nvSpPr>
        <p:spPr>
          <a:xfrm>
            <a:off x="152400" y="127400"/>
            <a:ext cx="8686800" cy="47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P4Runtime Service</a:t>
            </a:r>
            <a:endParaRPr/>
          </a:p>
        </p:txBody>
      </p:sp>
      <p:sp>
        <p:nvSpPr>
          <p:cNvPr id="3189" name="Google Shape;3189;p202"/>
          <p:cNvSpPr txBox="1">
            <a:spLocks noGrp="1"/>
          </p:cNvSpPr>
          <p:nvPr>
            <p:ph type="body" idx="1"/>
          </p:nvPr>
        </p:nvSpPr>
        <p:spPr>
          <a:xfrm>
            <a:off x="152400" y="742951"/>
            <a:ext cx="8686800" cy="4114800"/>
          </a:xfrm>
          <a:prstGeom prst="rect">
            <a:avLst/>
          </a:prstGeom>
        </p:spPr>
        <p:txBody>
          <a:bodyPr spcFirstLastPara="1" wrap="square" lIns="91425" tIns="91425" rIns="91425" bIns="91425" anchor="t" anchorCtr="0">
            <a:noAutofit/>
          </a:bodyPr>
          <a:lstStyle/>
          <a:p>
            <a:pPr marL="260348" lvl="0" indent="78741" algn="l" rtl="0">
              <a:spcBef>
                <a:spcPts val="75"/>
              </a:spcBef>
              <a:spcAft>
                <a:spcPts val="0"/>
              </a:spcAft>
              <a:buClr>
                <a:schemeClr val="dk1"/>
              </a:buClr>
              <a:buSzPts val="1100"/>
              <a:buFont typeface="Arial"/>
              <a:buNone/>
            </a:pPr>
            <a:endParaRPr sz="1400"/>
          </a:p>
          <a:p>
            <a:pPr marL="260348" lvl="0" indent="78741" algn="l" rtl="0">
              <a:spcBef>
                <a:spcPts val="75"/>
              </a:spcBef>
              <a:spcAft>
                <a:spcPts val="0"/>
              </a:spcAft>
              <a:buClr>
                <a:schemeClr val="dk1"/>
              </a:buClr>
              <a:buSzPts val="1100"/>
              <a:buFont typeface="Arial"/>
              <a:buNone/>
            </a:pPr>
            <a:r>
              <a:rPr lang="en-US"/>
              <a:t>Protobuf Definition:</a:t>
            </a:r>
            <a:endParaRPr/>
          </a:p>
          <a:p>
            <a:pPr marL="260348" lvl="0" indent="78741" algn="l" rtl="0">
              <a:spcBef>
                <a:spcPts val="75"/>
              </a:spcBef>
              <a:spcAft>
                <a:spcPts val="0"/>
              </a:spcAft>
              <a:buClr>
                <a:schemeClr val="dk1"/>
              </a:buClr>
              <a:buSzPts val="1100"/>
              <a:buFont typeface="Arial"/>
              <a:buNone/>
            </a:pPr>
            <a:r>
              <a:rPr lang="en-US" sz="1800" b="0" u="sng">
                <a:solidFill>
                  <a:schemeClr val="hlink"/>
                </a:solidFill>
                <a:hlinkClick r:id="rId3"/>
              </a:rPr>
              <a:t>https://github.com/p4lang/PI/blob/master/proto/p4/v1/p4runtime.proto</a:t>
            </a:r>
            <a:r>
              <a:rPr lang="en-US" sz="1800" b="0"/>
              <a:t> </a:t>
            </a:r>
            <a:endParaRPr sz="1800" b="0"/>
          </a:p>
          <a:p>
            <a:pPr marL="260348" lvl="0" indent="78741" algn="l" rtl="0">
              <a:spcBef>
                <a:spcPts val="75"/>
              </a:spcBef>
              <a:spcAft>
                <a:spcPts val="0"/>
              </a:spcAft>
              <a:buClr>
                <a:schemeClr val="dk1"/>
              </a:buClr>
              <a:buSzPts val="1100"/>
              <a:buFont typeface="Arial"/>
              <a:buNone/>
            </a:pPr>
            <a:endParaRPr/>
          </a:p>
          <a:p>
            <a:pPr marL="260348" lvl="0" indent="78741" algn="l" rtl="0">
              <a:spcBef>
                <a:spcPts val="75"/>
              </a:spcBef>
              <a:spcAft>
                <a:spcPts val="0"/>
              </a:spcAft>
              <a:buClr>
                <a:schemeClr val="dk1"/>
              </a:buClr>
              <a:buSzPts val="1100"/>
              <a:buFont typeface="Arial"/>
              <a:buNone/>
            </a:pPr>
            <a:r>
              <a:rPr lang="en-US"/>
              <a:t>Service Specification:</a:t>
            </a:r>
            <a:endParaRPr/>
          </a:p>
          <a:p>
            <a:pPr marL="260348" lvl="0" indent="78741" algn="l" rtl="0">
              <a:spcBef>
                <a:spcPts val="75"/>
              </a:spcBef>
              <a:spcAft>
                <a:spcPts val="0"/>
              </a:spcAft>
              <a:buClr>
                <a:schemeClr val="dk1"/>
              </a:buClr>
              <a:buSzPts val="1100"/>
              <a:buFont typeface="Arial"/>
              <a:buNone/>
            </a:pPr>
            <a:r>
              <a:rPr lang="en-US" i="1"/>
              <a:t>Working draft of version 1.0 is available now</a:t>
            </a:r>
            <a:endParaRPr i="1"/>
          </a:p>
          <a:p>
            <a:pPr marL="260348" lvl="0" indent="78741" algn="l" rtl="0">
              <a:spcBef>
                <a:spcPts val="75"/>
              </a:spcBef>
              <a:spcAft>
                <a:spcPts val="0"/>
              </a:spcAft>
              <a:buClr>
                <a:schemeClr val="dk1"/>
              </a:buClr>
              <a:buSzPts val="1100"/>
              <a:buFont typeface="Arial"/>
              <a:buNone/>
            </a:pPr>
            <a:r>
              <a:rPr lang="en-US" sz="1800" b="0" u="sng">
                <a:solidFill>
                  <a:schemeClr val="hlink"/>
                </a:solidFill>
                <a:hlinkClick r:id="rId4"/>
              </a:rPr>
              <a:t>https://p4.org/p4-spec/docs/P4Runtime-v1.0.0.pdf</a:t>
            </a:r>
            <a:r>
              <a:rPr lang="en-US" sz="1800" b="0"/>
              <a:t> </a:t>
            </a:r>
            <a:endParaRPr sz="1800" b="0"/>
          </a:p>
        </p:txBody>
      </p:sp>
      <p:sp>
        <p:nvSpPr>
          <p:cNvPr id="3190" name="Google Shape;3190;p202"/>
          <p:cNvSpPr txBox="1">
            <a:spLocks noGrp="1"/>
          </p:cNvSpPr>
          <p:nvPr>
            <p:ph type="sldNum" idx="12"/>
          </p:nvPr>
        </p:nvSpPr>
        <p:spPr>
          <a:xfrm>
            <a:off x="7924800" y="4926807"/>
            <a:ext cx="1066800" cy="1596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194"/>
        <p:cNvGrpSpPr/>
        <p:nvPr/>
      </p:nvGrpSpPr>
      <p:grpSpPr>
        <a:xfrm>
          <a:off x="0" y="0"/>
          <a:ext cx="0" cy="0"/>
          <a:chOff x="0" y="0"/>
          <a:chExt cx="0" cy="0"/>
        </a:xfrm>
      </p:grpSpPr>
      <p:sp>
        <p:nvSpPr>
          <p:cNvPr id="3195" name="Google Shape;3195;p203"/>
          <p:cNvSpPr/>
          <p:nvPr/>
        </p:nvSpPr>
        <p:spPr>
          <a:xfrm>
            <a:off x="4052675" y="785800"/>
            <a:ext cx="4825800" cy="3966900"/>
          </a:xfrm>
          <a:prstGeom prst="rect">
            <a:avLst/>
          </a:prstGeom>
          <a:solidFill>
            <a:srgbClr val="EEECE1">
              <a:alpha val="43140"/>
            </a:srgbClr>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Source Code Pro"/>
              <a:ea typeface="Source Code Pro"/>
              <a:cs typeface="Source Code Pro"/>
              <a:sym typeface="Source Code Pro"/>
            </a:endParaRPr>
          </a:p>
        </p:txBody>
      </p:sp>
      <p:sp>
        <p:nvSpPr>
          <p:cNvPr id="3196" name="Google Shape;3196;p203"/>
          <p:cNvSpPr/>
          <p:nvPr/>
        </p:nvSpPr>
        <p:spPr>
          <a:xfrm>
            <a:off x="222250" y="2427825"/>
            <a:ext cx="3444900" cy="2325000"/>
          </a:xfrm>
          <a:prstGeom prst="rect">
            <a:avLst/>
          </a:prstGeom>
          <a:solidFill>
            <a:srgbClr val="EEECE1">
              <a:alpha val="43140"/>
            </a:srgbClr>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b="0" i="0" u="none" strike="noStrike" cap="none">
              <a:solidFill>
                <a:srgbClr val="000000"/>
              </a:solidFill>
              <a:latin typeface="Source Code Pro"/>
              <a:ea typeface="Source Code Pro"/>
              <a:cs typeface="Source Code Pro"/>
              <a:sym typeface="Source Code Pro"/>
            </a:endParaRPr>
          </a:p>
        </p:txBody>
      </p:sp>
      <p:sp>
        <p:nvSpPr>
          <p:cNvPr id="3197" name="Google Shape;3197;p203"/>
          <p:cNvSpPr/>
          <p:nvPr/>
        </p:nvSpPr>
        <p:spPr>
          <a:xfrm>
            <a:off x="222250" y="785800"/>
            <a:ext cx="3444900" cy="1377600"/>
          </a:xfrm>
          <a:prstGeom prst="rect">
            <a:avLst/>
          </a:prstGeom>
          <a:solidFill>
            <a:srgbClr val="EEECE1">
              <a:alpha val="43140"/>
            </a:srgbClr>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Source Code Pro"/>
              <a:ea typeface="Source Code Pro"/>
              <a:cs typeface="Source Code Pro"/>
              <a:sym typeface="Source Code Pro"/>
            </a:endParaRPr>
          </a:p>
        </p:txBody>
      </p:sp>
      <p:sp>
        <p:nvSpPr>
          <p:cNvPr id="3198" name="Google Shape;3198;p203"/>
          <p:cNvSpPr txBox="1">
            <a:spLocks noGrp="1"/>
          </p:cNvSpPr>
          <p:nvPr>
            <p:ph type="title"/>
          </p:nvPr>
        </p:nvSpPr>
        <p:spPr>
          <a:xfrm>
            <a:off x="152400" y="127400"/>
            <a:ext cx="8686800" cy="47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P4Runtime </a:t>
            </a:r>
            <a:r>
              <a:rPr lang="en-US">
                <a:latin typeface="Consolas"/>
                <a:ea typeface="Consolas"/>
                <a:cs typeface="Consolas"/>
                <a:sym typeface="Consolas"/>
              </a:rPr>
              <a:t>Write</a:t>
            </a:r>
            <a:r>
              <a:rPr lang="en-US"/>
              <a:t> Request</a:t>
            </a:r>
            <a:endParaRPr/>
          </a:p>
        </p:txBody>
      </p:sp>
      <p:sp>
        <p:nvSpPr>
          <p:cNvPr id="3199" name="Google Shape;3199;p203"/>
          <p:cNvSpPr txBox="1"/>
          <p:nvPr/>
        </p:nvSpPr>
        <p:spPr>
          <a:xfrm>
            <a:off x="261700" y="741975"/>
            <a:ext cx="3969300" cy="116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a:solidFill>
                  <a:srgbClr val="D73A49"/>
                </a:solidFill>
                <a:latin typeface="Consolas"/>
                <a:ea typeface="Consolas"/>
                <a:cs typeface="Consolas"/>
                <a:sym typeface="Consolas"/>
              </a:rPr>
              <a:t>message</a:t>
            </a:r>
            <a:r>
              <a:rPr lang="en-US">
                <a:solidFill>
                  <a:srgbClr val="24292E"/>
                </a:solidFill>
                <a:latin typeface="Consolas"/>
                <a:ea typeface="Consolas"/>
                <a:cs typeface="Consolas"/>
                <a:sym typeface="Consolas"/>
              </a:rPr>
              <a:t> </a:t>
            </a:r>
            <a:r>
              <a:rPr lang="en-US">
                <a:solidFill>
                  <a:srgbClr val="6F42C1"/>
                </a:solidFill>
                <a:latin typeface="Consolas"/>
                <a:ea typeface="Consolas"/>
                <a:cs typeface="Consolas"/>
                <a:sym typeface="Consolas"/>
              </a:rPr>
              <a:t>WriteRequest</a:t>
            </a:r>
            <a:r>
              <a:rPr lang="en-US">
                <a:solidFill>
                  <a:srgbClr val="24292E"/>
                </a:solidFill>
                <a:latin typeface="Consolas"/>
                <a:ea typeface="Consolas"/>
                <a:cs typeface="Consolas"/>
                <a:sym typeface="Consolas"/>
              </a:rPr>
              <a:t> {</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uint64 device_id = 1;</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uint64 role_id = 2;</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Uint128 election_id = 3;</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a:t>
            </a:r>
            <a:r>
              <a:rPr lang="en-US">
                <a:solidFill>
                  <a:srgbClr val="D73A49"/>
                </a:solidFill>
                <a:latin typeface="Consolas"/>
                <a:ea typeface="Consolas"/>
                <a:cs typeface="Consolas"/>
                <a:sym typeface="Consolas"/>
              </a:rPr>
              <a:t>repeated</a:t>
            </a:r>
            <a:r>
              <a:rPr lang="en-US">
                <a:solidFill>
                  <a:srgbClr val="24292E"/>
                </a:solidFill>
                <a:latin typeface="Consolas"/>
                <a:ea typeface="Consolas"/>
                <a:cs typeface="Consolas"/>
                <a:sym typeface="Consolas"/>
              </a:rPr>
              <a:t> </a:t>
            </a:r>
            <a:r>
              <a:rPr lang="en-US">
                <a:solidFill>
                  <a:srgbClr val="005CC5"/>
                </a:solidFill>
                <a:latin typeface="Consolas"/>
                <a:ea typeface="Consolas"/>
                <a:cs typeface="Consolas"/>
                <a:sym typeface="Consolas"/>
              </a:rPr>
              <a:t>Update</a:t>
            </a:r>
            <a:r>
              <a:rPr lang="en-US">
                <a:solidFill>
                  <a:srgbClr val="24292E"/>
                </a:solidFill>
                <a:latin typeface="Consolas"/>
                <a:ea typeface="Consolas"/>
                <a:cs typeface="Consolas"/>
                <a:sym typeface="Consolas"/>
              </a:rPr>
              <a:t> updates = </a:t>
            </a:r>
            <a:r>
              <a:rPr lang="en-US">
                <a:solidFill>
                  <a:srgbClr val="005CC5"/>
                </a:solidFill>
                <a:latin typeface="Consolas"/>
                <a:ea typeface="Consolas"/>
                <a:cs typeface="Consolas"/>
                <a:sym typeface="Consolas"/>
              </a:rPr>
              <a:t>4</a:t>
            </a: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endParaRPr/>
          </a:p>
        </p:txBody>
      </p:sp>
      <p:sp>
        <p:nvSpPr>
          <p:cNvPr id="3200" name="Google Shape;3200;p203"/>
          <p:cNvSpPr txBox="1"/>
          <p:nvPr/>
        </p:nvSpPr>
        <p:spPr>
          <a:xfrm>
            <a:off x="205900" y="2427825"/>
            <a:ext cx="2634000" cy="1530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a:solidFill>
                  <a:srgbClr val="D73A49"/>
                </a:solidFill>
                <a:latin typeface="Consolas"/>
                <a:ea typeface="Consolas"/>
                <a:cs typeface="Consolas"/>
                <a:sym typeface="Consolas"/>
              </a:rPr>
              <a:t>message</a:t>
            </a:r>
            <a:r>
              <a:rPr lang="en-US">
                <a:solidFill>
                  <a:srgbClr val="24292E"/>
                </a:solidFill>
                <a:latin typeface="Consolas"/>
                <a:ea typeface="Consolas"/>
                <a:cs typeface="Consolas"/>
                <a:sym typeface="Consolas"/>
              </a:rPr>
              <a:t> </a:t>
            </a:r>
            <a:r>
              <a:rPr lang="en-US">
                <a:solidFill>
                  <a:srgbClr val="6F42C1"/>
                </a:solidFill>
                <a:latin typeface="Consolas"/>
                <a:ea typeface="Consolas"/>
                <a:cs typeface="Consolas"/>
                <a:sym typeface="Consolas"/>
              </a:rPr>
              <a:t>Update</a:t>
            </a:r>
            <a:r>
              <a:rPr lang="en-US">
                <a:solidFill>
                  <a:srgbClr val="24292E"/>
                </a:solidFill>
                <a:latin typeface="Consolas"/>
                <a:ea typeface="Consolas"/>
                <a:cs typeface="Consolas"/>
                <a:sym typeface="Consolas"/>
              </a:rPr>
              <a:t> {</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a:t>
            </a:r>
            <a:r>
              <a:rPr lang="en-US">
                <a:solidFill>
                  <a:srgbClr val="D73A49"/>
                </a:solidFill>
                <a:latin typeface="Consolas"/>
                <a:ea typeface="Consolas"/>
                <a:cs typeface="Consolas"/>
                <a:sym typeface="Consolas"/>
              </a:rPr>
              <a:t>enum</a:t>
            </a:r>
            <a:r>
              <a:rPr lang="en-US">
                <a:solidFill>
                  <a:srgbClr val="24292E"/>
                </a:solidFill>
                <a:latin typeface="Consolas"/>
                <a:ea typeface="Consolas"/>
                <a:cs typeface="Consolas"/>
                <a:sym typeface="Consolas"/>
              </a:rPr>
              <a:t> </a:t>
            </a:r>
            <a:r>
              <a:rPr lang="en-US">
                <a:solidFill>
                  <a:srgbClr val="6F42C1"/>
                </a:solidFill>
                <a:latin typeface="Consolas"/>
                <a:ea typeface="Consolas"/>
                <a:cs typeface="Consolas"/>
                <a:sym typeface="Consolas"/>
              </a:rPr>
              <a:t>Type</a:t>
            </a:r>
            <a:r>
              <a:rPr lang="en-US">
                <a:solidFill>
                  <a:srgbClr val="24292E"/>
                </a:solidFill>
                <a:latin typeface="Consolas"/>
                <a:ea typeface="Consolas"/>
                <a:cs typeface="Consolas"/>
                <a:sym typeface="Consolas"/>
              </a:rPr>
              <a:t> {</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a:t>
            </a:r>
            <a:r>
              <a:rPr lang="en-US">
                <a:solidFill>
                  <a:srgbClr val="005CC5"/>
                </a:solidFill>
                <a:latin typeface="Consolas"/>
                <a:ea typeface="Consolas"/>
                <a:cs typeface="Consolas"/>
                <a:sym typeface="Consolas"/>
              </a:rPr>
              <a:t>UNSPECIFIED</a:t>
            </a:r>
            <a:r>
              <a:rPr lang="en-US">
                <a:solidFill>
                  <a:srgbClr val="24292E"/>
                </a:solidFill>
                <a:latin typeface="Consolas"/>
                <a:ea typeface="Consolas"/>
                <a:cs typeface="Consolas"/>
                <a:sym typeface="Consolas"/>
              </a:rPr>
              <a:t> = </a:t>
            </a:r>
            <a:r>
              <a:rPr lang="en-US">
                <a:solidFill>
                  <a:srgbClr val="005CC5"/>
                </a:solidFill>
                <a:latin typeface="Consolas"/>
                <a:ea typeface="Consolas"/>
                <a:cs typeface="Consolas"/>
                <a:sym typeface="Consolas"/>
              </a:rPr>
              <a:t>0</a:t>
            </a: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a:t>
            </a:r>
            <a:r>
              <a:rPr lang="en-US">
                <a:solidFill>
                  <a:srgbClr val="005CC5"/>
                </a:solidFill>
                <a:latin typeface="Consolas"/>
                <a:ea typeface="Consolas"/>
                <a:cs typeface="Consolas"/>
                <a:sym typeface="Consolas"/>
              </a:rPr>
              <a:t>INSERT</a:t>
            </a:r>
            <a:r>
              <a:rPr lang="en-US">
                <a:solidFill>
                  <a:srgbClr val="24292E"/>
                </a:solidFill>
                <a:latin typeface="Consolas"/>
                <a:ea typeface="Consolas"/>
                <a:cs typeface="Consolas"/>
                <a:sym typeface="Consolas"/>
              </a:rPr>
              <a:t> = </a:t>
            </a:r>
            <a:r>
              <a:rPr lang="en-US">
                <a:solidFill>
                  <a:srgbClr val="005CC5"/>
                </a:solidFill>
                <a:latin typeface="Consolas"/>
                <a:ea typeface="Consolas"/>
                <a:cs typeface="Consolas"/>
                <a:sym typeface="Consolas"/>
              </a:rPr>
              <a:t>1</a:t>
            </a: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a:t>
            </a:r>
            <a:r>
              <a:rPr lang="en-US">
                <a:solidFill>
                  <a:srgbClr val="005CC5"/>
                </a:solidFill>
                <a:latin typeface="Consolas"/>
                <a:ea typeface="Consolas"/>
                <a:cs typeface="Consolas"/>
                <a:sym typeface="Consolas"/>
              </a:rPr>
              <a:t>MODIFY</a:t>
            </a:r>
            <a:r>
              <a:rPr lang="en-US">
                <a:solidFill>
                  <a:srgbClr val="24292E"/>
                </a:solidFill>
                <a:latin typeface="Consolas"/>
                <a:ea typeface="Consolas"/>
                <a:cs typeface="Consolas"/>
                <a:sym typeface="Consolas"/>
              </a:rPr>
              <a:t> = </a:t>
            </a:r>
            <a:r>
              <a:rPr lang="en-US">
                <a:solidFill>
                  <a:srgbClr val="005CC5"/>
                </a:solidFill>
                <a:latin typeface="Consolas"/>
                <a:ea typeface="Consolas"/>
                <a:cs typeface="Consolas"/>
                <a:sym typeface="Consolas"/>
              </a:rPr>
              <a:t>2</a:t>
            </a: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a:t>
            </a:r>
            <a:r>
              <a:rPr lang="en-US">
                <a:solidFill>
                  <a:srgbClr val="005CC5"/>
                </a:solidFill>
                <a:latin typeface="Consolas"/>
                <a:ea typeface="Consolas"/>
                <a:cs typeface="Consolas"/>
                <a:sym typeface="Consolas"/>
              </a:rPr>
              <a:t>DELETE</a:t>
            </a:r>
            <a:r>
              <a:rPr lang="en-US">
                <a:solidFill>
                  <a:srgbClr val="24292E"/>
                </a:solidFill>
                <a:latin typeface="Consolas"/>
                <a:ea typeface="Consolas"/>
                <a:cs typeface="Consolas"/>
                <a:sym typeface="Consolas"/>
              </a:rPr>
              <a:t> = </a:t>
            </a:r>
            <a:r>
              <a:rPr lang="en-US">
                <a:solidFill>
                  <a:srgbClr val="005CC5"/>
                </a:solidFill>
                <a:latin typeface="Consolas"/>
                <a:ea typeface="Consolas"/>
                <a:cs typeface="Consolas"/>
                <a:sym typeface="Consolas"/>
              </a:rPr>
              <a:t>3</a:t>
            </a: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Type type = 1;</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Entity entity = 2;</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endParaRPr/>
          </a:p>
        </p:txBody>
      </p:sp>
      <p:sp>
        <p:nvSpPr>
          <p:cNvPr id="3201" name="Google Shape;3201;p203"/>
          <p:cNvSpPr txBox="1"/>
          <p:nvPr/>
        </p:nvSpPr>
        <p:spPr>
          <a:xfrm>
            <a:off x="4036125" y="741975"/>
            <a:ext cx="5880300" cy="2643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a:solidFill>
                  <a:srgbClr val="D73A49"/>
                </a:solidFill>
                <a:latin typeface="Consolas"/>
                <a:ea typeface="Consolas"/>
                <a:cs typeface="Consolas"/>
                <a:sym typeface="Consolas"/>
              </a:rPr>
              <a:t>message</a:t>
            </a:r>
            <a:r>
              <a:rPr lang="en-US">
                <a:solidFill>
                  <a:srgbClr val="24292E"/>
                </a:solidFill>
                <a:latin typeface="Consolas"/>
                <a:ea typeface="Consolas"/>
                <a:cs typeface="Consolas"/>
                <a:sym typeface="Consolas"/>
              </a:rPr>
              <a:t> </a:t>
            </a:r>
            <a:r>
              <a:rPr lang="en-US">
                <a:solidFill>
                  <a:srgbClr val="6F42C1"/>
                </a:solidFill>
                <a:latin typeface="Consolas"/>
                <a:ea typeface="Consolas"/>
                <a:cs typeface="Consolas"/>
                <a:sym typeface="Consolas"/>
              </a:rPr>
              <a:t>Entity</a:t>
            </a:r>
            <a:r>
              <a:rPr lang="en-US">
                <a:solidFill>
                  <a:srgbClr val="24292E"/>
                </a:solidFill>
                <a:latin typeface="Consolas"/>
                <a:ea typeface="Consolas"/>
                <a:cs typeface="Consolas"/>
                <a:sym typeface="Consolas"/>
              </a:rPr>
              <a:t> {</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oneof entity {</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ExternEntry extern_entry = 1;</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TableEntry table_entry = 2;</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ActionProfileMember</a:t>
            </a:r>
            <a:endParaRPr>
              <a:solidFill>
                <a:srgbClr val="24292E"/>
              </a:solidFill>
              <a:latin typeface="Consolas"/>
              <a:ea typeface="Consolas"/>
              <a:cs typeface="Consolas"/>
              <a:sym typeface="Consolas"/>
            </a:endParaRPr>
          </a:p>
          <a:p>
            <a:pPr marL="457200" lvl="0" indent="457200" algn="l" rtl="0">
              <a:lnSpc>
                <a:spcPct val="100000"/>
              </a:lnSpc>
              <a:spcBef>
                <a:spcPts val="0"/>
              </a:spcBef>
              <a:spcAft>
                <a:spcPts val="0"/>
              </a:spcAft>
              <a:buNone/>
            </a:pPr>
            <a:r>
              <a:rPr lang="en-US">
                <a:solidFill>
                  <a:srgbClr val="24292E"/>
                </a:solidFill>
                <a:latin typeface="Consolas"/>
                <a:ea typeface="Consolas"/>
                <a:cs typeface="Consolas"/>
                <a:sym typeface="Consolas"/>
              </a:rPr>
              <a:t>action_profile_member = 3;</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ActionProfileGroup</a:t>
            </a:r>
            <a:endParaRPr>
              <a:solidFill>
                <a:srgbClr val="24292E"/>
              </a:solidFill>
              <a:latin typeface="Consolas"/>
              <a:ea typeface="Consolas"/>
              <a:cs typeface="Consolas"/>
              <a:sym typeface="Consolas"/>
            </a:endParaRPr>
          </a:p>
          <a:p>
            <a:pPr marL="457200" lvl="0" indent="457200" algn="l" rtl="0">
              <a:lnSpc>
                <a:spcPct val="100000"/>
              </a:lnSpc>
              <a:spcBef>
                <a:spcPts val="0"/>
              </a:spcBef>
              <a:spcAft>
                <a:spcPts val="0"/>
              </a:spcAft>
              <a:buNone/>
            </a:pPr>
            <a:r>
              <a:rPr lang="en-US">
                <a:solidFill>
                  <a:srgbClr val="24292E"/>
                </a:solidFill>
                <a:latin typeface="Consolas"/>
                <a:ea typeface="Consolas"/>
                <a:cs typeface="Consolas"/>
                <a:sym typeface="Consolas"/>
              </a:rPr>
              <a:t>action_profile_group = 4;</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MeterEntry meter_entry = 5;</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DirectMeterEntry direct_meter_entry = 6;</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CounterEntry counter_entry = 7;</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DirectCounterEntry direct_counter_entry = 8;</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PacketReplicationEngineEntry </a:t>
            </a:r>
            <a:endParaRPr>
              <a:solidFill>
                <a:srgbClr val="24292E"/>
              </a:solidFill>
              <a:latin typeface="Consolas"/>
              <a:ea typeface="Consolas"/>
              <a:cs typeface="Consolas"/>
              <a:sym typeface="Consolas"/>
            </a:endParaRPr>
          </a:p>
          <a:p>
            <a:pPr marL="457200" lvl="0" indent="457200" algn="l" rtl="0">
              <a:lnSpc>
                <a:spcPct val="100000"/>
              </a:lnSpc>
              <a:spcBef>
                <a:spcPts val="0"/>
              </a:spcBef>
              <a:spcAft>
                <a:spcPts val="0"/>
              </a:spcAft>
              <a:buNone/>
            </a:pPr>
            <a:r>
              <a:rPr lang="en-US">
                <a:solidFill>
                  <a:srgbClr val="24292E"/>
                </a:solidFill>
                <a:latin typeface="Consolas"/>
                <a:ea typeface="Consolas"/>
                <a:cs typeface="Consolas"/>
                <a:sym typeface="Consolas"/>
              </a:rPr>
              <a:t>packet_replication_engine_entry = 9;</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ValueSetEntry value_set_entry = 10;</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RegisterEntry register_entry = 11;</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endParaRPr/>
          </a:p>
        </p:txBody>
      </p:sp>
      <p:cxnSp>
        <p:nvCxnSpPr>
          <p:cNvPr id="3202" name="Google Shape;3202;p203"/>
          <p:cNvCxnSpPr>
            <a:stCxn id="3200" idx="0"/>
            <a:endCxn id="3199" idx="2"/>
          </p:cNvCxnSpPr>
          <p:nvPr/>
        </p:nvCxnSpPr>
        <p:spPr>
          <a:xfrm rot="-5400000">
            <a:off x="1622500" y="1803825"/>
            <a:ext cx="524400" cy="723600"/>
          </a:xfrm>
          <a:prstGeom prst="bentConnector3">
            <a:avLst>
              <a:gd name="adj1" fmla="val 64199"/>
            </a:avLst>
          </a:prstGeom>
          <a:noFill/>
          <a:ln w="28575" cap="flat" cmpd="sng">
            <a:solidFill>
              <a:srgbClr val="0000FF"/>
            </a:solidFill>
            <a:prstDash val="solid"/>
            <a:round/>
            <a:headEnd type="triangle" w="med" len="med"/>
            <a:tailEnd type="none" w="med" len="med"/>
          </a:ln>
        </p:spPr>
      </p:cxnSp>
      <p:sp>
        <p:nvSpPr>
          <p:cNvPr id="3203" name="Google Shape;3203;p203"/>
          <p:cNvSpPr/>
          <p:nvPr/>
        </p:nvSpPr>
        <p:spPr>
          <a:xfrm>
            <a:off x="2246500" y="973750"/>
            <a:ext cx="1806152" cy="3352947"/>
          </a:xfrm>
          <a:custGeom>
            <a:avLst/>
            <a:gdLst/>
            <a:ahLst/>
            <a:cxnLst/>
            <a:rect l="l" t="t" r="r" b="b"/>
            <a:pathLst>
              <a:path w="61950" h="147269" extrusionOk="0">
                <a:moveTo>
                  <a:pt x="0" y="147269"/>
                </a:moveTo>
                <a:lnTo>
                  <a:pt x="51563" y="147269"/>
                </a:lnTo>
                <a:lnTo>
                  <a:pt x="51563" y="0"/>
                </a:lnTo>
                <a:lnTo>
                  <a:pt x="61950" y="0"/>
                </a:lnTo>
              </a:path>
            </a:pathLst>
          </a:custGeom>
          <a:noFill/>
          <a:ln w="28575" cap="flat" cmpd="sng">
            <a:solidFill>
              <a:srgbClr val="0000FF"/>
            </a:solidFill>
            <a:prstDash val="solid"/>
            <a:round/>
            <a:headEnd type="none" w="med" len="med"/>
            <a:tailEnd type="triangle" w="med" len="med"/>
          </a:ln>
        </p:spPr>
      </p:sp>
      <p:sp>
        <p:nvSpPr>
          <p:cNvPr id="3204" name="Google Shape;3204;p203"/>
          <p:cNvSpPr txBox="1">
            <a:spLocks noGrp="1"/>
          </p:cNvSpPr>
          <p:nvPr>
            <p:ph type="sldNum" idx="12"/>
          </p:nvPr>
        </p:nvSpPr>
        <p:spPr>
          <a:xfrm>
            <a:off x="7924800" y="4926807"/>
            <a:ext cx="1066800" cy="1596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209"/>
        <p:cNvGrpSpPr/>
        <p:nvPr/>
      </p:nvGrpSpPr>
      <p:grpSpPr>
        <a:xfrm>
          <a:off x="0" y="0"/>
          <a:ext cx="0" cy="0"/>
          <a:chOff x="0" y="0"/>
          <a:chExt cx="0" cy="0"/>
        </a:xfrm>
      </p:grpSpPr>
      <p:sp>
        <p:nvSpPr>
          <p:cNvPr id="3210" name="Google Shape;3210;p204"/>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00"/>
              <a:buFont typeface="Arial"/>
              <a:buNone/>
            </a:pPr>
            <a:r>
              <a:rPr lang="en-US"/>
              <a:t>P4Runtime Table Entry</a:t>
            </a:r>
            <a:endParaRPr/>
          </a:p>
        </p:txBody>
      </p:sp>
      <p:sp>
        <p:nvSpPr>
          <p:cNvPr id="3211" name="Google Shape;3211;p204"/>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77</a:t>
            </a:fld>
            <a:endParaRPr/>
          </a:p>
        </p:txBody>
      </p:sp>
      <p:sp>
        <p:nvSpPr>
          <p:cNvPr id="3212" name="Google Shape;3212;p204"/>
          <p:cNvSpPr txBox="1"/>
          <p:nvPr/>
        </p:nvSpPr>
        <p:spPr>
          <a:xfrm>
            <a:off x="152300" y="4404691"/>
            <a:ext cx="5434500" cy="47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Full protobuf definition:</a:t>
            </a:r>
            <a:br>
              <a:rPr lang="en-US" sz="1000" b="0" i="0" u="none" strike="noStrike" cap="none">
                <a:solidFill>
                  <a:srgbClr val="000000"/>
                </a:solidFill>
                <a:latin typeface="Arial"/>
                <a:ea typeface="Arial"/>
                <a:cs typeface="Arial"/>
                <a:sym typeface="Arial"/>
              </a:rPr>
            </a:br>
            <a:r>
              <a:rPr lang="en-US" sz="1000" b="0" i="0" u="sng" strike="noStrike" cap="none">
                <a:solidFill>
                  <a:schemeClr val="hlink"/>
                </a:solidFill>
                <a:latin typeface="Arial"/>
                <a:ea typeface="Arial"/>
                <a:cs typeface="Arial"/>
                <a:sym typeface="Arial"/>
                <a:hlinkClick r:id="rId3"/>
              </a:rPr>
              <a:t>https://github.com/p4lang/PI/blob/master/proto/p4/p4runtime.proto</a:t>
            </a:r>
            <a:r>
              <a:rPr lang="en-US" sz="1000" b="0" i="0" u="none" strike="noStrike" cap="none">
                <a:solidFill>
                  <a:srgbClr val="000000"/>
                </a:solidFill>
                <a:latin typeface="Arial"/>
                <a:ea typeface="Arial"/>
                <a:cs typeface="Arial"/>
                <a:sym typeface="Arial"/>
              </a:rPr>
              <a:t> </a:t>
            </a:r>
            <a:endParaRPr/>
          </a:p>
        </p:txBody>
      </p:sp>
      <p:sp>
        <p:nvSpPr>
          <p:cNvPr id="3213" name="Google Shape;3213;p204"/>
          <p:cNvSpPr/>
          <p:nvPr/>
        </p:nvSpPr>
        <p:spPr>
          <a:xfrm>
            <a:off x="266650" y="1236575"/>
            <a:ext cx="2601300" cy="1371600"/>
          </a:xfrm>
          <a:prstGeom prst="rect">
            <a:avLst/>
          </a:prstGeom>
          <a:solidFill>
            <a:srgbClr val="EEECE1">
              <a:alpha val="43137"/>
            </a:srgbClr>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b="1" i="0" u="none" strike="noStrike" cap="none">
                <a:solidFill>
                  <a:srgbClr val="008000"/>
                </a:solidFill>
                <a:latin typeface="Source Code Pro"/>
                <a:ea typeface="Source Code Pro"/>
                <a:cs typeface="Source Code Pro"/>
                <a:sym typeface="Source Code Pro"/>
              </a:rPr>
              <a:t>message</a:t>
            </a:r>
            <a:r>
              <a:rPr lang="en-US" sz="1100" b="0" i="0" u="none" strike="noStrike" cap="none">
                <a:solidFill>
                  <a:schemeClr val="dk1"/>
                </a:solidFill>
                <a:latin typeface="Source Code Pro"/>
                <a:ea typeface="Source Code Pro"/>
                <a:cs typeface="Source Code Pro"/>
                <a:sym typeface="Source Code Pro"/>
              </a:rPr>
              <a:t> </a:t>
            </a:r>
            <a:r>
              <a:rPr lang="en-US" sz="1100" b="1" i="0" u="none" strike="noStrike" cap="none">
                <a:solidFill>
                  <a:srgbClr val="0000FF"/>
                </a:solidFill>
                <a:latin typeface="Source Code Pro"/>
                <a:ea typeface="Source Code Pro"/>
                <a:cs typeface="Source Code Pro"/>
                <a:sym typeface="Source Code Pro"/>
              </a:rPr>
              <a:t>TableEntry</a:t>
            </a:r>
            <a:r>
              <a:rPr lang="en-US" sz="1100" b="0" i="0" u="none" strike="noStrike" cap="none">
                <a:solidFill>
                  <a:schemeClr val="dk1"/>
                </a:solidFill>
                <a:latin typeface="Source Code Pro"/>
                <a:ea typeface="Source Code Pro"/>
                <a:cs typeface="Source Code Pro"/>
                <a:sym typeface="Source Code Pro"/>
              </a:rPr>
              <a:t> {</a:t>
            </a:r>
            <a:br>
              <a:rPr lang="en-US" sz="1100" b="0" i="0" u="none" strike="noStrike" cap="none">
                <a:solidFill>
                  <a:schemeClr val="dk1"/>
                </a:solidFill>
                <a:latin typeface="Source Code Pro"/>
                <a:ea typeface="Source Code Pro"/>
                <a:cs typeface="Source Code Pro"/>
                <a:sym typeface="Source Code Pro"/>
              </a:rPr>
            </a:br>
            <a:r>
              <a:rPr lang="en-US" sz="1100" b="0" i="0" u="none" strike="noStrike" cap="none">
                <a:solidFill>
                  <a:schemeClr val="dk1"/>
                </a:solidFill>
                <a:latin typeface="Source Code Pro"/>
                <a:ea typeface="Source Code Pro"/>
                <a:cs typeface="Source Code Pro"/>
                <a:sym typeface="Source Code Pro"/>
              </a:rPr>
              <a:t>  </a:t>
            </a:r>
            <a:r>
              <a:rPr lang="en-US" sz="1100" b="0" i="0" u="none" strike="noStrike" cap="none">
                <a:solidFill>
                  <a:srgbClr val="B00040"/>
                </a:solidFill>
                <a:latin typeface="Source Code Pro"/>
                <a:ea typeface="Source Code Pro"/>
                <a:cs typeface="Source Code Pro"/>
                <a:sym typeface="Source Code Pro"/>
              </a:rPr>
              <a:t>uint32</a:t>
            </a:r>
            <a:r>
              <a:rPr lang="en-US" sz="1100" b="0" i="0" u="none" strike="noStrike" cap="none">
                <a:solidFill>
                  <a:schemeClr val="dk1"/>
                </a:solidFill>
                <a:latin typeface="Source Code Pro"/>
                <a:ea typeface="Source Code Pro"/>
                <a:cs typeface="Source Code Pro"/>
                <a:sym typeface="Source Code Pro"/>
              </a:rPr>
              <a:t> </a:t>
            </a:r>
            <a:r>
              <a:rPr lang="en-US" sz="1100" b="0" i="0" u="none" strike="noStrike" cap="none">
                <a:solidFill>
                  <a:srgbClr val="434343"/>
                </a:solidFill>
                <a:latin typeface="Source Code Pro"/>
                <a:ea typeface="Source Code Pro"/>
                <a:cs typeface="Source Code Pro"/>
                <a:sym typeface="Source Code Pro"/>
              </a:rPr>
              <a:t>table_id</a:t>
            </a:r>
            <a:r>
              <a:rPr lang="en-US" sz="1100" b="0" i="0" u="none" strike="noStrike" cap="none">
                <a:solidFill>
                  <a:schemeClr val="dk1"/>
                </a:solidFill>
                <a:latin typeface="Source Code Pro"/>
                <a:ea typeface="Source Code Pro"/>
                <a:cs typeface="Source Code Pro"/>
                <a:sym typeface="Source Code Pro"/>
              </a:rPr>
              <a:t>;</a:t>
            </a:r>
            <a:br>
              <a:rPr lang="en-US" sz="1100" b="0" i="0" u="none" strike="noStrike" cap="none">
                <a:solidFill>
                  <a:schemeClr val="dk1"/>
                </a:solidFill>
                <a:latin typeface="Source Code Pro"/>
                <a:ea typeface="Source Code Pro"/>
                <a:cs typeface="Source Code Pro"/>
                <a:sym typeface="Source Code Pro"/>
              </a:rPr>
            </a:br>
            <a:r>
              <a:rPr lang="en-US" sz="1100" b="0" i="0" u="none" strike="noStrike" cap="none">
                <a:solidFill>
                  <a:schemeClr val="dk1"/>
                </a:solidFill>
                <a:latin typeface="Source Code Pro"/>
                <a:ea typeface="Source Code Pro"/>
                <a:cs typeface="Source Code Pro"/>
                <a:sym typeface="Source Code Pro"/>
              </a:rPr>
              <a:t>  </a:t>
            </a:r>
            <a:r>
              <a:rPr lang="en-US" sz="1100" b="1" i="0" u="none" strike="noStrike" cap="none">
                <a:solidFill>
                  <a:srgbClr val="008000"/>
                </a:solidFill>
                <a:latin typeface="Source Code Pro"/>
                <a:ea typeface="Source Code Pro"/>
                <a:cs typeface="Source Code Pro"/>
                <a:sym typeface="Source Code Pro"/>
              </a:rPr>
              <a:t>repeated</a:t>
            </a:r>
            <a:r>
              <a:rPr lang="en-US" sz="1100" b="0" i="0" u="none" strike="noStrike" cap="none">
                <a:solidFill>
                  <a:schemeClr val="dk1"/>
                </a:solidFill>
                <a:latin typeface="Source Code Pro"/>
                <a:ea typeface="Source Code Pro"/>
                <a:cs typeface="Source Code Pro"/>
                <a:sym typeface="Source Code Pro"/>
              </a:rPr>
              <a:t> </a:t>
            </a:r>
            <a:r>
              <a:rPr lang="en-US" sz="1100" b="1" i="0" u="none" strike="noStrike" cap="none">
                <a:solidFill>
                  <a:srgbClr val="434343"/>
                </a:solidFill>
                <a:latin typeface="Source Code Pro"/>
                <a:ea typeface="Source Code Pro"/>
                <a:cs typeface="Source Code Pro"/>
                <a:sym typeface="Source Code Pro"/>
              </a:rPr>
              <a:t>FieldMatch</a:t>
            </a:r>
            <a:r>
              <a:rPr lang="en-US" sz="1100" b="0" i="0" u="none" strike="noStrike" cap="none">
                <a:solidFill>
                  <a:schemeClr val="dk1"/>
                </a:solidFill>
                <a:latin typeface="Source Code Pro"/>
                <a:ea typeface="Source Code Pro"/>
                <a:cs typeface="Source Code Pro"/>
                <a:sym typeface="Source Code Pro"/>
              </a:rPr>
              <a:t> </a:t>
            </a:r>
            <a:r>
              <a:rPr lang="en-US" sz="1100" b="0" i="0" u="none" strike="noStrike" cap="none">
                <a:solidFill>
                  <a:srgbClr val="434343"/>
                </a:solidFill>
                <a:latin typeface="Source Code Pro"/>
                <a:ea typeface="Source Code Pro"/>
                <a:cs typeface="Source Code Pro"/>
                <a:sym typeface="Source Code Pro"/>
              </a:rPr>
              <a:t>match</a:t>
            </a:r>
            <a:r>
              <a:rPr lang="en-US" sz="1100" b="0" i="0" u="none" strike="noStrike" cap="none">
                <a:solidFill>
                  <a:schemeClr val="dk1"/>
                </a:solidFill>
                <a:latin typeface="Source Code Pro"/>
                <a:ea typeface="Source Code Pro"/>
                <a:cs typeface="Source Code Pro"/>
                <a:sym typeface="Source Code Pro"/>
              </a:rPr>
              <a:t>;</a:t>
            </a:r>
            <a:br>
              <a:rPr lang="en-US" sz="1100" b="0" i="0" u="none" strike="noStrike" cap="none">
                <a:solidFill>
                  <a:schemeClr val="dk1"/>
                </a:solidFill>
                <a:latin typeface="Source Code Pro"/>
                <a:ea typeface="Source Code Pro"/>
                <a:cs typeface="Source Code Pro"/>
                <a:sym typeface="Source Code Pro"/>
              </a:rPr>
            </a:br>
            <a:r>
              <a:rPr lang="en-US" sz="1100" b="0" i="0" u="none" strike="noStrike" cap="none">
                <a:solidFill>
                  <a:schemeClr val="dk1"/>
                </a:solidFill>
                <a:latin typeface="Source Code Pro"/>
                <a:ea typeface="Source Code Pro"/>
                <a:cs typeface="Source Code Pro"/>
                <a:sym typeface="Source Code Pro"/>
              </a:rPr>
              <a:t>  </a:t>
            </a:r>
            <a:r>
              <a:rPr lang="en-US" sz="1100" b="1" i="0" u="none" strike="noStrike" cap="none">
                <a:solidFill>
                  <a:srgbClr val="434343"/>
                </a:solidFill>
                <a:latin typeface="Source Code Pro"/>
                <a:ea typeface="Source Code Pro"/>
                <a:cs typeface="Source Code Pro"/>
                <a:sym typeface="Source Code Pro"/>
              </a:rPr>
              <a:t>Action</a:t>
            </a:r>
            <a:r>
              <a:rPr lang="en-US" sz="1100" b="0" i="0" u="none" strike="noStrike" cap="none">
                <a:solidFill>
                  <a:schemeClr val="dk1"/>
                </a:solidFill>
                <a:latin typeface="Source Code Pro"/>
                <a:ea typeface="Source Code Pro"/>
                <a:cs typeface="Source Code Pro"/>
                <a:sym typeface="Source Code Pro"/>
              </a:rPr>
              <a:t> </a:t>
            </a:r>
            <a:r>
              <a:rPr lang="en-US" sz="1100" b="0" i="0" u="none" strike="noStrike" cap="none">
                <a:solidFill>
                  <a:srgbClr val="434343"/>
                </a:solidFill>
                <a:latin typeface="Source Code Pro"/>
                <a:ea typeface="Source Code Pro"/>
                <a:cs typeface="Source Code Pro"/>
                <a:sym typeface="Source Code Pro"/>
              </a:rPr>
              <a:t>action</a:t>
            </a:r>
            <a:r>
              <a:rPr lang="en-US" sz="1100" b="0" i="0" u="none" strike="noStrike" cap="none">
                <a:solidFill>
                  <a:schemeClr val="dk1"/>
                </a:solidFill>
                <a:latin typeface="Source Code Pro"/>
                <a:ea typeface="Source Code Pro"/>
                <a:cs typeface="Source Code Pro"/>
                <a:sym typeface="Source Code Pro"/>
              </a:rPr>
              <a:t>;</a:t>
            </a:r>
            <a:br>
              <a:rPr lang="en-US" sz="1100" b="0" i="0" u="none" strike="noStrike" cap="none">
                <a:solidFill>
                  <a:schemeClr val="dk1"/>
                </a:solidFill>
                <a:latin typeface="Source Code Pro"/>
                <a:ea typeface="Source Code Pro"/>
                <a:cs typeface="Source Code Pro"/>
                <a:sym typeface="Source Code Pro"/>
              </a:rPr>
            </a:br>
            <a:r>
              <a:rPr lang="en-US" sz="1100" b="0" i="0" u="none" strike="noStrike" cap="none">
                <a:solidFill>
                  <a:schemeClr val="dk1"/>
                </a:solidFill>
                <a:latin typeface="Source Code Pro"/>
                <a:ea typeface="Source Code Pro"/>
                <a:cs typeface="Source Code Pro"/>
                <a:sym typeface="Source Code Pro"/>
              </a:rPr>
              <a:t>  </a:t>
            </a:r>
            <a:r>
              <a:rPr lang="en-US" sz="1100" b="0" i="0" u="none" strike="noStrike" cap="none">
                <a:solidFill>
                  <a:srgbClr val="B00040"/>
                </a:solidFill>
                <a:latin typeface="Source Code Pro"/>
                <a:ea typeface="Source Code Pro"/>
                <a:cs typeface="Source Code Pro"/>
                <a:sym typeface="Source Code Pro"/>
              </a:rPr>
              <a:t>int32</a:t>
            </a:r>
            <a:r>
              <a:rPr lang="en-US" sz="1100" b="0" i="0" u="none" strike="noStrike" cap="none">
                <a:solidFill>
                  <a:schemeClr val="dk1"/>
                </a:solidFill>
                <a:latin typeface="Source Code Pro"/>
                <a:ea typeface="Source Code Pro"/>
                <a:cs typeface="Source Code Pro"/>
                <a:sym typeface="Source Code Pro"/>
              </a:rPr>
              <a:t> </a:t>
            </a:r>
            <a:r>
              <a:rPr lang="en-US" sz="1100" b="0" i="0" u="none" strike="noStrike" cap="none">
                <a:solidFill>
                  <a:srgbClr val="434343"/>
                </a:solidFill>
                <a:latin typeface="Source Code Pro"/>
                <a:ea typeface="Source Code Pro"/>
                <a:cs typeface="Source Code Pro"/>
                <a:sym typeface="Source Code Pro"/>
              </a:rPr>
              <a:t>priority</a:t>
            </a:r>
            <a:r>
              <a:rPr lang="en-US" sz="1100" b="0" i="0" u="none" strike="noStrike" cap="none">
                <a:solidFill>
                  <a:schemeClr val="dk1"/>
                </a:solidFill>
                <a:latin typeface="Source Code Pro"/>
                <a:ea typeface="Source Code Pro"/>
                <a:cs typeface="Source Code Pro"/>
                <a:sym typeface="Source Code Pro"/>
              </a:rPr>
              <a:t>;</a:t>
            </a:r>
            <a:br>
              <a:rPr lang="en-US" sz="1100" b="0" i="0" u="none" strike="noStrike" cap="none">
                <a:solidFill>
                  <a:schemeClr val="dk1"/>
                </a:solidFill>
                <a:latin typeface="Source Code Pro"/>
                <a:ea typeface="Source Code Pro"/>
                <a:cs typeface="Source Code Pro"/>
                <a:sym typeface="Source Code Pro"/>
              </a:rPr>
            </a:br>
            <a:r>
              <a:rPr lang="en-US" sz="1100" b="0" i="0" u="none" strike="noStrike" cap="none">
                <a:solidFill>
                  <a:schemeClr val="dk1"/>
                </a:solidFill>
                <a:latin typeface="Source Code Pro"/>
                <a:ea typeface="Source Code Pro"/>
                <a:cs typeface="Source Code Pro"/>
                <a:sym typeface="Source Code Pro"/>
              </a:rPr>
              <a:t>  </a:t>
            </a:r>
            <a:r>
              <a:rPr lang="en-US" sz="1100" b="0" i="0" u="none" strike="noStrike" cap="none">
                <a:solidFill>
                  <a:srgbClr val="666666"/>
                </a:solidFill>
                <a:latin typeface="Source Code Pro"/>
                <a:ea typeface="Source Code Pro"/>
                <a:cs typeface="Source Code Pro"/>
                <a:sym typeface="Source Code Pro"/>
              </a:rPr>
              <a:t>...</a:t>
            </a:r>
            <a:br>
              <a:rPr lang="en-US" sz="1100" b="0" i="0" u="none" strike="noStrike" cap="none">
                <a:solidFill>
                  <a:schemeClr val="dk1"/>
                </a:solidFill>
                <a:latin typeface="Source Code Pro"/>
                <a:ea typeface="Source Code Pro"/>
                <a:cs typeface="Source Code Pro"/>
                <a:sym typeface="Source Code Pro"/>
              </a:rPr>
            </a:br>
            <a:r>
              <a:rPr lang="en-US" sz="1100" b="0" i="0" u="none" strike="noStrike" cap="none">
                <a:solidFill>
                  <a:schemeClr val="dk1"/>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Source Code Pro"/>
              <a:ea typeface="Source Code Pro"/>
              <a:cs typeface="Source Code Pro"/>
              <a:sym typeface="Source Code Pro"/>
            </a:endParaRPr>
          </a:p>
        </p:txBody>
      </p:sp>
      <p:sp>
        <p:nvSpPr>
          <p:cNvPr id="3214" name="Google Shape;3214;p204"/>
          <p:cNvSpPr/>
          <p:nvPr/>
        </p:nvSpPr>
        <p:spPr>
          <a:xfrm>
            <a:off x="3006476" y="1224388"/>
            <a:ext cx="2389800" cy="3163800"/>
          </a:xfrm>
          <a:prstGeom prst="rect">
            <a:avLst/>
          </a:prstGeom>
          <a:solidFill>
            <a:srgbClr val="EEECE1">
              <a:alpha val="43137"/>
            </a:srgbClr>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b="1" i="0" u="none" strike="noStrike" cap="none">
                <a:solidFill>
                  <a:srgbClr val="008000"/>
                </a:solidFill>
                <a:latin typeface="Source Code Pro"/>
                <a:ea typeface="Source Code Pro"/>
                <a:cs typeface="Source Code Pro"/>
                <a:sym typeface="Source Code Pro"/>
              </a:rPr>
              <a:t>message</a:t>
            </a:r>
            <a:r>
              <a:rPr lang="en-US" sz="1100" b="0" i="0" u="none" strike="noStrike" cap="none">
                <a:solidFill>
                  <a:schemeClr val="dk1"/>
                </a:solidFill>
                <a:latin typeface="Source Code Pro"/>
                <a:ea typeface="Source Code Pro"/>
                <a:cs typeface="Source Code Pro"/>
                <a:sym typeface="Source Code Pro"/>
              </a:rPr>
              <a:t> </a:t>
            </a:r>
            <a:r>
              <a:rPr lang="en-US" sz="1100" b="1" i="0" u="none" strike="noStrike" cap="none">
                <a:solidFill>
                  <a:srgbClr val="0000FF"/>
                </a:solidFill>
                <a:latin typeface="Source Code Pro"/>
                <a:ea typeface="Source Code Pro"/>
                <a:cs typeface="Source Code Pro"/>
                <a:sym typeface="Source Code Pro"/>
              </a:rPr>
              <a:t>FieldMatch</a:t>
            </a:r>
            <a:r>
              <a:rPr lang="en-US" sz="1100" b="0" i="0" u="none" strike="noStrike" cap="none">
                <a:solidFill>
                  <a:schemeClr val="dk1"/>
                </a:solidFill>
                <a:latin typeface="Source Code Pro"/>
                <a:ea typeface="Source Code Pro"/>
                <a:cs typeface="Source Code Pro"/>
                <a:sym typeface="Source Code Pro"/>
              </a:rPr>
              <a:t> {</a:t>
            </a:r>
            <a:br>
              <a:rPr lang="en-US" sz="1100" b="0" i="0" u="none" strike="noStrike" cap="none">
                <a:solidFill>
                  <a:schemeClr val="dk1"/>
                </a:solidFill>
                <a:latin typeface="Source Code Pro"/>
                <a:ea typeface="Source Code Pro"/>
                <a:cs typeface="Source Code Pro"/>
                <a:sym typeface="Source Code Pro"/>
              </a:rPr>
            </a:br>
            <a:r>
              <a:rPr lang="en-US" sz="1100" b="0" i="0" u="none" strike="noStrike" cap="none">
                <a:solidFill>
                  <a:schemeClr val="dk1"/>
                </a:solidFill>
                <a:latin typeface="Source Code Pro"/>
                <a:ea typeface="Source Code Pro"/>
                <a:cs typeface="Source Code Pro"/>
                <a:sym typeface="Source Code Pro"/>
              </a:rPr>
              <a:t>  </a:t>
            </a:r>
            <a:r>
              <a:rPr lang="en-US" sz="1100" b="0" i="0" u="none" strike="noStrike" cap="none">
                <a:solidFill>
                  <a:srgbClr val="B00040"/>
                </a:solidFill>
                <a:latin typeface="Source Code Pro"/>
                <a:ea typeface="Source Code Pro"/>
                <a:cs typeface="Source Code Pro"/>
                <a:sym typeface="Source Code Pro"/>
              </a:rPr>
              <a:t>uint32</a:t>
            </a:r>
            <a:r>
              <a:rPr lang="en-US" sz="1100" b="0" i="0" u="none" strike="noStrike" cap="none">
                <a:solidFill>
                  <a:schemeClr val="dk1"/>
                </a:solidFill>
                <a:latin typeface="Source Code Pro"/>
                <a:ea typeface="Source Code Pro"/>
                <a:cs typeface="Source Code Pro"/>
                <a:sym typeface="Source Code Pro"/>
              </a:rPr>
              <a:t> </a:t>
            </a:r>
            <a:r>
              <a:rPr lang="en-US" sz="1100" b="0" i="0" u="none" strike="noStrike" cap="none">
                <a:solidFill>
                  <a:srgbClr val="434343"/>
                </a:solidFill>
                <a:latin typeface="Source Code Pro"/>
                <a:ea typeface="Source Code Pro"/>
                <a:cs typeface="Source Code Pro"/>
                <a:sym typeface="Source Code Pro"/>
              </a:rPr>
              <a:t>field_id</a:t>
            </a:r>
            <a:r>
              <a:rPr lang="en-US" sz="1100" b="0" i="0" u="none" strike="noStrike" cap="none">
                <a:solidFill>
                  <a:schemeClr val="dk1"/>
                </a:solidFill>
                <a:latin typeface="Source Code Pro"/>
                <a:ea typeface="Source Code Pro"/>
                <a:cs typeface="Source Code Pro"/>
                <a:sym typeface="Source Code Pro"/>
              </a:rPr>
              <a:t>;</a:t>
            </a:r>
            <a:br>
              <a:rPr lang="en-US" sz="1100" b="0" i="0" u="none" strike="noStrike" cap="none">
                <a:solidFill>
                  <a:schemeClr val="dk1"/>
                </a:solidFill>
                <a:latin typeface="Source Code Pro"/>
                <a:ea typeface="Source Code Pro"/>
                <a:cs typeface="Source Code Pro"/>
                <a:sym typeface="Source Code Pro"/>
              </a:rPr>
            </a:br>
            <a:r>
              <a:rPr lang="en-US" sz="1100" b="0" i="0" u="none" strike="noStrike" cap="none">
                <a:solidFill>
                  <a:schemeClr val="dk1"/>
                </a:solidFill>
                <a:latin typeface="Source Code Pro"/>
                <a:ea typeface="Source Code Pro"/>
                <a:cs typeface="Source Code Pro"/>
                <a:sym typeface="Source Code Pro"/>
              </a:rPr>
              <a:t>  </a:t>
            </a:r>
            <a:r>
              <a:rPr lang="en-US" sz="1100" b="1" i="0" u="none" strike="noStrike" cap="none">
                <a:solidFill>
                  <a:srgbClr val="008000"/>
                </a:solidFill>
                <a:latin typeface="Source Code Pro"/>
                <a:ea typeface="Source Code Pro"/>
                <a:cs typeface="Source Code Pro"/>
                <a:sym typeface="Source Code Pro"/>
              </a:rPr>
              <a:t>message</a:t>
            </a:r>
            <a:r>
              <a:rPr lang="en-US" sz="1100" b="0" i="0" u="none" strike="noStrike" cap="none">
                <a:solidFill>
                  <a:schemeClr val="dk1"/>
                </a:solidFill>
                <a:latin typeface="Source Code Pro"/>
                <a:ea typeface="Source Code Pro"/>
                <a:cs typeface="Source Code Pro"/>
                <a:sym typeface="Source Code Pro"/>
              </a:rPr>
              <a:t> </a:t>
            </a:r>
            <a:r>
              <a:rPr lang="en-US" sz="1100" b="1" i="0" u="none" strike="noStrike" cap="none">
                <a:solidFill>
                  <a:srgbClr val="0000FF"/>
                </a:solidFill>
                <a:latin typeface="Source Code Pro"/>
                <a:ea typeface="Source Code Pro"/>
                <a:cs typeface="Source Code Pro"/>
                <a:sym typeface="Source Code Pro"/>
              </a:rPr>
              <a:t>Exact</a:t>
            </a:r>
            <a:r>
              <a:rPr lang="en-US" sz="1100" b="0" i="0" u="none" strike="noStrike" cap="none">
                <a:solidFill>
                  <a:schemeClr val="dk1"/>
                </a:solidFill>
                <a:latin typeface="Source Code Pro"/>
                <a:ea typeface="Source Code Pro"/>
                <a:cs typeface="Source Code Pro"/>
                <a:sym typeface="Source Code Pro"/>
              </a:rPr>
              <a:t> {</a:t>
            </a:r>
            <a:br>
              <a:rPr lang="en-US" sz="1100" b="0" i="0" u="none" strike="noStrike" cap="none">
                <a:solidFill>
                  <a:schemeClr val="dk1"/>
                </a:solidFill>
                <a:latin typeface="Source Code Pro"/>
                <a:ea typeface="Source Code Pro"/>
                <a:cs typeface="Source Code Pro"/>
                <a:sym typeface="Source Code Pro"/>
              </a:rPr>
            </a:br>
            <a:r>
              <a:rPr lang="en-US" sz="1100" b="0" i="0" u="none" strike="noStrike" cap="none">
                <a:solidFill>
                  <a:schemeClr val="dk1"/>
                </a:solidFill>
                <a:latin typeface="Source Code Pro"/>
                <a:ea typeface="Source Code Pro"/>
                <a:cs typeface="Source Code Pro"/>
                <a:sym typeface="Source Code Pro"/>
              </a:rPr>
              <a:t>    </a:t>
            </a:r>
            <a:r>
              <a:rPr lang="en-US" sz="1100" b="0" i="0" u="none" strike="noStrike" cap="none">
                <a:solidFill>
                  <a:srgbClr val="B00040"/>
                </a:solidFill>
                <a:latin typeface="Source Code Pro"/>
                <a:ea typeface="Source Code Pro"/>
                <a:cs typeface="Source Code Pro"/>
                <a:sym typeface="Source Code Pro"/>
              </a:rPr>
              <a:t>bytes</a:t>
            </a:r>
            <a:r>
              <a:rPr lang="en-US" sz="1100" b="0" i="0" u="none" strike="noStrike" cap="none">
                <a:solidFill>
                  <a:schemeClr val="dk1"/>
                </a:solidFill>
                <a:latin typeface="Source Code Pro"/>
                <a:ea typeface="Source Code Pro"/>
                <a:cs typeface="Source Code Pro"/>
                <a:sym typeface="Source Code Pro"/>
              </a:rPr>
              <a:t> </a:t>
            </a:r>
            <a:r>
              <a:rPr lang="en-US" sz="1100" b="0" i="0" u="none" strike="noStrike" cap="none">
                <a:solidFill>
                  <a:srgbClr val="434343"/>
                </a:solidFill>
                <a:latin typeface="Source Code Pro"/>
                <a:ea typeface="Source Code Pro"/>
                <a:cs typeface="Source Code Pro"/>
                <a:sym typeface="Source Code Pro"/>
              </a:rPr>
              <a:t>value</a:t>
            </a:r>
            <a:r>
              <a:rPr lang="en-US" sz="1100" b="0" i="0" u="none" strike="noStrike" cap="none">
                <a:solidFill>
                  <a:schemeClr val="dk1"/>
                </a:solidFill>
                <a:latin typeface="Source Code Pro"/>
                <a:ea typeface="Source Code Pro"/>
                <a:cs typeface="Source Code Pro"/>
                <a:sym typeface="Source Code Pro"/>
              </a:rPr>
              <a:t>;</a:t>
            </a:r>
            <a:br>
              <a:rPr lang="en-US" sz="1100" b="0" i="0" u="none" strike="noStrike" cap="none">
                <a:solidFill>
                  <a:schemeClr val="dk1"/>
                </a:solidFill>
                <a:latin typeface="Source Code Pro"/>
                <a:ea typeface="Source Code Pro"/>
                <a:cs typeface="Source Code Pro"/>
                <a:sym typeface="Source Code Pro"/>
              </a:rPr>
            </a:br>
            <a:r>
              <a:rPr lang="en-US" sz="1100" b="0" i="0" u="none" strike="noStrike" cap="none">
                <a:solidFill>
                  <a:schemeClr val="dk1"/>
                </a:solidFill>
                <a:latin typeface="Source Code Pro"/>
                <a:ea typeface="Source Code Pro"/>
                <a:cs typeface="Source Code Pro"/>
                <a:sym typeface="Source Code Pro"/>
              </a:rPr>
              <a:t>  }</a:t>
            </a:r>
            <a:br>
              <a:rPr lang="en-US" sz="1100" b="0" i="0" u="none" strike="noStrike" cap="none">
                <a:solidFill>
                  <a:schemeClr val="dk1"/>
                </a:solidFill>
                <a:latin typeface="Source Code Pro"/>
                <a:ea typeface="Source Code Pro"/>
                <a:cs typeface="Source Code Pro"/>
                <a:sym typeface="Source Code Pro"/>
              </a:rPr>
            </a:br>
            <a:r>
              <a:rPr lang="en-US" sz="1100" b="0" i="0" u="none" strike="noStrike" cap="none">
                <a:solidFill>
                  <a:schemeClr val="dk1"/>
                </a:solidFill>
                <a:latin typeface="Source Code Pro"/>
                <a:ea typeface="Source Code Pro"/>
                <a:cs typeface="Source Code Pro"/>
                <a:sym typeface="Source Code Pro"/>
              </a:rPr>
              <a:t>  </a:t>
            </a:r>
            <a:r>
              <a:rPr lang="en-US" sz="1100" b="1" i="0" u="none" strike="noStrike" cap="none">
                <a:solidFill>
                  <a:srgbClr val="008000"/>
                </a:solidFill>
                <a:latin typeface="Source Code Pro"/>
                <a:ea typeface="Source Code Pro"/>
                <a:cs typeface="Source Code Pro"/>
                <a:sym typeface="Source Code Pro"/>
              </a:rPr>
              <a:t>message</a:t>
            </a:r>
            <a:r>
              <a:rPr lang="en-US" sz="1100" b="0" i="0" u="none" strike="noStrike" cap="none">
                <a:solidFill>
                  <a:schemeClr val="dk1"/>
                </a:solidFill>
                <a:latin typeface="Source Code Pro"/>
                <a:ea typeface="Source Code Pro"/>
                <a:cs typeface="Source Code Pro"/>
                <a:sym typeface="Source Code Pro"/>
              </a:rPr>
              <a:t> </a:t>
            </a:r>
            <a:r>
              <a:rPr lang="en-US" sz="1100" b="1" i="0" u="none" strike="noStrike" cap="none">
                <a:solidFill>
                  <a:srgbClr val="0000FF"/>
                </a:solidFill>
                <a:latin typeface="Source Code Pro"/>
                <a:ea typeface="Source Code Pro"/>
                <a:cs typeface="Source Code Pro"/>
                <a:sym typeface="Source Code Pro"/>
              </a:rPr>
              <a:t>Ternary</a:t>
            </a:r>
            <a:r>
              <a:rPr lang="en-US" sz="1100" b="0" i="0" u="none" strike="noStrike" cap="none">
                <a:solidFill>
                  <a:schemeClr val="dk1"/>
                </a:solidFill>
                <a:latin typeface="Source Code Pro"/>
                <a:ea typeface="Source Code Pro"/>
                <a:cs typeface="Source Code Pro"/>
                <a:sym typeface="Source Code Pro"/>
              </a:rPr>
              <a:t> {</a:t>
            </a:r>
            <a:br>
              <a:rPr lang="en-US" sz="1100" b="0" i="0" u="none" strike="noStrike" cap="none">
                <a:solidFill>
                  <a:schemeClr val="dk1"/>
                </a:solidFill>
                <a:latin typeface="Source Code Pro"/>
                <a:ea typeface="Source Code Pro"/>
                <a:cs typeface="Source Code Pro"/>
                <a:sym typeface="Source Code Pro"/>
              </a:rPr>
            </a:br>
            <a:r>
              <a:rPr lang="en-US" sz="1100" b="0" i="0" u="none" strike="noStrike" cap="none">
                <a:solidFill>
                  <a:schemeClr val="dk1"/>
                </a:solidFill>
                <a:latin typeface="Source Code Pro"/>
                <a:ea typeface="Source Code Pro"/>
                <a:cs typeface="Source Code Pro"/>
                <a:sym typeface="Source Code Pro"/>
              </a:rPr>
              <a:t>    </a:t>
            </a:r>
            <a:r>
              <a:rPr lang="en-US" sz="1100" b="0" i="0" u="none" strike="noStrike" cap="none">
                <a:solidFill>
                  <a:srgbClr val="B00040"/>
                </a:solidFill>
                <a:latin typeface="Source Code Pro"/>
                <a:ea typeface="Source Code Pro"/>
                <a:cs typeface="Source Code Pro"/>
                <a:sym typeface="Source Code Pro"/>
              </a:rPr>
              <a:t>bytes</a:t>
            </a:r>
            <a:r>
              <a:rPr lang="en-US" sz="1100" b="0" i="0" u="none" strike="noStrike" cap="none">
                <a:solidFill>
                  <a:schemeClr val="dk1"/>
                </a:solidFill>
                <a:latin typeface="Source Code Pro"/>
                <a:ea typeface="Source Code Pro"/>
                <a:cs typeface="Source Code Pro"/>
                <a:sym typeface="Source Code Pro"/>
              </a:rPr>
              <a:t> </a:t>
            </a:r>
            <a:r>
              <a:rPr lang="en-US" sz="1100" b="0" i="0" u="none" strike="noStrike" cap="none">
                <a:solidFill>
                  <a:srgbClr val="434343"/>
                </a:solidFill>
                <a:latin typeface="Source Code Pro"/>
                <a:ea typeface="Source Code Pro"/>
                <a:cs typeface="Source Code Pro"/>
                <a:sym typeface="Source Code Pro"/>
              </a:rPr>
              <a:t>value</a:t>
            </a:r>
            <a:r>
              <a:rPr lang="en-US" sz="1100" b="0" i="0" u="none" strike="noStrike" cap="none">
                <a:solidFill>
                  <a:schemeClr val="dk1"/>
                </a:solidFill>
                <a:latin typeface="Source Code Pro"/>
                <a:ea typeface="Source Code Pro"/>
                <a:cs typeface="Source Code Pro"/>
                <a:sym typeface="Source Code Pro"/>
              </a:rPr>
              <a:t>;</a:t>
            </a:r>
            <a:br>
              <a:rPr lang="en-US" sz="1100" b="0" i="0" u="none" strike="noStrike" cap="none">
                <a:solidFill>
                  <a:schemeClr val="dk1"/>
                </a:solidFill>
                <a:latin typeface="Source Code Pro"/>
                <a:ea typeface="Source Code Pro"/>
                <a:cs typeface="Source Code Pro"/>
                <a:sym typeface="Source Code Pro"/>
              </a:rPr>
            </a:br>
            <a:r>
              <a:rPr lang="en-US" sz="1100" b="0" i="0" u="none" strike="noStrike" cap="none">
                <a:solidFill>
                  <a:schemeClr val="dk1"/>
                </a:solidFill>
                <a:latin typeface="Source Code Pro"/>
                <a:ea typeface="Source Code Pro"/>
                <a:cs typeface="Source Code Pro"/>
                <a:sym typeface="Source Code Pro"/>
              </a:rPr>
              <a:t>    </a:t>
            </a:r>
            <a:r>
              <a:rPr lang="en-US" sz="1100" b="0" i="0" u="none" strike="noStrike" cap="none">
                <a:solidFill>
                  <a:srgbClr val="B00040"/>
                </a:solidFill>
                <a:latin typeface="Source Code Pro"/>
                <a:ea typeface="Source Code Pro"/>
                <a:cs typeface="Source Code Pro"/>
                <a:sym typeface="Source Code Pro"/>
              </a:rPr>
              <a:t>bytes</a:t>
            </a:r>
            <a:r>
              <a:rPr lang="en-US" sz="1100" b="0" i="0" u="none" strike="noStrike" cap="none">
                <a:solidFill>
                  <a:schemeClr val="dk1"/>
                </a:solidFill>
                <a:latin typeface="Source Code Pro"/>
                <a:ea typeface="Source Code Pro"/>
                <a:cs typeface="Source Code Pro"/>
                <a:sym typeface="Source Code Pro"/>
              </a:rPr>
              <a:t> </a:t>
            </a:r>
            <a:r>
              <a:rPr lang="en-US" sz="1100" b="0" i="0" u="none" strike="noStrike" cap="none">
                <a:solidFill>
                  <a:srgbClr val="434343"/>
                </a:solidFill>
                <a:latin typeface="Source Code Pro"/>
                <a:ea typeface="Source Code Pro"/>
                <a:cs typeface="Source Code Pro"/>
                <a:sym typeface="Source Code Pro"/>
              </a:rPr>
              <a:t>mask</a:t>
            </a:r>
            <a:r>
              <a:rPr lang="en-US" sz="1100" b="0" i="0" u="none" strike="noStrike" cap="none">
                <a:solidFill>
                  <a:schemeClr val="dk1"/>
                </a:solidFill>
                <a:latin typeface="Source Code Pro"/>
                <a:ea typeface="Source Code Pro"/>
                <a:cs typeface="Source Code Pro"/>
                <a:sym typeface="Source Code Pro"/>
              </a:rPr>
              <a:t>;</a:t>
            </a:r>
            <a:br>
              <a:rPr lang="en-US" sz="1100" b="0" i="0" u="none" strike="noStrike" cap="none">
                <a:solidFill>
                  <a:schemeClr val="dk1"/>
                </a:solidFill>
                <a:latin typeface="Source Code Pro"/>
                <a:ea typeface="Source Code Pro"/>
                <a:cs typeface="Source Code Pro"/>
                <a:sym typeface="Source Code Pro"/>
              </a:rPr>
            </a:br>
            <a:r>
              <a:rPr lang="en-US" sz="1100" b="0" i="0" u="none" strike="noStrike" cap="none">
                <a:solidFill>
                  <a:schemeClr val="dk1"/>
                </a:solidFill>
                <a:latin typeface="Source Code Pro"/>
                <a:ea typeface="Source Code Pro"/>
                <a:cs typeface="Source Code Pro"/>
                <a:sym typeface="Source Code Pro"/>
              </a:rPr>
              <a:t>  }</a:t>
            </a:r>
            <a:br>
              <a:rPr lang="en-US" sz="1100" b="0" i="0" u="none" strike="noStrike" cap="none">
                <a:solidFill>
                  <a:schemeClr val="dk1"/>
                </a:solidFill>
                <a:latin typeface="Source Code Pro"/>
                <a:ea typeface="Source Code Pro"/>
                <a:cs typeface="Source Code Pro"/>
                <a:sym typeface="Source Code Pro"/>
              </a:rPr>
            </a:br>
            <a:r>
              <a:rPr lang="en-US" sz="1100" b="0" i="0" u="none" strike="noStrike" cap="none">
                <a:solidFill>
                  <a:schemeClr val="dk1"/>
                </a:solidFill>
                <a:latin typeface="Source Code Pro"/>
                <a:ea typeface="Source Code Pro"/>
                <a:cs typeface="Source Code Pro"/>
                <a:sym typeface="Source Code Pro"/>
              </a:rPr>
              <a:t>  </a:t>
            </a:r>
            <a:r>
              <a:rPr lang="en-US" sz="1100" b="0" i="0" u="none" strike="noStrike" cap="none">
                <a:solidFill>
                  <a:srgbClr val="666666"/>
                </a:solidFill>
                <a:latin typeface="Source Code Pro"/>
                <a:ea typeface="Source Code Pro"/>
                <a:cs typeface="Source Code Pro"/>
                <a:sym typeface="Source Code Pro"/>
              </a:rPr>
              <a:t>...</a:t>
            </a:r>
            <a:br>
              <a:rPr lang="en-US" sz="1100" b="0" i="0" u="none" strike="noStrike" cap="none">
                <a:solidFill>
                  <a:schemeClr val="dk1"/>
                </a:solidFill>
                <a:latin typeface="Source Code Pro"/>
                <a:ea typeface="Source Code Pro"/>
                <a:cs typeface="Source Code Pro"/>
                <a:sym typeface="Source Code Pro"/>
              </a:rPr>
            </a:br>
            <a:r>
              <a:rPr lang="en-US" sz="1100" b="0" i="0" u="none" strike="noStrike" cap="none">
                <a:solidFill>
                  <a:schemeClr val="dk1"/>
                </a:solidFill>
                <a:latin typeface="Source Code Pro"/>
                <a:ea typeface="Source Code Pro"/>
                <a:cs typeface="Source Code Pro"/>
                <a:sym typeface="Source Code Pro"/>
              </a:rPr>
              <a:t>  </a:t>
            </a:r>
            <a:r>
              <a:rPr lang="en-US" sz="1100" b="1" i="0" u="none" strike="noStrike" cap="none">
                <a:solidFill>
                  <a:srgbClr val="008000"/>
                </a:solidFill>
                <a:latin typeface="Source Code Pro"/>
                <a:ea typeface="Source Code Pro"/>
                <a:cs typeface="Source Code Pro"/>
                <a:sym typeface="Source Code Pro"/>
              </a:rPr>
              <a:t>oneof</a:t>
            </a:r>
            <a:r>
              <a:rPr lang="en-US" sz="1100" b="0" i="0" u="none" strike="noStrike" cap="none">
                <a:solidFill>
                  <a:schemeClr val="dk1"/>
                </a:solidFill>
                <a:latin typeface="Source Code Pro"/>
                <a:ea typeface="Source Code Pro"/>
                <a:cs typeface="Source Code Pro"/>
                <a:sym typeface="Source Code Pro"/>
              </a:rPr>
              <a:t> field_match_type {</a:t>
            </a:r>
            <a:br>
              <a:rPr lang="en-US" sz="1100" b="0" i="0" u="none" strike="noStrike" cap="none">
                <a:solidFill>
                  <a:schemeClr val="dk1"/>
                </a:solidFill>
                <a:latin typeface="Source Code Pro"/>
                <a:ea typeface="Source Code Pro"/>
                <a:cs typeface="Source Code Pro"/>
                <a:sym typeface="Source Code Pro"/>
              </a:rPr>
            </a:br>
            <a:r>
              <a:rPr lang="en-US" sz="1100" b="0" i="0" u="none" strike="noStrike" cap="none">
                <a:solidFill>
                  <a:schemeClr val="dk1"/>
                </a:solidFill>
                <a:latin typeface="Source Code Pro"/>
                <a:ea typeface="Source Code Pro"/>
                <a:cs typeface="Source Code Pro"/>
                <a:sym typeface="Source Code Pro"/>
              </a:rPr>
              <a:t>    </a:t>
            </a:r>
            <a:r>
              <a:rPr lang="en-US" sz="1100" b="1" i="0" u="none" strike="noStrike" cap="none">
                <a:solidFill>
                  <a:srgbClr val="434343"/>
                </a:solidFill>
                <a:latin typeface="Source Code Pro"/>
                <a:ea typeface="Source Code Pro"/>
                <a:cs typeface="Source Code Pro"/>
                <a:sym typeface="Source Code Pro"/>
              </a:rPr>
              <a:t>Exact</a:t>
            </a:r>
            <a:r>
              <a:rPr lang="en-US" sz="1100" b="0" i="0" u="none" strike="noStrike" cap="none">
                <a:solidFill>
                  <a:schemeClr val="dk1"/>
                </a:solidFill>
                <a:latin typeface="Source Code Pro"/>
                <a:ea typeface="Source Code Pro"/>
                <a:cs typeface="Source Code Pro"/>
                <a:sym typeface="Source Code Pro"/>
              </a:rPr>
              <a:t> </a:t>
            </a:r>
            <a:r>
              <a:rPr lang="en-US" sz="1100" b="0" i="0" u="none" strike="noStrike" cap="none">
                <a:solidFill>
                  <a:srgbClr val="434343"/>
                </a:solidFill>
                <a:latin typeface="Source Code Pro"/>
                <a:ea typeface="Source Code Pro"/>
                <a:cs typeface="Source Code Pro"/>
                <a:sym typeface="Source Code Pro"/>
              </a:rPr>
              <a:t>exact</a:t>
            </a:r>
            <a:r>
              <a:rPr lang="en-US" sz="1100" b="0" i="0" u="none" strike="noStrike" cap="none">
                <a:solidFill>
                  <a:schemeClr val="dk1"/>
                </a:solidFill>
                <a:latin typeface="Source Code Pro"/>
                <a:ea typeface="Source Code Pro"/>
                <a:cs typeface="Source Code Pro"/>
                <a:sym typeface="Source Code Pro"/>
              </a:rPr>
              <a:t>;</a:t>
            </a:r>
            <a:br>
              <a:rPr lang="en-US" sz="1100" b="0" i="0" u="none" strike="noStrike" cap="none">
                <a:solidFill>
                  <a:schemeClr val="dk1"/>
                </a:solidFill>
                <a:latin typeface="Source Code Pro"/>
                <a:ea typeface="Source Code Pro"/>
                <a:cs typeface="Source Code Pro"/>
                <a:sym typeface="Source Code Pro"/>
              </a:rPr>
            </a:br>
            <a:r>
              <a:rPr lang="en-US" sz="1100" b="0" i="0" u="none" strike="noStrike" cap="none">
                <a:solidFill>
                  <a:schemeClr val="dk1"/>
                </a:solidFill>
                <a:latin typeface="Source Code Pro"/>
                <a:ea typeface="Source Code Pro"/>
                <a:cs typeface="Source Code Pro"/>
                <a:sym typeface="Source Code Pro"/>
              </a:rPr>
              <a:t>    </a:t>
            </a:r>
            <a:r>
              <a:rPr lang="en-US" sz="1100" b="1" i="0" u="none" strike="noStrike" cap="none">
                <a:solidFill>
                  <a:srgbClr val="434343"/>
                </a:solidFill>
                <a:latin typeface="Source Code Pro"/>
                <a:ea typeface="Source Code Pro"/>
                <a:cs typeface="Source Code Pro"/>
                <a:sym typeface="Source Code Pro"/>
              </a:rPr>
              <a:t>Ternary</a:t>
            </a:r>
            <a:r>
              <a:rPr lang="en-US" sz="1100" b="0" i="0" u="none" strike="noStrike" cap="none">
                <a:solidFill>
                  <a:schemeClr val="dk1"/>
                </a:solidFill>
                <a:latin typeface="Source Code Pro"/>
                <a:ea typeface="Source Code Pro"/>
                <a:cs typeface="Source Code Pro"/>
                <a:sym typeface="Source Code Pro"/>
              </a:rPr>
              <a:t> </a:t>
            </a:r>
            <a:r>
              <a:rPr lang="en-US" sz="1100" b="0" i="0" u="none" strike="noStrike" cap="none">
                <a:solidFill>
                  <a:srgbClr val="434343"/>
                </a:solidFill>
                <a:latin typeface="Source Code Pro"/>
                <a:ea typeface="Source Code Pro"/>
                <a:cs typeface="Source Code Pro"/>
                <a:sym typeface="Source Code Pro"/>
              </a:rPr>
              <a:t>ternary</a:t>
            </a:r>
            <a:r>
              <a:rPr lang="en-US" sz="1100" b="0" i="0" u="none" strike="noStrike" cap="none">
                <a:solidFill>
                  <a:schemeClr val="dk1"/>
                </a:solidFill>
                <a:latin typeface="Source Code Pro"/>
                <a:ea typeface="Source Code Pro"/>
                <a:cs typeface="Source Code Pro"/>
                <a:sym typeface="Source Code Pro"/>
              </a:rPr>
              <a:t>;</a:t>
            </a:r>
            <a:br>
              <a:rPr lang="en-US" sz="1100" b="0" i="0" u="none" strike="noStrike" cap="none">
                <a:solidFill>
                  <a:schemeClr val="dk1"/>
                </a:solidFill>
                <a:latin typeface="Source Code Pro"/>
                <a:ea typeface="Source Code Pro"/>
                <a:cs typeface="Source Code Pro"/>
                <a:sym typeface="Source Code Pro"/>
              </a:rPr>
            </a:br>
            <a:r>
              <a:rPr lang="en-US" sz="1100" b="0" i="0" u="none" strike="noStrike" cap="none">
                <a:solidFill>
                  <a:schemeClr val="dk1"/>
                </a:solidFill>
                <a:latin typeface="Source Code Pro"/>
                <a:ea typeface="Source Code Pro"/>
                <a:cs typeface="Source Code Pro"/>
                <a:sym typeface="Source Code Pro"/>
              </a:rPr>
              <a:t>    </a:t>
            </a:r>
            <a:r>
              <a:rPr lang="en-US" sz="1100" b="0" i="0" u="none" strike="noStrike" cap="none">
                <a:solidFill>
                  <a:srgbClr val="666666"/>
                </a:solidFill>
                <a:latin typeface="Source Code Pro"/>
                <a:ea typeface="Source Code Pro"/>
                <a:cs typeface="Source Code Pro"/>
                <a:sym typeface="Source Code Pro"/>
              </a:rPr>
              <a:t>...</a:t>
            </a:r>
            <a:br>
              <a:rPr lang="en-US" sz="1100" b="0" i="0" u="none" strike="noStrike" cap="none">
                <a:solidFill>
                  <a:schemeClr val="dk1"/>
                </a:solidFill>
                <a:latin typeface="Source Code Pro"/>
                <a:ea typeface="Source Code Pro"/>
                <a:cs typeface="Source Code Pro"/>
                <a:sym typeface="Source Code Pro"/>
              </a:rPr>
            </a:br>
            <a:r>
              <a:rPr lang="en-US" sz="1100" b="0" i="0" u="none" strike="noStrike" cap="none">
                <a:solidFill>
                  <a:schemeClr val="dk1"/>
                </a:solidFill>
                <a:latin typeface="Source Code Pro"/>
                <a:ea typeface="Source Code Pro"/>
                <a:cs typeface="Source Code Pro"/>
                <a:sym typeface="Source Code Pro"/>
              </a:rPr>
              <a:t>  }</a:t>
            </a:r>
            <a:br>
              <a:rPr lang="en-US" sz="1100" b="0" i="0" u="none" strike="noStrike" cap="none">
                <a:solidFill>
                  <a:schemeClr val="dk1"/>
                </a:solidFill>
                <a:latin typeface="Source Code Pro"/>
                <a:ea typeface="Source Code Pro"/>
                <a:cs typeface="Source Code Pro"/>
                <a:sym typeface="Source Code Pro"/>
              </a:rPr>
            </a:br>
            <a:r>
              <a:rPr lang="en-US" sz="1100" b="0" i="0" u="none" strike="noStrike" cap="none">
                <a:solidFill>
                  <a:schemeClr val="dk1"/>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rgbClr val="008000"/>
              </a:solidFill>
              <a:latin typeface="Source Code Pro"/>
              <a:ea typeface="Source Code Pro"/>
              <a:cs typeface="Source Code Pro"/>
              <a:sym typeface="Source Code Pro"/>
            </a:endParaRPr>
          </a:p>
        </p:txBody>
      </p:sp>
      <p:sp>
        <p:nvSpPr>
          <p:cNvPr id="3215" name="Google Shape;3215;p204"/>
          <p:cNvSpPr/>
          <p:nvPr/>
        </p:nvSpPr>
        <p:spPr>
          <a:xfrm>
            <a:off x="266650" y="2795200"/>
            <a:ext cx="2601300" cy="1605300"/>
          </a:xfrm>
          <a:prstGeom prst="rect">
            <a:avLst/>
          </a:prstGeom>
          <a:solidFill>
            <a:srgbClr val="EEECE1">
              <a:alpha val="43137"/>
            </a:srgbClr>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0795"/>
              </a:lnSpc>
              <a:spcBef>
                <a:spcPts val="0"/>
              </a:spcBef>
              <a:spcAft>
                <a:spcPts val="0"/>
              </a:spcAft>
              <a:buClr>
                <a:schemeClr val="dk1"/>
              </a:buClr>
              <a:buSzPts val="1100"/>
              <a:buFont typeface="Arial"/>
              <a:buNone/>
            </a:pPr>
            <a:r>
              <a:rPr lang="en-US" sz="1100" b="1" i="0" u="none" strike="noStrike" cap="none">
                <a:solidFill>
                  <a:srgbClr val="008000"/>
                </a:solidFill>
                <a:latin typeface="Source Code Pro"/>
                <a:ea typeface="Source Code Pro"/>
                <a:cs typeface="Source Code Pro"/>
                <a:sym typeface="Source Code Pro"/>
              </a:rPr>
              <a:t>message</a:t>
            </a:r>
            <a:r>
              <a:rPr lang="en-US" sz="1100" b="0" i="0" u="none" strike="noStrike" cap="none">
                <a:solidFill>
                  <a:schemeClr val="dk1"/>
                </a:solidFill>
                <a:latin typeface="Source Code Pro"/>
                <a:ea typeface="Source Code Pro"/>
                <a:cs typeface="Source Code Pro"/>
                <a:sym typeface="Source Code Pro"/>
              </a:rPr>
              <a:t> </a:t>
            </a:r>
            <a:r>
              <a:rPr lang="en-US" sz="1100" b="1" i="0" u="none" strike="noStrike" cap="none">
                <a:solidFill>
                  <a:srgbClr val="0000FF"/>
                </a:solidFill>
                <a:latin typeface="Source Code Pro"/>
                <a:ea typeface="Source Code Pro"/>
                <a:cs typeface="Source Code Pro"/>
                <a:sym typeface="Source Code Pro"/>
              </a:rPr>
              <a:t>Action</a:t>
            </a:r>
            <a:r>
              <a:rPr lang="en-US" sz="1100" b="0" i="0" u="none" strike="noStrike" cap="none">
                <a:solidFill>
                  <a:schemeClr val="dk1"/>
                </a:solidFill>
                <a:latin typeface="Source Code Pro"/>
                <a:ea typeface="Source Code Pro"/>
                <a:cs typeface="Source Code Pro"/>
                <a:sym typeface="Source Code Pro"/>
              </a:rPr>
              <a:t> {</a:t>
            </a:r>
            <a:br>
              <a:rPr lang="en-US" sz="1100" b="0" i="0" u="none" strike="noStrike" cap="none">
                <a:solidFill>
                  <a:schemeClr val="dk1"/>
                </a:solidFill>
                <a:latin typeface="Source Code Pro"/>
                <a:ea typeface="Source Code Pro"/>
                <a:cs typeface="Source Code Pro"/>
                <a:sym typeface="Source Code Pro"/>
              </a:rPr>
            </a:br>
            <a:r>
              <a:rPr lang="en-US" sz="1100" b="0" i="0" u="none" strike="noStrike" cap="none">
                <a:solidFill>
                  <a:schemeClr val="dk1"/>
                </a:solidFill>
                <a:latin typeface="Source Code Pro"/>
                <a:ea typeface="Source Code Pro"/>
                <a:cs typeface="Source Code Pro"/>
                <a:sym typeface="Source Code Pro"/>
              </a:rPr>
              <a:t>  </a:t>
            </a:r>
            <a:r>
              <a:rPr lang="en-US" sz="1100" b="0" i="0" u="none" strike="noStrike" cap="none">
                <a:solidFill>
                  <a:srgbClr val="B00040"/>
                </a:solidFill>
                <a:latin typeface="Source Code Pro"/>
                <a:ea typeface="Source Code Pro"/>
                <a:cs typeface="Source Code Pro"/>
                <a:sym typeface="Source Code Pro"/>
              </a:rPr>
              <a:t>uint32</a:t>
            </a:r>
            <a:r>
              <a:rPr lang="en-US" sz="1100" b="0" i="0" u="none" strike="noStrike" cap="none">
                <a:solidFill>
                  <a:schemeClr val="dk1"/>
                </a:solidFill>
                <a:latin typeface="Source Code Pro"/>
                <a:ea typeface="Source Code Pro"/>
                <a:cs typeface="Source Code Pro"/>
                <a:sym typeface="Source Code Pro"/>
              </a:rPr>
              <a:t> </a:t>
            </a:r>
            <a:r>
              <a:rPr lang="en-US" sz="1100" b="0" i="0" u="none" strike="noStrike" cap="none">
                <a:solidFill>
                  <a:srgbClr val="434343"/>
                </a:solidFill>
                <a:latin typeface="Source Code Pro"/>
                <a:ea typeface="Source Code Pro"/>
                <a:cs typeface="Source Code Pro"/>
                <a:sym typeface="Source Code Pro"/>
              </a:rPr>
              <a:t>action_id</a:t>
            </a:r>
            <a:r>
              <a:rPr lang="en-US" sz="1100" b="0" i="0" u="none" strike="noStrike" cap="none">
                <a:solidFill>
                  <a:schemeClr val="dk1"/>
                </a:solidFill>
                <a:latin typeface="Source Code Pro"/>
                <a:ea typeface="Source Code Pro"/>
                <a:cs typeface="Source Code Pro"/>
                <a:sym typeface="Source Code Pro"/>
              </a:rPr>
              <a:t>;</a:t>
            </a:r>
            <a:br>
              <a:rPr lang="en-US" sz="1100" b="0" i="0" u="none" strike="noStrike" cap="none">
                <a:solidFill>
                  <a:schemeClr val="dk1"/>
                </a:solidFill>
                <a:latin typeface="Source Code Pro"/>
                <a:ea typeface="Source Code Pro"/>
                <a:cs typeface="Source Code Pro"/>
                <a:sym typeface="Source Code Pro"/>
              </a:rPr>
            </a:br>
            <a:r>
              <a:rPr lang="en-US" sz="1100" b="0" i="0" u="none" strike="noStrike" cap="none">
                <a:solidFill>
                  <a:schemeClr val="dk1"/>
                </a:solidFill>
                <a:latin typeface="Source Code Pro"/>
                <a:ea typeface="Source Code Pro"/>
                <a:cs typeface="Source Code Pro"/>
                <a:sym typeface="Source Code Pro"/>
              </a:rPr>
              <a:t>  </a:t>
            </a:r>
            <a:r>
              <a:rPr lang="en-US" sz="1100" b="1" i="0" u="none" strike="noStrike" cap="none">
                <a:solidFill>
                  <a:srgbClr val="008000"/>
                </a:solidFill>
                <a:latin typeface="Source Code Pro"/>
                <a:ea typeface="Source Code Pro"/>
                <a:cs typeface="Source Code Pro"/>
                <a:sym typeface="Source Code Pro"/>
              </a:rPr>
              <a:t>message</a:t>
            </a:r>
            <a:r>
              <a:rPr lang="en-US" sz="1100" b="0" i="0" u="none" strike="noStrike" cap="none">
                <a:solidFill>
                  <a:schemeClr val="dk1"/>
                </a:solidFill>
                <a:latin typeface="Source Code Pro"/>
                <a:ea typeface="Source Code Pro"/>
                <a:cs typeface="Source Code Pro"/>
                <a:sym typeface="Source Code Pro"/>
              </a:rPr>
              <a:t> </a:t>
            </a:r>
            <a:r>
              <a:rPr lang="en-US" sz="1100" b="1" i="0" u="none" strike="noStrike" cap="none">
                <a:solidFill>
                  <a:srgbClr val="0000FF"/>
                </a:solidFill>
                <a:latin typeface="Source Code Pro"/>
                <a:ea typeface="Source Code Pro"/>
                <a:cs typeface="Source Code Pro"/>
                <a:sym typeface="Source Code Pro"/>
              </a:rPr>
              <a:t>Param</a:t>
            </a:r>
            <a:r>
              <a:rPr lang="en-US" sz="1100" b="0" i="0" u="none" strike="noStrike" cap="none">
                <a:solidFill>
                  <a:schemeClr val="dk1"/>
                </a:solidFill>
                <a:latin typeface="Source Code Pro"/>
                <a:ea typeface="Source Code Pro"/>
                <a:cs typeface="Source Code Pro"/>
                <a:sym typeface="Source Code Pro"/>
              </a:rPr>
              <a:t> {</a:t>
            </a:r>
            <a:br>
              <a:rPr lang="en-US" sz="1100" b="0" i="0" u="none" strike="noStrike" cap="none">
                <a:solidFill>
                  <a:schemeClr val="dk1"/>
                </a:solidFill>
                <a:latin typeface="Source Code Pro"/>
                <a:ea typeface="Source Code Pro"/>
                <a:cs typeface="Source Code Pro"/>
                <a:sym typeface="Source Code Pro"/>
              </a:rPr>
            </a:br>
            <a:r>
              <a:rPr lang="en-US" sz="1100" b="0" i="0" u="none" strike="noStrike" cap="none">
                <a:solidFill>
                  <a:schemeClr val="dk1"/>
                </a:solidFill>
                <a:latin typeface="Source Code Pro"/>
                <a:ea typeface="Source Code Pro"/>
                <a:cs typeface="Source Code Pro"/>
                <a:sym typeface="Source Code Pro"/>
              </a:rPr>
              <a:t>    </a:t>
            </a:r>
            <a:r>
              <a:rPr lang="en-US" sz="1100" b="0" i="0" u="none" strike="noStrike" cap="none">
                <a:solidFill>
                  <a:srgbClr val="B00040"/>
                </a:solidFill>
                <a:latin typeface="Source Code Pro"/>
                <a:ea typeface="Source Code Pro"/>
                <a:cs typeface="Source Code Pro"/>
                <a:sym typeface="Source Code Pro"/>
              </a:rPr>
              <a:t>uint32</a:t>
            </a:r>
            <a:r>
              <a:rPr lang="en-US" sz="1100" b="0" i="0" u="none" strike="noStrike" cap="none">
                <a:solidFill>
                  <a:schemeClr val="dk1"/>
                </a:solidFill>
                <a:latin typeface="Source Code Pro"/>
                <a:ea typeface="Source Code Pro"/>
                <a:cs typeface="Source Code Pro"/>
                <a:sym typeface="Source Code Pro"/>
              </a:rPr>
              <a:t> </a:t>
            </a:r>
            <a:r>
              <a:rPr lang="en-US" sz="1100" b="0" i="0" u="none" strike="noStrike" cap="none">
                <a:solidFill>
                  <a:srgbClr val="434343"/>
                </a:solidFill>
                <a:latin typeface="Source Code Pro"/>
                <a:ea typeface="Source Code Pro"/>
                <a:cs typeface="Source Code Pro"/>
                <a:sym typeface="Source Code Pro"/>
              </a:rPr>
              <a:t>param_id</a:t>
            </a:r>
            <a:r>
              <a:rPr lang="en-US" sz="1100" b="0" i="0" u="none" strike="noStrike" cap="none">
                <a:solidFill>
                  <a:schemeClr val="dk1"/>
                </a:solidFill>
                <a:latin typeface="Source Code Pro"/>
                <a:ea typeface="Source Code Pro"/>
                <a:cs typeface="Source Code Pro"/>
                <a:sym typeface="Source Code Pro"/>
              </a:rPr>
              <a:t>;</a:t>
            </a:r>
            <a:br>
              <a:rPr lang="en-US" sz="1100" b="0" i="0" u="none" strike="noStrike" cap="none">
                <a:solidFill>
                  <a:schemeClr val="dk1"/>
                </a:solidFill>
                <a:latin typeface="Source Code Pro"/>
                <a:ea typeface="Source Code Pro"/>
                <a:cs typeface="Source Code Pro"/>
                <a:sym typeface="Source Code Pro"/>
              </a:rPr>
            </a:br>
            <a:r>
              <a:rPr lang="en-US" sz="1100" b="0" i="0" u="none" strike="noStrike" cap="none">
                <a:solidFill>
                  <a:schemeClr val="dk1"/>
                </a:solidFill>
                <a:latin typeface="Source Code Pro"/>
                <a:ea typeface="Source Code Pro"/>
                <a:cs typeface="Source Code Pro"/>
                <a:sym typeface="Source Code Pro"/>
              </a:rPr>
              <a:t>    </a:t>
            </a:r>
            <a:r>
              <a:rPr lang="en-US" sz="1100" b="0" i="0" u="none" strike="noStrike" cap="none">
                <a:solidFill>
                  <a:srgbClr val="B00040"/>
                </a:solidFill>
                <a:latin typeface="Source Code Pro"/>
                <a:ea typeface="Source Code Pro"/>
                <a:cs typeface="Source Code Pro"/>
                <a:sym typeface="Source Code Pro"/>
              </a:rPr>
              <a:t>bytes</a:t>
            </a:r>
            <a:r>
              <a:rPr lang="en-US" sz="1100" b="0" i="0" u="none" strike="noStrike" cap="none">
                <a:solidFill>
                  <a:schemeClr val="dk1"/>
                </a:solidFill>
                <a:latin typeface="Source Code Pro"/>
                <a:ea typeface="Source Code Pro"/>
                <a:cs typeface="Source Code Pro"/>
                <a:sym typeface="Source Code Pro"/>
              </a:rPr>
              <a:t> </a:t>
            </a:r>
            <a:r>
              <a:rPr lang="en-US" sz="1100" b="0" i="0" u="none" strike="noStrike" cap="none">
                <a:solidFill>
                  <a:srgbClr val="434343"/>
                </a:solidFill>
                <a:latin typeface="Source Code Pro"/>
                <a:ea typeface="Source Code Pro"/>
                <a:cs typeface="Source Code Pro"/>
                <a:sym typeface="Source Code Pro"/>
              </a:rPr>
              <a:t>value</a:t>
            </a:r>
            <a:r>
              <a:rPr lang="en-US" sz="1100" b="0" i="0" u="none" strike="noStrike" cap="none">
                <a:solidFill>
                  <a:schemeClr val="dk1"/>
                </a:solidFill>
                <a:latin typeface="Source Code Pro"/>
                <a:ea typeface="Source Code Pro"/>
                <a:cs typeface="Source Code Pro"/>
                <a:sym typeface="Source Code Pro"/>
              </a:rPr>
              <a:t>;</a:t>
            </a:r>
            <a:br>
              <a:rPr lang="en-US" sz="1100" b="0" i="0" u="none" strike="noStrike" cap="none">
                <a:solidFill>
                  <a:schemeClr val="dk1"/>
                </a:solidFill>
                <a:latin typeface="Source Code Pro"/>
                <a:ea typeface="Source Code Pro"/>
                <a:cs typeface="Source Code Pro"/>
                <a:sym typeface="Source Code Pro"/>
              </a:rPr>
            </a:br>
            <a:r>
              <a:rPr lang="en-US" sz="1100" b="0" i="0" u="none" strike="noStrike" cap="none">
                <a:solidFill>
                  <a:schemeClr val="dk1"/>
                </a:solidFill>
                <a:latin typeface="Source Code Pro"/>
                <a:ea typeface="Source Code Pro"/>
                <a:cs typeface="Source Code Pro"/>
                <a:sym typeface="Source Code Pro"/>
              </a:rPr>
              <a:t>  }</a:t>
            </a:r>
            <a:br>
              <a:rPr lang="en-US" sz="1100" b="0" i="0" u="none" strike="noStrike" cap="none">
                <a:solidFill>
                  <a:schemeClr val="dk1"/>
                </a:solidFill>
                <a:latin typeface="Source Code Pro"/>
                <a:ea typeface="Source Code Pro"/>
                <a:cs typeface="Source Code Pro"/>
                <a:sym typeface="Source Code Pro"/>
              </a:rPr>
            </a:br>
            <a:r>
              <a:rPr lang="en-US" sz="1100" b="0" i="0" u="none" strike="noStrike" cap="none">
                <a:solidFill>
                  <a:schemeClr val="dk1"/>
                </a:solidFill>
                <a:latin typeface="Source Code Pro"/>
                <a:ea typeface="Source Code Pro"/>
                <a:cs typeface="Source Code Pro"/>
                <a:sym typeface="Source Code Pro"/>
              </a:rPr>
              <a:t>  </a:t>
            </a:r>
            <a:r>
              <a:rPr lang="en-US" sz="1100" b="1" i="0" u="none" strike="noStrike" cap="none">
                <a:solidFill>
                  <a:srgbClr val="008000"/>
                </a:solidFill>
                <a:latin typeface="Source Code Pro"/>
                <a:ea typeface="Source Code Pro"/>
                <a:cs typeface="Source Code Pro"/>
                <a:sym typeface="Source Code Pro"/>
              </a:rPr>
              <a:t>repeated</a:t>
            </a:r>
            <a:r>
              <a:rPr lang="en-US" sz="1100" b="0" i="0" u="none" strike="noStrike" cap="none">
                <a:solidFill>
                  <a:schemeClr val="dk1"/>
                </a:solidFill>
                <a:latin typeface="Source Code Pro"/>
                <a:ea typeface="Source Code Pro"/>
                <a:cs typeface="Source Code Pro"/>
                <a:sym typeface="Source Code Pro"/>
              </a:rPr>
              <a:t> </a:t>
            </a:r>
            <a:r>
              <a:rPr lang="en-US" sz="1100" b="1" i="0" u="none" strike="noStrike" cap="none">
                <a:solidFill>
                  <a:srgbClr val="434343"/>
                </a:solidFill>
                <a:latin typeface="Source Code Pro"/>
                <a:ea typeface="Source Code Pro"/>
                <a:cs typeface="Source Code Pro"/>
                <a:sym typeface="Source Code Pro"/>
              </a:rPr>
              <a:t>Param</a:t>
            </a:r>
            <a:r>
              <a:rPr lang="en-US" sz="1100" b="0" i="0" u="none" strike="noStrike" cap="none">
                <a:solidFill>
                  <a:schemeClr val="dk1"/>
                </a:solidFill>
                <a:latin typeface="Source Code Pro"/>
                <a:ea typeface="Source Code Pro"/>
                <a:cs typeface="Source Code Pro"/>
                <a:sym typeface="Source Code Pro"/>
              </a:rPr>
              <a:t> </a:t>
            </a:r>
            <a:r>
              <a:rPr lang="en-US" sz="1100" b="0" i="0" u="none" strike="noStrike" cap="none">
                <a:solidFill>
                  <a:srgbClr val="434343"/>
                </a:solidFill>
                <a:latin typeface="Source Code Pro"/>
                <a:ea typeface="Source Code Pro"/>
                <a:cs typeface="Source Code Pro"/>
                <a:sym typeface="Source Code Pro"/>
              </a:rPr>
              <a:t>params</a:t>
            </a:r>
            <a:r>
              <a:rPr lang="en-US" sz="1100" b="0" i="0" u="none" strike="noStrike" cap="none">
                <a:solidFill>
                  <a:schemeClr val="dk1"/>
                </a:solidFill>
                <a:latin typeface="Source Code Pro"/>
                <a:ea typeface="Source Code Pro"/>
                <a:cs typeface="Source Code Pro"/>
                <a:sym typeface="Source Code Pro"/>
              </a:rPr>
              <a:t>;</a:t>
            </a:r>
            <a:br>
              <a:rPr lang="en-US" sz="1100" b="0" i="0" u="none" strike="noStrike" cap="none">
                <a:solidFill>
                  <a:schemeClr val="dk1"/>
                </a:solidFill>
                <a:latin typeface="Source Code Pro"/>
                <a:ea typeface="Source Code Pro"/>
                <a:cs typeface="Source Code Pro"/>
                <a:sym typeface="Source Code Pro"/>
              </a:rPr>
            </a:br>
            <a:r>
              <a:rPr lang="en-US" sz="1100" b="0" i="0" u="none" strike="noStrike" cap="none">
                <a:solidFill>
                  <a:schemeClr val="dk1"/>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D73A49"/>
              </a:solidFill>
              <a:highlight>
                <a:srgbClr val="FFFFFF"/>
              </a:highlight>
              <a:latin typeface="Source Code Pro"/>
              <a:ea typeface="Source Code Pro"/>
              <a:cs typeface="Source Code Pro"/>
              <a:sym typeface="Source Code Pro"/>
            </a:endParaRPr>
          </a:p>
        </p:txBody>
      </p:sp>
      <p:sp>
        <p:nvSpPr>
          <p:cNvPr id="3216" name="Google Shape;3216;p204"/>
          <p:cNvSpPr txBox="1"/>
          <p:nvPr/>
        </p:nvSpPr>
        <p:spPr>
          <a:xfrm>
            <a:off x="266650" y="800095"/>
            <a:ext cx="5985300" cy="36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Arial"/>
                <a:ea typeface="Arial"/>
                <a:cs typeface="Arial"/>
                <a:sym typeface="Arial"/>
              </a:rPr>
              <a:t>p4runtime.proto simplified excerpts:</a:t>
            </a:r>
            <a:endParaRPr/>
          </a:p>
        </p:txBody>
      </p:sp>
      <p:sp>
        <p:nvSpPr>
          <p:cNvPr id="3217" name="Google Shape;3217;p204"/>
          <p:cNvSpPr/>
          <p:nvPr/>
        </p:nvSpPr>
        <p:spPr>
          <a:xfrm>
            <a:off x="1334450" y="1953500"/>
            <a:ext cx="730375" cy="841736"/>
          </a:xfrm>
          <a:custGeom>
            <a:avLst/>
            <a:gdLst/>
            <a:ahLst/>
            <a:cxnLst/>
            <a:rect l="l" t="t" r="r" b="b"/>
            <a:pathLst>
              <a:path w="120000" h="120000" extrusionOk="0">
                <a:moveTo>
                  <a:pt x="64146" y="0"/>
                </a:moveTo>
                <a:cubicBezTo>
                  <a:pt x="73248" y="3260"/>
                  <a:pt x="127598" y="4346"/>
                  <a:pt x="118780" y="19566"/>
                </a:cubicBezTo>
                <a:cubicBezTo>
                  <a:pt x="109957" y="34783"/>
                  <a:pt x="30567" y="74565"/>
                  <a:pt x="11221" y="91304"/>
                </a:cubicBezTo>
                <a:cubicBezTo>
                  <a:pt x="-8124" y="108043"/>
                  <a:pt x="4107" y="115217"/>
                  <a:pt x="2686" y="120000"/>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204"/>
          <p:cNvSpPr/>
          <p:nvPr/>
        </p:nvSpPr>
        <p:spPr>
          <a:xfrm>
            <a:off x="1049484" y="1839193"/>
            <a:ext cx="675300" cy="1974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9" name="Google Shape;3219;p204"/>
          <p:cNvSpPr/>
          <p:nvPr/>
        </p:nvSpPr>
        <p:spPr>
          <a:xfrm>
            <a:off x="2168226" y="1672925"/>
            <a:ext cx="564600" cy="1974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0" name="Google Shape;3220;p204"/>
          <p:cNvSpPr txBox="1">
            <a:spLocks noGrp="1"/>
          </p:cNvSpPr>
          <p:nvPr>
            <p:ph type="body" idx="2"/>
          </p:nvPr>
        </p:nvSpPr>
        <p:spPr>
          <a:xfrm>
            <a:off x="5534800" y="1096600"/>
            <a:ext cx="3442800" cy="378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151"/>
              </a:buClr>
              <a:buSzPts val="1500"/>
              <a:buFont typeface="Merriweather Sans"/>
              <a:buNone/>
            </a:pPr>
            <a:r>
              <a:rPr lang="en-US" sz="1500" b="1" i="0" u="none" strike="noStrike" cap="none">
                <a:solidFill>
                  <a:schemeClr val="dk1"/>
                </a:solidFill>
                <a:latin typeface="Arial"/>
                <a:ea typeface="Arial"/>
                <a:cs typeface="Arial"/>
                <a:sym typeface="Arial"/>
              </a:rPr>
              <a:t>To add a table entry, the control plane needs to know:</a:t>
            </a:r>
            <a:endParaRPr/>
          </a:p>
          <a:p>
            <a:pPr marL="0" marR="0" lvl="0" indent="0" algn="l" rtl="0">
              <a:lnSpc>
                <a:spcPct val="100000"/>
              </a:lnSpc>
              <a:spcBef>
                <a:spcPts val="75"/>
              </a:spcBef>
              <a:spcAft>
                <a:spcPts val="0"/>
              </a:spcAft>
              <a:buClr>
                <a:srgbClr val="3F3151"/>
              </a:buClr>
              <a:buSzPts val="1500"/>
              <a:buFont typeface="Merriweather Sans"/>
              <a:buNone/>
            </a:pPr>
            <a:endParaRPr sz="1500" b="1" i="0" u="none" strike="noStrike" cap="none">
              <a:solidFill>
                <a:schemeClr val="dk1"/>
              </a:solidFill>
              <a:latin typeface="Arial"/>
              <a:ea typeface="Arial"/>
              <a:cs typeface="Arial"/>
              <a:sym typeface="Arial"/>
            </a:endParaRPr>
          </a:p>
          <a:p>
            <a:pPr marL="457200" marR="0" lvl="0" indent="-323850" algn="l" rtl="0">
              <a:lnSpc>
                <a:spcPct val="100000"/>
              </a:lnSpc>
              <a:spcBef>
                <a:spcPts val="75"/>
              </a:spcBef>
              <a:spcAft>
                <a:spcPts val="0"/>
              </a:spcAft>
              <a:buClr>
                <a:srgbClr val="3F3151"/>
              </a:buClr>
              <a:buSzPts val="1500"/>
              <a:buFont typeface="Merriweather Sans"/>
              <a:buChar char="•"/>
            </a:pPr>
            <a:r>
              <a:rPr lang="en-US" sz="1500" b="1" i="0" u="none" strike="noStrike" cap="none">
                <a:solidFill>
                  <a:schemeClr val="dk1"/>
                </a:solidFill>
                <a:latin typeface="Arial"/>
                <a:ea typeface="Arial"/>
                <a:cs typeface="Arial"/>
                <a:sym typeface="Arial"/>
              </a:rPr>
              <a:t>IDs of P4 entities</a:t>
            </a:r>
            <a:endParaRPr/>
          </a:p>
          <a:p>
            <a:pPr marL="914400" marR="0" lvl="1" indent="-308310" algn="l" rtl="0">
              <a:lnSpc>
                <a:spcPct val="100000"/>
              </a:lnSpc>
              <a:spcBef>
                <a:spcPts val="0"/>
              </a:spcBef>
              <a:spcAft>
                <a:spcPts val="0"/>
              </a:spcAft>
              <a:buClr>
                <a:srgbClr val="205867"/>
              </a:buClr>
              <a:buSzPts val="1255"/>
              <a:buFont typeface="Merriweather Sans"/>
              <a:buChar char="◦"/>
            </a:pPr>
            <a:r>
              <a:rPr lang="en-US" sz="1350" b="0" i="0" u="none" strike="noStrike" cap="none">
                <a:solidFill>
                  <a:schemeClr val="dk1"/>
                </a:solidFill>
                <a:latin typeface="Arial"/>
                <a:ea typeface="Arial"/>
                <a:cs typeface="Arial"/>
                <a:sym typeface="Arial"/>
              </a:rPr>
              <a:t>Tables, field matches, actions, params, etc.</a:t>
            </a:r>
            <a:endParaRPr/>
          </a:p>
          <a:p>
            <a:pPr marL="0" marR="0" lvl="0" indent="0" algn="l" rtl="0">
              <a:lnSpc>
                <a:spcPct val="100000"/>
              </a:lnSpc>
              <a:spcBef>
                <a:spcPts val="56"/>
              </a:spcBef>
              <a:spcAft>
                <a:spcPts val="0"/>
              </a:spcAft>
              <a:buClr>
                <a:srgbClr val="3F3151"/>
              </a:buClr>
              <a:buSzPts val="1500"/>
              <a:buFont typeface="Merriweather Sans"/>
              <a:buNone/>
            </a:pPr>
            <a:endParaRPr sz="1500" b="1" i="0" u="none" strike="noStrike" cap="none">
              <a:solidFill>
                <a:schemeClr val="dk1"/>
              </a:solidFill>
              <a:latin typeface="Arial"/>
              <a:ea typeface="Arial"/>
              <a:cs typeface="Arial"/>
              <a:sym typeface="Arial"/>
            </a:endParaRPr>
          </a:p>
          <a:p>
            <a:pPr marL="457200" marR="0" lvl="0" indent="-323850" algn="l" rtl="0">
              <a:lnSpc>
                <a:spcPct val="100000"/>
              </a:lnSpc>
              <a:spcBef>
                <a:spcPts val="75"/>
              </a:spcBef>
              <a:spcAft>
                <a:spcPts val="0"/>
              </a:spcAft>
              <a:buClr>
                <a:srgbClr val="3F3151"/>
              </a:buClr>
              <a:buSzPts val="1500"/>
              <a:buFont typeface="Merriweather Sans"/>
              <a:buChar char="•"/>
            </a:pPr>
            <a:r>
              <a:rPr lang="en-US" sz="1500" b="1" i="0" u="none" strike="noStrike" cap="none">
                <a:solidFill>
                  <a:schemeClr val="dk1"/>
                </a:solidFill>
                <a:latin typeface="Arial"/>
                <a:ea typeface="Arial"/>
                <a:cs typeface="Arial"/>
                <a:sym typeface="Arial"/>
              </a:rPr>
              <a:t>Field matches for the particular table</a:t>
            </a:r>
            <a:endParaRPr/>
          </a:p>
          <a:p>
            <a:pPr marL="914400" marR="0" lvl="1" indent="-308310" algn="l" rtl="0">
              <a:lnSpc>
                <a:spcPct val="100000"/>
              </a:lnSpc>
              <a:spcBef>
                <a:spcPts val="0"/>
              </a:spcBef>
              <a:spcAft>
                <a:spcPts val="0"/>
              </a:spcAft>
              <a:buClr>
                <a:srgbClr val="205867"/>
              </a:buClr>
              <a:buSzPts val="1255"/>
              <a:buFont typeface="Merriweather Sans"/>
              <a:buChar char="◦"/>
            </a:pPr>
            <a:r>
              <a:rPr lang="en-US" sz="1350" b="0" i="0" u="none" strike="noStrike" cap="none">
                <a:solidFill>
                  <a:schemeClr val="dk1"/>
                </a:solidFill>
                <a:latin typeface="Arial"/>
                <a:ea typeface="Arial"/>
                <a:cs typeface="Arial"/>
                <a:sym typeface="Arial"/>
              </a:rPr>
              <a:t>Match type, bitwidth, etc.</a:t>
            </a:r>
            <a:endParaRPr/>
          </a:p>
          <a:p>
            <a:pPr marL="0" marR="0" lvl="0" indent="0" algn="l" rtl="0">
              <a:lnSpc>
                <a:spcPct val="100000"/>
              </a:lnSpc>
              <a:spcBef>
                <a:spcPts val="56"/>
              </a:spcBef>
              <a:spcAft>
                <a:spcPts val="0"/>
              </a:spcAft>
              <a:buClr>
                <a:srgbClr val="3F3151"/>
              </a:buClr>
              <a:buSzPts val="1500"/>
              <a:buFont typeface="Merriweather Sans"/>
              <a:buNone/>
            </a:pPr>
            <a:endParaRPr sz="1500" b="1" i="0" u="none" strike="noStrike" cap="none">
              <a:solidFill>
                <a:schemeClr val="dk1"/>
              </a:solidFill>
              <a:latin typeface="Arial"/>
              <a:ea typeface="Arial"/>
              <a:cs typeface="Arial"/>
              <a:sym typeface="Arial"/>
            </a:endParaRPr>
          </a:p>
          <a:p>
            <a:pPr marL="457200" marR="0" lvl="0" indent="-323850" algn="l" rtl="0">
              <a:lnSpc>
                <a:spcPct val="100000"/>
              </a:lnSpc>
              <a:spcBef>
                <a:spcPts val="75"/>
              </a:spcBef>
              <a:spcAft>
                <a:spcPts val="0"/>
              </a:spcAft>
              <a:buClr>
                <a:srgbClr val="3F3151"/>
              </a:buClr>
              <a:buSzPts val="1500"/>
              <a:buFont typeface="Merriweather Sans"/>
              <a:buChar char="•"/>
            </a:pPr>
            <a:r>
              <a:rPr lang="en-US" sz="1500" b="1" i="0" u="none" strike="noStrike" cap="none">
                <a:solidFill>
                  <a:schemeClr val="dk1"/>
                </a:solidFill>
                <a:latin typeface="Arial"/>
                <a:ea typeface="Arial"/>
                <a:cs typeface="Arial"/>
                <a:sym typeface="Arial"/>
              </a:rPr>
              <a:t>Parameters for the particular action</a:t>
            </a:r>
            <a:br>
              <a:rPr lang="en-US" sz="1500" b="1" i="0" u="none" strike="noStrike" cap="none">
                <a:solidFill>
                  <a:schemeClr val="dk1"/>
                </a:solidFill>
                <a:latin typeface="Arial"/>
                <a:ea typeface="Arial"/>
                <a:cs typeface="Arial"/>
                <a:sym typeface="Arial"/>
              </a:rPr>
            </a:br>
            <a:endParaRPr/>
          </a:p>
          <a:p>
            <a:pPr marL="457200" marR="0" lvl="0" indent="-323850" algn="l" rtl="0">
              <a:lnSpc>
                <a:spcPct val="100000"/>
              </a:lnSpc>
              <a:spcBef>
                <a:spcPts val="0"/>
              </a:spcBef>
              <a:spcAft>
                <a:spcPts val="0"/>
              </a:spcAft>
              <a:buClr>
                <a:srgbClr val="3F3151"/>
              </a:buClr>
              <a:buSzPts val="1500"/>
              <a:buFont typeface="Merriweather Sans"/>
              <a:buChar char="•"/>
            </a:pPr>
            <a:r>
              <a:rPr lang="en-US" sz="1500" b="1" i="0" u="none" strike="noStrike" cap="none">
                <a:solidFill>
                  <a:schemeClr val="dk1"/>
                </a:solidFill>
                <a:latin typeface="Arial"/>
                <a:ea typeface="Arial"/>
                <a:cs typeface="Arial"/>
                <a:sym typeface="Arial"/>
              </a:rPr>
              <a:t>Other P4 program attributes</a:t>
            </a:r>
            <a:endParaRPr/>
          </a:p>
        </p:txBody>
      </p:sp>
      <p:sp>
        <p:nvSpPr>
          <p:cNvPr id="3221" name="Google Shape;3221;p204"/>
          <p:cNvSpPr/>
          <p:nvPr/>
        </p:nvSpPr>
        <p:spPr>
          <a:xfrm>
            <a:off x="2732825" y="1433950"/>
            <a:ext cx="273652" cy="332500"/>
          </a:xfrm>
          <a:custGeom>
            <a:avLst/>
            <a:gdLst/>
            <a:ahLst/>
            <a:cxnLst/>
            <a:rect l="l" t="t" r="r" b="b"/>
            <a:pathLst>
              <a:path w="120000" h="120000" extrusionOk="0">
                <a:moveTo>
                  <a:pt x="0" y="120000"/>
                </a:moveTo>
                <a:cubicBezTo>
                  <a:pt x="11892" y="113747"/>
                  <a:pt x="57838" y="99374"/>
                  <a:pt x="71353" y="82502"/>
                </a:cubicBezTo>
                <a:cubicBezTo>
                  <a:pt x="84861" y="65621"/>
                  <a:pt x="72976" y="32499"/>
                  <a:pt x="81084" y="18748"/>
                </a:cubicBezTo>
                <a:cubicBezTo>
                  <a:pt x="89192" y="4998"/>
                  <a:pt x="113507" y="3121"/>
                  <a:pt x="120000" y="0"/>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226"/>
        <p:cNvGrpSpPr/>
        <p:nvPr/>
      </p:nvGrpSpPr>
      <p:grpSpPr>
        <a:xfrm>
          <a:off x="0" y="0"/>
          <a:ext cx="0" cy="0"/>
          <a:chOff x="0" y="0"/>
          <a:chExt cx="0" cy="0"/>
        </a:xfrm>
      </p:grpSpPr>
      <p:sp>
        <p:nvSpPr>
          <p:cNvPr id="3227" name="Google Shape;3227;p205"/>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00"/>
              <a:buFont typeface="Arial"/>
              <a:buNone/>
            </a:pPr>
            <a:r>
              <a:rPr lang="en-US" sz="2700" b="1" i="0" u="none" strike="noStrike" cap="none">
                <a:solidFill>
                  <a:schemeClr val="dk1"/>
                </a:solidFill>
                <a:latin typeface="Arial"/>
                <a:ea typeface="Arial"/>
                <a:cs typeface="Arial"/>
                <a:sym typeface="Arial"/>
              </a:rPr>
              <a:t>P4Runtime workflow</a:t>
            </a:r>
            <a:endParaRPr/>
          </a:p>
        </p:txBody>
      </p:sp>
      <p:sp>
        <p:nvSpPr>
          <p:cNvPr id="3228" name="Google Shape;3228;p205"/>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78</a:t>
            </a:fld>
            <a:endParaRPr/>
          </a:p>
        </p:txBody>
      </p:sp>
      <p:pic>
        <p:nvPicPr>
          <p:cNvPr id="3229" name="Google Shape;3229;p205" descr="Spur gear.png"/>
          <p:cNvPicPr preferRelativeResize="0"/>
          <p:nvPr/>
        </p:nvPicPr>
        <p:blipFill rotWithShape="1">
          <a:blip r:embed="rId3">
            <a:alphaModFix/>
          </a:blip>
          <a:srcRect/>
          <a:stretch/>
        </p:blipFill>
        <p:spPr>
          <a:xfrm>
            <a:off x="5138450" y="1756774"/>
            <a:ext cx="591452" cy="659962"/>
          </a:xfrm>
          <a:prstGeom prst="rect">
            <a:avLst/>
          </a:prstGeom>
          <a:noFill/>
          <a:ln>
            <a:noFill/>
          </a:ln>
        </p:spPr>
      </p:pic>
      <p:sp>
        <p:nvSpPr>
          <p:cNvPr id="3230" name="Google Shape;3230;p205"/>
          <p:cNvSpPr/>
          <p:nvPr/>
        </p:nvSpPr>
        <p:spPr>
          <a:xfrm>
            <a:off x="5059200" y="913734"/>
            <a:ext cx="752814" cy="536598"/>
          </a:xfrm>
          <a:prstGeom prst="flowChartDocument">
            <a:avLst/>
          </a:prstGeom>
          <a:gradFill>
            <a:gsLst>
              <a:gs pos="0">
                <a:srgbClr val="B7CE88"/>
              </a:gs>
              <a:gs pos="100000">
                <a:srgbClr val="768F45"/>
              </a:gs>
            </a:gsLst>
            <a:lin ang="5400012" scaled="0"/>
          </a:gradFill>
          <a:ln w="9525" cap="flat" cmpd="sng">
            <a:solidFill>
              <a:srgbClr val="38761D"/>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338"/>
              <a:buFont typeface="Arial"/>
              <a:buNone/>
            </a:pPr>
            <a:r>
              <a:rPr lang="en-US" sz="1350" b="1" i="0" u="none" strike="noStrike" cap="none">
                <a:solidFill>
                  <a:srgbClr val="FFFFFF"/>
                </a:solidFill>
                <a:latin typeface="Arial"/>
                <a:ea typeface="Arial"/>
                <a:cs typeface="Arial"/>
                <a:sym typeface="Arial"/>
              </a:rPr>
              <a:t>test.p4</a:t>
            </a:r>
            <a:endParaRPr/>
          </a:p>
        </p:txBody>
      </p:sp>
      <p:sp>
        <p:nvSpPr>
          <p:cNvPr id="3231" name="Google Shape;3231;p205"/>
          <p:cNvSpPr/>
          <p:nvPr/>
        </p:nvSpPr>
        <p:spPr>
          <a:xfrm>
            <a:off x="5084625" y="3484527"/>
            <a:ext cx="701946" cy="536598"/>
          </a:xfrm>
          <a:prstGeom prst="flowChartDocument">
            <a:avLst/>
          </a:prstGeom>
          <a:gradFill>
            <a:gsLst>
              <a:gs pos="0">
                <a:srgbClr val="F5D0D0"/>
              </a:gs>
              <a:gs pos="100000">
                <a:srgbClr val="D96868"/>
              </a:gs>
            </a:gsLst>
            <a:lin ang="5400012" scaled="0"/>
          </a:gradFill>
          <a:ln w="9525" cap="flat" cmpd="sng">
            <a:solidFill>
              <a:srgbClr val="990000"/>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FFFFFF"/>
              </a:buClr>
              <a:buSzPts val="263"/>
              <a:buFont typeface="Arial"/>
              <a:buNone/>
            </a:pPr>
            <a:r>
              <a:rPr lang="en-US" sz="1050" b="0" i="0" u="none" strike="noStrike" cap="none">
                <a:solidFill>
                  <a:srgbClr val="000000"/>
                </a:solidFill>
                <a:latin typeface="Arial"/>
                <a:ea typeface="Arial"/>
                <a:cs typeface="Arial"/>
                <a:sym typeface="Arial"/>
              </a:rPr>
              <a:t>test.json</a:t>
            </a:r>
            <a:endParaRPr/>
          </a:p>
        </p:txBody>
      </p:sp>
      <p:sp>
        <p:nvSpPr>
          <p:cNvPr id="3232" name="Google Shape;3232;p205"/>
          <p:cNvSpPr/>
          <p:nvPr/>
        </p:nvSpPr>
        <p:spPr>
          <a:xfrm>
            <a:off x="6677393" y="1881655"/>
            <a:ext cx="1676400" cy="484500"/>
          </a:xfrm>
          <a:prstGeom prst="rect">
            <a:avLst/>
          </a:prstGeom>
          <a:solidFill>
            <a:srgbClr val="D9D9D9"/>
          </a:solidFill>
          <a:ln w="28575" cap="flat" cmpd="sng">
            <a:solidFill>
              <a:srgbClr val="BF9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Calibri"/>
              <a:buNone/>
            </a:pPr>
            <a:r>
              <a:rPr lang="en-US" sz="1100" b="0" i="0" u="none" strike="noStrike" cap="none">
                <a:solidFill>
                  <a:srgbClr val="000000"/>
                </a:solidFill>
                <a:latin typeface="Calibri"/>
                <a:ea typeface="Calibri"/>
                <a:cs typeface="Calibri"/>
                <a:sym typeface="Calibri"/>
              </a:rPr>
              <a:t>Control plane</a:t>
            </a:r>
            <a:endParaRPr/>
          </a:p>
        </p:txBody>
      </p:sp>
      <p:sp>
        <p:nvSpPr>
          <p:cNvPr id="3233" name="Google Shape;3233;p205"/>
          <p:cNvSpPr txBox="1"/>
          <p:nvPr/>
        </p:nvSpPr>
        <p:spPr>
          <a:xfrm>
            <a:off x="7588607" y="2736030"/>
            <a:ext cx="1484100" cy="291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p4runtime.proto</a:t>
            </a:r>
            <a:endParaRPr/>
          </a:p>
        </p:txBody>
      </p:sp>
      <p:sp>
        <p:nvSpPr>
          <p:cNvPr id="3234" name="Google Shape;3234;p205"/>
          <p:cNvSpPr/>
          <p:nvPr/>
        </p:nvSpPr>
        <p:spPr>
          <a:xfrm>
            <a:off x="6374825" y="3319075"/>
            <a:ext cx="1885890" cy="1204449"/>
          </a:xfrm>
          <a:custGeom>
            <a:avLst/>
            <a:gdLst/>
            <a:ahLst/>
            <a:cxnLst/>
            <a:rect l="l" t="t" r="r" b="b"/>
            <a:pathLst>
              <a:path w="120000" h="120000" extrusionOk="0">
                <a:moveTo>
                  <a:pt x="119" y="34886"/>
                </a:moveTo>
                <a:lnTo>
                  <a:pt x="14834" y="0"/>
                </a:lnTo>
                <a:lnTo>
                  <a:pt x="119999" y="0"/>
                </a:lnTo>
                <a:lnTo>
                  <a:pt x="119999" y="120000"/>
                </a:lnTo>
                <a:lnTo>
                  <a:pt x="14863" y="120000"/>
                </a:lnTo>
                <a:lnTo>
                  <a:pt x="0" y="84761"/>
                </a:lnTo>
              </a:path>
            </a:pathLst>
          </a:custGeom>
          <a:noFill/>
          <a:ln w="9525" cap="flat" cmpd="sng">
            <a:solidFill>
              <a:schemeClr val="dk2"/>
            </a:solidFill>
            <a:prstDash val="dash"/>
            <a:round/>
            <a:headEnd type="none" w="sm" len="sm"/>
            <a:tailEnd type="none" w="sm" len="sm"/>
          </a:ln>
        </p:spPr>
      </p:sp>
      <p:sp>
        <p:nvSpPr>
          <p:cNvPr id="3235" name="Google Shape;3235;p205"/>
          <p:cNvSpPr/>
          <p:nvPr/>
        </p:nvSpPr>
        <p:spPr>
          <a:xfrm>
            <a:off x="6847600" y="3411475"/>
            <a:ext cx="1324800" cy="297600"/>
          </a:xfrm>
          <a:prstGeom prst="rect">
            <a:avLst/>
          </a:prstGeom>
          <a:solidFill>
            <a:srgbClr val="FFD800"/>
          </a:solidFill>
          <a:ln w="28575" cap="flat" cmpd="sng">
            <a:solidFill>
              <a:srgbClr val="BF9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Calibri"/>
              <a:buNone/>
            </a:pPr>
            <a:r>
              <a:rPr lang="en-US" sz="1100" b="0" i="0" u="none" strike="noStrike" cap="none">
                <a:solidFill>
                  <a:srgbClr val="000000"/>
                </a:solidFill>
                <a:latin typeface="Calibri"/>
                <a:ea typeface="Calibri"/>
                <a:cs typeface="Calibri"/>
                <a:sym typeface="Calibri"/>
              </a:rPr>
              <a:t>P4Runtime server</a:t>
            </a:r>
            <a:endParaRPr/>
          </a:p>
        </p:txBody>
      </p:sp>
      <p:sp>
        <p:nvSpPr>
          <p:cNvPr id="3236" name="Google Shape;3236;p205"/>
          <p:cNvSpPr/>
          <p:nvPr/>
        </p:nvSpPr>
        <p:spPr>
          <a:xfrm>
            <a:off x="6853195" y="3760690"/>
            <a:ext cx="1324800" cy="197100"/>
          </a:xfrm>
          <a:prstGeom prst="rect">
            <a:avLst/>
          </a:prstGeom>
          <a:solidFill>
            <a:srgbClr val="D9D9D9"/>
          </a:solidFill>
          <a:ln w="9525" cap="flat" cmpd="sng">
            <a:solidFill>
              <a:srgbClr val="21212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Calibri"/>
              <a:buNone/>
            </a:pPr>
            <a:r>
              <a:rPr lang="en-US" sz="1100" b="0" i="0" u="none" strike="noStrike" cap="none">
                <a:solidFill>
                  <a:srgbClr val="000000"/>
                </a:solidFill>
                <a:latin typeface="Calibri"/>
                <a:ea typeface="Calibri"/>
                <a:cs typeface="Calibri"/>
                <a:sym typeface="Calibri"/>
              </a:rPr>
              <a:t>BMv2  driver</a:t>
            </a:r>
            <a:endParaRPr/>
          </a:p>
        </p:txBody>
      </p:sp>
      <p:sp>
        <p:nvSpPr>
          <p:cNvPr id="3237" name="Google Shape;3237;p205"/>
          <p:cNvSpPr txBox="1"/>
          <p:nvPr/>
        </p:nvSpPr>
        <p:spPr>
          <a:xfrm>
            <a:off x="7688634" y="4523532"/>
            <a:ext cx="572100" cy="29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BMv2</a:t>
            </a:r>
            <a:endParaRPr/>
          </a:p>
        </p:txBody>
      </p:sp>
      <p:pic>
        <p:nvPicPr>
          <p:cNvPr id="3238" name="Google Shape;3238;p205" descr="switch icon.png"/>
          <p:cNvPicPr preferRelativeResize="0"/>
          <p:nvPr/>
        </p:nvPicPr>
        <p:blipFill rotWithShape="1">
          <a:blip r:embed="rId4">
            <a:alphaModFix/>
          </a:blip>
          <a:srcRect t="25289" b="24542"/>
          <a:stretch/>
        </p:blipFill>
        <p:spPr>
          <a:xfrm>
            <a:off x="6030176" y="3699315"/>
            <a:ext cx="701951" cy="455685"/>
          </a:xfrm>
          <a:prstGeom prst="rect">
            <a:avLst/>
          </a:prstGeom>
          <a:noFill/>
          <a:ln>
            <a:noFill/>
          </a:ln>
        </p:spPr>
      </p:pic>
      <p:sp>
        <p:nvSpPr>
          <p:cNvPr id="3239" name="Google Shape;3239;p205"/>
          <p:cNvSpPr/>
          <p:nvPr/>
        </p:nvSpPr>
        <p:spPr>
          <a:xfrm>
            <a:off x="7461425" y="2387902"/>
            <a:ext cx="157500" cy="1014300"/>
          </a:xfrm>
          <a:prstGeom prst="upDownArrow">
            <a:avLst>
              <a:gd name="adj1" fmla="val 50000"/>
              <a:gd name="adj2" fmla="val 50000"/>
            </a:avLst>
          </a:prstGeom>
          <a:solidFill>
            <a:srgbClr val="07376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0" name="Google Shape;3240;p205"/>
          <p:cNvSpPr/>
          <p:nvPr/>
        </p:nvSpPr>
        <p:spPr>
          <a:xfrm>
            <a:off x="6857378" y="4010571"/>
            <a:ext cx="1324800" cy="436500"/>
          </a:xfrm>
          <a:prstGeom prst="rect">
            <a:avLst/>
          </a:prstGeom>
          <a:solidFill>
            <a:srgbClr val="D9D9D9"/>
          </a:solidFill>
          <a:ln w="28575" cap="flat" cmpd="sng">
            <a:solidFill>
              <a:srgbClr val="99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Calibri"/>
              <a:buNone/>
            </a:pPr>
            <a:r>
              <a:rPr lang="en-US" sz="1100" b="0" i="0" u="none" strike="noStrike" cap="none">
                <a:solidFill>
                  <a:srgbClr val="000000"/>
                </a:solidFill>
                <a:latin typeface="Calibri"/>
                <a:ea typeface="Calibri"/>
                <a:cs typeface="Calibri"/>
                <a:sym typeface="Calibri"/>
              </a:rPr>
              <a:t>simple_switch</a:t>
            </a:r>
            <a:endParaRPr/>
          </a:p>
        </p:txBody>
      </p:sp>
      <p:sp>
        <p:nvSpPr>
          <p:cNvPr id="3241" name="Google Shape;3241;p205"/>
          <p:cNvSpPr txBox="1"/>
          <p:nvPr/>
        </p:nvSpPr>
        <p:spPr>
          <a:xfrm>
            <a:off x="5595888" y="1672694"/>
            <a:ext cx="1023000" cy="580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p4c-bm2-ss</a:t>
            </a:r>
            <a:br>
              <a:rPr lang="en-US" sz="1100" b="0" i="0" u="none" strike="noStrike" cap="none">
                <a:solidFill>
                  <a:schemeClr val="dk1"/>
                </a:solidFill>
                <a:latin typeface="Arial"/>
                <a:ea typeface="Arial"/>
                <a:cs typeface="Arial"/>
                <a:sym typeface="Arial"/>
              </a:rPr>
            </a:br>
            <a:r>
              <a:rPr lang="en-US" sz="1100" b="0" i="0" u="none" strike="noStrike" cap="none">
                <a:solidFill>
                  <a:schemeClr val="dk1"/>
                </a:solidFill>
                <a:latin typeface="Arial"/>
                <a:ea typeface="Arial"/>
                <a:cs typeface="Arial"/>
                <a:sym typeface="Arial"/>
              </a:rPr>
              <a:t>(compiler)</a:t>
            </a:r>
            <a:endParaRPr/>
          </a:p>
        </p:txBody>
      </p:sp>
      <p:cxnSp>
        <p:nvCxnSpPr>
          <p:cNvPr id="3242" name="Google Shape;3242;p205"/>
          <p:cNvCxnSpPr>
            <a:endCxn id="3235" idx="1"/>
          </p:cNvCxnSpPr>
          <p:nvPr/>
        </p:nvCxnSpPr>
        <p:spPr>
          <a:xfrm>
            <a:off x="5785000" y="2991475"/>
            <a:ext cx="1062600" cy="568800"/>
          </a:xfrm>
          <a:prstGeom prst="bentConnector3">
            <a:avLst>
              <a:gd name="adj1" fmla="val 55929"/>
            </a:avLst>
          </a:prstGeom>
          <a:noFill/>
          <a:ln w="28575" cap="flat" cmpd="sng">
            <a:solidFill>
              <a:srgbClr val="BF9000"/>
            </a:solidFill>
            <a:prstDash val="solid"/>
            <a:round/>
            <a:headEnd type="none" w="sm" len="sm"/>
            <a:tailEnd type="triangle" w="lg" len="lg"/>
          </a:ln>
        </p:spPr>
      </p:cxnSp>
      <p:cxnSp>
        <p:nvCxnSpPr>
          <p:cNvPr id="3243" name="Google Shape;3243;p205"/>
          <p:cNvCxnSpPr>
            <a:endCxn id="3232" idx="1"/>
          </p:cNvCxnSpPr>
          <p:nvPr/>
        </p:nvCxnSpPr>
        <p:spPr>
          <a:xfrm rot="10800000" flipH="1">
            <a:off x="5785193" y="2123905"/>
            <a:ext cx="892200" cy="867600"/>
          </a:xfrm>
          <a:prstGeom prst="bentConnector3">
            <a:avLst>
              <a:gd name="adj1" fmla="val 66589"/>
            </a:avLst>
          </a:prstGeom>
          <a:noFill/>
          <a:ln w="28575" cap="flat" cmpd="sng">
            <a:solidFill>
              <a:srgbClr val="BF9000"/>
            </a:solidFill>
            <a:prstDash val="solid"/>
            <a:round/>
            <a:headEnd type="none" w="sm" len="sm"/>
            <a:tailEnd type="triangle" w="lg" len="lg"/>
          </a:ln>
        </p:spPr>
      </p:cxnSp>
      <p:cxnSp>
        <p:nvCxnSpPr>
          <p:cNvPr id="3244" name="Google Shape;3244;p205"/>
          <p:cNvCxnSpPr>
            <a:stCxn id="3231" idx="3"/>
            <a:endCxn id="3240" idx="1"/>
          </p:cNvCxnSpPr>
          <p:nvPr/>
        </p:nvCxnSpPr>
        <p:spPr>
          <a:xfrm>
            <a:off x="5786571" y="3752826"/>
            <a:ext cx="1070700" cy="476100"/>
          </a:xfrm>
          <a:prstGeom prst="bentConnector3">
            <a:avLst>
              <a:gd name="adj1" fmla="val 16125"/>
            </a:avLst>
          </a:prstGeom>
          <a:noFill/>
          <a:ln w="28575" cap="flat" cmpd="sng">
            <a:solidFill>
              <a:srgbClr val="990000"/>
            </a:solidFill>
            <a:prstDash val="solid"/>
            <a:round/>
            <a:headEnd type="none" w="sm" len="sm"/>
            <a:tailEnd type="triangle" w="lg" len="lg"/>
          </a:ln>
        </p:spPr>
      </p:cxnSp>
      <p:sp>
        <p:nvSpPr>
          <p:cNvPr id="3245" name="Google Shape;3245;p205"/>
          <p:cNvSpPr txBox="1">
            <a:spLocks noGrp="1"/>
          </p:cNvSpPr>
          <p:nvPr>
            <p:ph type="body" idx="1"/>
          </p:nvPr>
        </p:nvSpPr>
        <p:spPr>
          <a:xfrm>
            <a:off x="152400" y="742950"/>
            <a:ext cx="4906800" cy="370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151"/>
              </a:buClr>
              <a:buSzPts val="2100"/>
              <a:buFont typeface="Merriweather Sans"/>
              <a:buNone/>
            </a:pPr>
            <a:r>
              <a:rPr lang="en-US" sz="2100" b="1" i="0" u="none" strike="noStrike" cap="none">
                <a:solidFill>
                  <a:schemeClr val="dk1"/>
                </a:solidFill>
                <a:latin typeface="Arial"/>
                <a:ea typeface="Arial"/>
                <a:cs typeface="Arial"/>
                <a:sym typeface="Arial"/>
              </a:rPr>
              <a:t>P4Info</a:t>
            </a:r>
            <a:br>
              <a:rPr lang="en-US" sz="2100" b="1" i="0" u="none" strike="noStrike" cap="none">
                <a:solidFill>
                  <a:schemeClr val="dk1"/>
                </a:solidFill>
                <a:latin typeface="Arial"/>
                <a:ea typeface="Arial"/>
                <a:cs typeface="Arial"/>
                <a:sym typeface="Arial"/>
              </a:rPr>
            </a:br>
            <a:endParaRPr/>
          </a:p>
          <a:p>
            <a:pPr marL="457200" marR="0" lvl="0" indent="-342900" algn="l" rtl="0">
              <a:lnSpc>
                <a:spcPct val="115000"/>
              </a:lnSpc>
              <a:spcBef>
                <a:spcPts val="75"/>
              </a:spcBef>
              <a:spcAft>
                <a:spcPts val="0"/>
              </a:spcAft>
              <a:buClr>
                <a:srgbClr val="3F3151"/>
              </a:buClr>
              <a:buSzPts val="1800"/>
              <a:buFont typeface="Merriweather Sans"/>
              <a:buChar char="•"/>
            </a:pPr>
            <a:r>
              <a:rPr lang="en-US" sz="1800" b="1" i="0" u="none" strike="noStrike" cap="none">
                <a:solidFill>
                  <a:schemeClr val="dk1"/>
                </a:solidFill>
                <a:latin typeface="Arial"/>
                <a:ea typeface="Arial"/>
                <a:cs typeface="Arial"/>
                <a:sym typeface="Arial"/>
              </a:rPr>
              <a:t>Captures P4 program attributes needed at runtime</a:t>
            </a:r>
            <a:endParaRPr/>
          </a:p>
          <a:p>
            <a:pPr marL="914400" marR="0" lvl="1" indent="-317500" algn="l" rtl="0">
              <a:lnSpc>
                <a:spcPct val="115000"/>
              </a:lnSpc>
              <a:spcBef>
                <a:spcPts val="0"/>
              </a:spcBef>
              <a:spcAft>
                <a:spcPts val="0"/>
              </a:spcAft>
              <a:buClr>
                <a:srgbClr val="205867"/>
              </a:buClr>
              <a:buSzPts val="1400"/>
              <a:buFont typeface="Merriweather Sans"/>
              <a:buChar char="◦"/>
            </a:pPr>
            <a:r>
              <a:rPr lang="en-US" sz="1400" b="0" i="0" u="none" strike="noStrike" cap="none">
                <a:solidFill>
                  <a:schemeClr val="dk1"/>
                </a:solidFill>
                <a:latin typeface="Arial"/>
                <a:ea typeface="Arial"/>
                <a:cs typeface="Arial"/>
                <a:sym typeface="Arial"/>
              </a:rPr>
              <a:t>IDs for tables, actions, params, etc.</a:t>
            </a:r>
            <a:endParaRPr/>
          </a:p>
          <a:p>
            <a:pPr marL="914400" marR="0" lvl="1" indent="-317500" algn="l" rtl="0">
              <a:lnSpc>
                <a:spcPct val="115000"/>
              </a:lnSpc>
              <a:spcBef>
                <a:spcPts val="0"/>
              </a:spcBef>
              <a:spcAft>
                <a:spcPts val="0"/>
              </a:spcAft>
              <a:buClr>
                <a:srgbClr val="205867"/>
              </a:buClr>
              <a:buSzPts val="1400"/>
              <a:buFont typeface="Merriweather Sans"/>
              <a:buChar char="◦"/>
            </a:pPr>
            <a:r>
              <a:rPr lang="en-US" sz="1400" b="0" i="0" u="none" strike="noStrike" cap="none">
                <a:solidFill>
                  <a:schemeClr val="dk1"/>
                </a:solidFill>
                <a:latin typeface="Arial"/>
                <a:ea typeface="Arial"/>
                <a:cs typeface="Arial"/>
                <a:sym typeface="Arial"/>
              </a:rPr>
              <a:t>Table structure, action parameters, etc.</a:t>
            </a:r>
            <a:br>
              <a:rPr lang="en-US" sz="1400" b="0" i="0" u="none" strike="noStrike" cap="none">
                <a:solidFill>
                  <a:schemeClr val="dk1"/>
                </a:solidFill>
                <a:latin typeface="Arial"/>
                <a:ea typeface="Arial"/>
                <a:cs typeface="Arial"/>
                <a:sym typeface="Arial"/>
              </a:rPr>
            </a:br>
            <a:endParaRPr/>
          </a:p>
          <a:p>
            <a:pPr marL="457200" marR="0" lvl="0" indent="-342900" algn="l" rtl="0">
              <a:lnSpc>
                <a:spcPct val="115000"/>
              </a:lnSpc>
              <a:spcBef>
                <a:spcPts val="0"/>
              </a:spcBef>
              <a:spcAft>
                <a:spcPts val="0"/>
              </a:spcAft>
              <a:buClr>
                <a:srgbClr val="3F3151"/>
              </a:buClr>
              <a:buSzPts val="1800"/>
              <a:buFont typeface="Merriweather Sans"/>
              <a:buChar char="•"/>
            </a:pPr>
            <a:r>
              <a:rPr lang="en-US" sz="1800" b="1" i="0" u="none" strike="noStrike" cap="none">
                <a:solidFill>
                  <a:schemeClr val="dk1"/>
                </a:solidFill>
                <a:latin typeface="Arial"/>
                <a:ea typeface="Arial"/>
                <a:cs typeface="Arial"/>
                <a:sym typeface="Arial"/>
              </a:rPr>
              <a:t>Protobuf-based format</a:t>
            </a:r>
            <a:br>
              <a:rPr lang="en-US" sz="1800" b="1" i="0" u="none" strike="noStrike" cap="none">
                <a:solidFill>
                  <a:schemeClr val="dk1"/>
                </a:solidFill>
                <a:latin typeface="Arial"/>
                <a:ea typeface="Arial"/>
                <a:cs typeface="Arial"/>
                <a:sym typeface="Arial"/>
              </a:rPr>
            </a:br>
            <a:endParaRPr/>
          </a:p>
          <a:p>
            <a:pPr marL="457200" marR="0" lvl="0" indent="-342900" algn="l" rtl="0">
              <a:lnSpc>
                <a:spcPct val="115000"/>
              </a:lnSpc>
              <a:spcBef>
                <a:spcPts val="0"/>
              </a:spcBef>
              <a:spcAft>
                <a:spcPts val="0"/>
              </a:spcAft>
              <a:buClr>
                <a:srgbClr val="3F3151"/>
              </a:buClr>
              <a:buSzPts val="1800"/>
              <a:buFont typeface="Merriweather Sans"/>
              <a:buChar char="•"/>
            </a:pPr>
            <a:r>
              <a:rPr lang="en-US" sz="1800" b="1" i="0" u="none" strike="noStrike" cap="none">
                <a:solidFill>
                  <a:schemeClr val="dk1"/>
                </a:solidFill>
                <a:latin typeface="Arial"/>
                <a:ea typeface="Arial"/>
                <a:cs typeface="Arial"/>
                <a:sym typeface="Arial"/>
              </a:rPr>
              <a:t>Target-independent compiler output</a:t>
            </a:r>
            <a:endParaRPr/>
          </a:p>
          <a:p>
            <a:pPr marL="914400" marR="0" lvl="1" indent="-317500" algn="l" rtl="0">
              <a:lnSpc>
                <a:spcPct val="115000"/>
              </a:lnSpc>
              <a:spcBef>
                <a:spcPts val="0"/>
              </a:spcBef>
              <a:spcAft>
                <a:spcPts val="0"/>
              </a:spcAft>
              <a:buClr>
                <a:srgbClr val="205867"/>
              </a:buClr>
              <a:buSzPts val="1400"/>
              <a:buFont typeface="Merriweather Sans"/>
              <a:buChar char="◦"/>
            </a:pPr>
            <a:r>
              <a:rPr lang="en-US" sz="1400" b="0" i="0" u="none" strike="noStrike" cap="none">
                <a:solidFill>
                  <a:schemeClr val="dk1"/>
                </a:solidFill>
                <a:latin typeface="Arial"/>
                <a:ea typeface="Arial"/>
                <a:cs typeface="Arial"/>
                <a:sym typeface="Arial"/>
              </a:rPr>
              <a:t>Same P4Info for BMv2, ASIC, etc.</a:t>
            </a:r>
            <a:endParaRPr/>
          </a:p>
        </p:txBody>
      </p:sp>
      <p:sp>
        <p:nvSpPr>
          <p:cNvPr id="3246" name="Google Shape;3246;p205"/>
          <p:cNvSpPr/>
          <p:nvPr/>
        </p:nvSpPr>
        <p:spPr>
          <a:xfrm>
            <a:off x="5243150" y="2416725"/>
            <a:ext cx="195900" cy="1047300"/>
          </a:xfrm>
          <a:prstGeom prst="downArrow">
            <a:avLst>
              <a:gd name="adj1" fmla="val 50000"/>
              <a:gd name="adj2" fmla="val 50000"/>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7" name="Google Shape;3247;p205"/>
          <p:cNvSpPr/>
          <p:nvPr/>
        </p:nvSpPr>
        <p:spPr>
          <a:xfrm>
            <a:off x="5439050" y="2416725"/>
            <a:ext cx="195900" cy="297600"/>
          </a:xfrm>
          <a:prstGeom prst="downArrow">
            <a:avLst>
              <a:gd name="adj1" fmla="val 50000"/>
              <a:gd name="adj2" fmla="val 50000"/>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8" name="Google Shape;3248;p205"/>
          <p:cNvSpPr/>
          <p:nvPr/>
        </p:nvSpPr>
        <p:spPr>
          <a:xfrm>
            <a:off x="5083200" y="2723164"/>
            <a:ext cx="701946" cy="536598"/>
          </a:xfrm>
          <a:prstGeom prst="flowChartDocument">
            <a:avLst/>
          </a:prstGeom>
          <a:gradFill>
            <a:gsLst>
              <a:gs pos="0">
                <a:srgbClr val="FFF6DB"/>
              </a:gs>
              <a:gs pos="100000">
                <a:srgbClr val="FAD25C"/>
              </a:gs>
            </a:gsLst>
            <a:lin ang="5400012" scaled="0"/>
          </a:gradFill>
          <a:ln w="9525" cap="flat" cmpd="sng">
            <a:solidFill>
              <a:srgbClr val="BF9000"/>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FFFFFF"/>
              </a:buClr>
              <a:buSzPts val="263"/>
              <a:buFont typeface="Arial"/>
              <a:buNone/>
            </a:pPr>
            <a:r>
              <a:rPr lang="en-US" sz="1050" b="0" i="0" u="none" strike="noStrike" cap="none">
                <a:solidFill>
                  <a:srgbClr val="000000"/>
                </a:solidFill>
                <a:latin typeface="Arial"/>
                <a:ea typeface="Arial"/>
                <a:cs typeface="Arial"/>
                <a:sym typeface="Arial"/>
              </a:rPr>
              <a:t>test.p4info</a:t>
            </a:r>
            <a:endParaRPr/>
          </a:p>
        </p:txBody>
      </p:sp>
      <p:sp>
        <p:nvSpPr>
          <p:cNvPr id="3249" name="Google Shape;3249;p205"/>
          <p:cNvSpPr/>
          <p:nvPr/>
        </p:nvSpPr>
        <p:spPr>
          <a:xfrm>
            <a:off x="5337675" y="1467675"/>
            <a:ext cx="195900" cy="289200"/>
          </a:xfrm>
          <a:prstGeom prst="downArrow">
            <a:avLst>
              <a:gd name="adj1" fmla="val 50000"/>
              <a:gd name="adj2" fmla="val 50000"/>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0" name="Google Shape;3250;p205"/>
          <p:cNvSpPr/>
          <p:nvPr/>
        </p:nvSpPr>
        <p:spPr>
          <a:xfrm>
            <a:off x="4944332" y="2584300"/>
            <a:ext cx="960600" cy="8097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1" name="Google Shape;3251;p205"/>
          <p:cNvSpPr txBox="1"/>
          <p:nvPr/>
        </p:nvSpPr>
        <p:spPr>
          <a:xfrm>
            <a:off x="758075" y="4499850"/>
            <a:ext cx="4419600" cy="476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Full P4Info protobuf specification:</a:t>
            </a:r>
            <a:endParaRPr/>
          </a:p>
          <a:p>
            <a:pPr marL="0" marR="0" lvl="0" indent="0" algn="l" rtl="0">
              <a:lnSpc>
                <a:spcPct val="115000"/>
              </a:lnSpc>
              <a:spcBef>
                <a:spcPts val="112"/>
              </a:spcBef>
              <a:spcAft>
                <a:spcPts val="0"/>
              </a:spcAft>
              <a:buClr>
                <a:schemeClr val="hlink"/>
              </a:buClr>
              <a:buSzPts val="1000"/>
              <a:buFont typeface="Arial"/>
              <a:buNone/>
            </a:pPr>
            <a:r>
              <a:rPr lang="en-US" sz="1000" u="sng">
                <a:solidFill>
                  <a:schemeClr val="hlink"/>
                </a:solidFill>
                <a:hlinkClick r:id="rId5"/>
              </a:rPr>
              <a:t>https://github.com/p4lang/PI/blob/master/proto/p4/config/v1/p4info.proto</a:t>
            </a:r>
            <a:r>
              <a:rPr lang="en-US" sz="1000"/>
              <a:t>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256"/>
        <p:cNvGrpSpPr/>
        <p:nvPr/>
      </p:nvGrpSpPr>
      <p:grpSpPr>
        <a:xfrm>
          <a:off x="0" y="0"/>
          <a:ext cx="0" cy="0"/>
          <a:chOff x="0" y="0"/>
          <a:chExt cx="0" cy="0"/>
        </a:xfrm>
      </p:grpSpPr>
      <p:sp>
        <p:nvSpPr>
          <p:cNvPr id="3257" name="Google Shape;3257;p206"/>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00"/>
              <a:buFont typeface="Arial"/>
              <a:buNone/>
            </a:pPr>
            <a:r>
              <a:rPr lang="en-US" sz="2700" b="1" i="0" u="none" strike="noStrike" cap="none">
                <a:solidFill>
                  <a:schemeClr val="dk1"/>
                </a:solidFill>
                <a:latin typeface="Arial"/>
                <a:ea typeface="Arial"/>
                <a:cs typeface="Arial"/>
                <a:sym typeface="Arial"/>
              </a:rPr>
              <a:t>P4Info example</a:t>
            </a:r>
            <a:endParaRPr/>
          </a:p>
        </p:txBody>
      </p:sp>
      <p:sp>
        <p:nvSpPr>
          <p:cNvPr id="3258" name="Google Shape;3258;p206"/>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79</a:t>
            </a:fld>
            <a:endParaRPr/>
          </a:p>
        </p:txBody>
      </p:sp>
      <p:grpSp>
        <p:nvGrpSpPr>
          <p:cNvPr id="3259" name="Google Shape;3259;p206"/>
          <p:cNvGrpSpPr/>
          <p:nvPr/>
        </p:nvGrpSpPr>
        <p:grpSpPr>
          <a:xfrm>
            <a:off x="302650" y="733514"/>
            <a:ext cx="4381200" cy="3994686"/>
            <a:chOff x="302650" y="733514"/>
            <a:chExt cx="4381200" cy="3994686"/>
          </a:xfrm>
        </p:grpSpPr>
        <p:sp>
          <p:nvSpPr>
            <p:cNvPr id="3260" name="Google Shape;3260;p206"/>
            <p:cNvSpPr/>
            <p:nvPr/>
          </p:nvSpPr>
          <p:spPr>
            <a:xfrm>
              <a:off x="302650" y="1078400"/>
              <a:ext cx="3241200" cy="3649800"/>
            </a:xfrm>
            <a:prstGeom prst="rect">
              <a:avLst/>
            </a:prstGeom>
            <a:solidFill>
              <a:srgbClr val="EEECE1">
                <a:alpha val="43137"/>
              </a:srgbClr>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000" b="0" i="0" u="none" strike="noStrike" cap="none">
                  <a:solidFill>
                    <a:srgbClr val="000000"/>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rgbClr val="000000"/>
                </a:buClr>
                <a:buSzPts val="1100"/>
                <a:buFont typeface="Arial"/>
                <a:buNone/>
              </a:pPr>
              <a:endParaRPr sz="1000" b="0" i="0" u="none" strike="noStrike" cap="none">
                <a:solidFill>
                  <a:srgbClr val="D73A49"/>
                </a:solidFill>
                <a:latin typeface="Source Code Pro"/>
                <a:ea typeface="Source Code Pro"/>
                <a:cs typeface="Source Code Pro"/>
                <a:sym typeface="Source Code Pro"/>
              </a:endParaRPr>
            </a:p>
            <a:p>
              <a:pPr marL="0" marR="0" lvl="0" indent="0" algn="l" rtl="0">
                <a:lnSpc>
                  <a:spcPct val="100000"/>
                </a:lnSpc>
                <a:spcBef>
                  <a:spcPts val="0"/>
                </a:spcBef>
                <a:spcAft>
                  <a:spcPts val="0"/>
                </a:spcAft>
                <a:buClr>
                  <a:srgbClr val="000000"/>
                </a:buClr>
                <a:buSzPts val="1100"/>
                <a:buFont typeface="Arial"/>
                <a:buNone/>
              </a:pPr>
              <a:r>
                <a:rPr lang="en-US" sz="1000" b="0" i="0" u="none" strike="noStrike" cap="none">
                  <a:solidFill>
                    <a:srgbClr val="D73A49"/>
                  </a:solidFill>
                  <a:latin typeface="Source Code Pro"/>
                  <a:ea typeface="Source Code Pro"/>
                  <a:cs typeface="Source Code Pro"/>
                  <a:sym typeface="Source Code Pro"/>
                </a:rPr>
                <a:t>action</a:t>
              </a:r>
              <a:r>
                <a:rPr lang="en-US" sz="1000" b="0" i="0" u="none" strike="noStrike" cap="none">
                  <a:solidFill>
                    <a:srgbClr val="24292E"/>
                  </a:solidFill>
                  <a:latin typeface="Source Code Pro"/>
                  <a:ea typeface="Source Code Pro"/>
                  <a:cs typeface="Source Code Pro"/>
                  <a:sym typeface="Source Code Pro"/>
                </a:rPr>
                <a:t> </a:t>
              </a:r>
              <a:r>
                <a:rPr lang="en-US" sz="1000" b="0" i="0" u="none" strike="noStrike" cap="none">
                  <a:solidFill>
                    <a:srgbClr val="000000"/>
                  </a:solidFill>
                  <a:latin typeface="Source Code Pro"/>
                  <a:ea typeface="Source Code Pro"/>
                  <a:cs typeface="Source Code Pro"/>
                  <a:sym typeface="Source Code Pro"/>
                </a:rPr>
                <a:t>ipv4_forward</a:t>
              </a:r>
              <a:r>
                <a:rPr lang="en-US" sz="1000" b="0" i="0" u="none" strike="noStrike" cap="none">
                  <a:solidFill>
                    <a:srgbClr val="24292E"/>
                  </a:solidFill>
                  <a:latin typeface="Source Code Pro"/>
                  <a:ea typeface="Source Code Pro"/>
                  <a:cs typeface="Source Code Pro"/>
                  <a:sym typeface="Source Code Pro"/>
                </a:rPr>
                <a:t>(</a:t>
              </a:r>
              <a:r>
                <a:rPr lang="en-US" sz="1000" b="0" i="0" u="none" strike="noStrike" cap="none">
                  <a:solidFill>
                    <a:srgbClr val="005CC5"/>
                  </a:solidFill>
                  <a:latin typeface="Source Code Pro"/>
                  <a:ea typeface="Source Code Pro"/>
                  <a:cs typeface="Source Code Pro"/>
                  <a:sym typeface="Source Code Pro"/>
                </a:rPr>
                <a:t>bit</a:t>
              </a:r>
              <a:r>
                <a:rPr lang="en-US" sz="1000" b="0" i="0" u="none" strike="noStrike" cap="none">
                  <a:solidFill>
                    <a:srgbClr val="000000"/>
                  </a:solidFill>
                  <a:latin typeface="Source Code Pro"/>
                  <a:ea typeface="Source Code Pro"/>
                  <a:cs typeface="Source Code Pro"/>
                  <a:sym typeface="Source Code Pro"/>
                </a:rPr>
                <a:t>&lt;48&gt;</a:t>
              </a:r>
              <a:r>
                <a:rPr lang="en-US" sz="1000" b="0" i="0" u="none" strike="noStrike" cap="none">
                  <a:solidFill>
                    <a:srgbClr val="24292E"/>
                  </a:solidFill>
                  <a:latin typeface="Source Code Pro"/>
                  <a:ea typeface="Source Code Pro"/>
                  <a:cs typeface="Source Code Pro"/>
                  <a:sym typeface="Source Code Pro"/>
                </a:rPr>
                <a:t> </a:t>
              </a:r>
              <a:r>
                <a:rPr lang="en-US" sz="1000" b="0" i="0" u="none" strike="noStrike" cap="none">
                  <a:solidFill>
                    <a:srgbClr val="000000"/>
                  </a:solidFill>
                  <a:latin typeface="Source Code Pro"/>
                  <a:ea typeface="Source Code Pro"/>
                  <a:cs typeface="Source Code Pro"/>
                  <a:sym typeface="Source Code Pro"/>
                </a:rPr>
                <a:t>dstAddr</a:t>
              </a:r>
              <a:r>
                <a:rPr lang="en-US" sz="1000" b="0" i="0" u="none" strike="noStrike" cap="none">
                  <a:solidFill>
                    <a:srgbClr val="24292E"/>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rgbClr val="000000"/>
                </a:buClr>
                <a:buSzPts val="1100"/>
                <a:buFont typeface="Arial"/>
                <a:buNone/>
              </a:pPr>
              <a:r>
                <a:rPr lang="en-US" sz="1000" b="0" i="0" u="none" strike="noStrike" cap="none">
                  <a:solidFill>
                    <a:srgbClr val="24292E"/>
                  </a:solidFill>
                  <a:latin typeface="Source Code Pro"/>
                  <a:ea typeface="Source Code Pro"/>
                  <a:cs typeface="Source Code Pro"/>
                  <a:sym typeface="Source Code Pro"/>
                </a:rPr>
                <a:t>                    </a:t>
              </a:r>
              <a:r>
                <a:rPr lang="en-US" sz="1000" b="0" i="0" u="none" strike="noStrike" cap="none">
                  <a:solidFill>
                    <a:srgbClr val="005CC5"/>
                  </a:solidFill>
                  <a:latin typeface="Source Code Pro"/>
                  <a:ea typeface="Source Code Pro"/>
                  <a:cs typeface="Source Code Pro"/>
                  <a:sym typeface="Source Code Pro"/>
                </a:rPr>
                <a:t>bit</a:t>
              </a:r>
              <a:r>
                <a:rPr lang="en-US" sz="1000" b="0" i="0" u="none" strike="noStrike" cap="none">
                  <a:solidFill>
                    <a:srgbClr val="000000"/>
                  </a:solidFill>
                  <a:latin typeface="Source Code Pro"/>
                  <a:ea typeface="Source Code Pro"/>
                  <a:cs typeface="Source Code Pro"/>
                  <a:sym typeface="Source Code Pro"/>
                </a:rPr>
                <a:t>&lt;9&gt;</a:t>
              </a:r>
              <a:r>
                <a:rPr lang="en-US" sz="1000" b="0" i="0" u="none" strike="noStrike" cap="none">
                  <a:solidFill>
                    <a:srgbClr val="24292E"/>
                  </a:solidFill>
                  <a:latin typeface="Source Code Pro"/>
                  <a:ea typeface="Source Code Pro"/>
                  <a:cs typeface="Source Code Pro"/>
                  <a:sym typeface="Source Code Pro"/>
                </a:rPr>
                <a:t> </a:t>
              </a:r>
              <a:r>
                <a:rPr lang="en-US" sz="1000" b="0" i="0" u="none" strike="noStrike" cap="none">
                  <a:solidFill>
                    <a:srgbClr val="000000"/>
                  </a:solidFill>
                  <a:latin typeface="Source Code Pro"/>
                  <a:ea typeface="Source Code Pro"/>
                  <a:cs typeface="Source Code Pro"/>
                  <a:sym typeface="Source Code Pro"/>
                </a:rPr>
                <a:t>port</a:t>
              </a:r>
              <a:r>
                <a:rPr lang="en-US" sz="1000" b="0" i="0" u="none" strike="noStrike" cap="none">
                  <a:solidFill>
                    <a:srgbClr val="24292E"/>
                  </a:solidFill>
                  <a:latin typeface="Source Code Pro"/>
                  <a:ea typeface="Source Code Pro"/>
                  <a:cs typeface="Source Code Pro"/>
                  <a:sym typeface="Source Code Pro"/>
                </a:rPr>
                <a:t>) {</a:t>
              </a:r>
              <a:endParaRPr/>
            </a:p>
            <a:p>
              <a:pPr marL="0" marR="0" lvl="0" indent="0" algn="l" rtl="0">
                <a:lnSpc>
                  <a:spcPct val="100000"/>
                </a:lnSpc>
                <a:spcBef>
                  <a:spcPts val="0"/>
                </a:spcBef>
                <a:spcAft>
                  <a:spcPts val="0"/>
                </a:spcAft>
                <a:buClr>
                  <a:srgbClr val="000000"/>
                </a:buClr>
                <a:buSzPts val="1100"/>
                <a:buFont typeface="Arial"/>
                <a:buNone/>
              </a:pPr>
              <a:r>
                <a:rPr lang="en-US" sz="1000" b="0" i="0" u="none" strike="noStrike" cap="none">
                  <a:solidFill>
                    <a:srgbClr val="24292E"/>
                  </a:solidFill>
                  <a:latin typeface="Source Code Pro"/>
                  <a:ea typeface="Source Code Pro"/>
                  <a:cs typeface="Source Code Pro"/>
                  <a:sym typeface="Source Code Pro"/>
                </a:rPr>
                <a:t>   </a:t>
              </a:r>
              <a:r>
                <a:rPr lang="en-US" sz="1000" b="0" i="0" u="none" strike="noStrike" cap="none">
                  <a:solidFill>
                    <a:srgbClr val="000000"/>
                  </a:solidFill>
                  <a:latin typeface="Source Code Pro"/>
                  <a:ea typeface="Source Code Pro"/>
                  <a:cs typeface="Source Code Pro"/>
                  <a:sym typeface="Source Code Pro"/>
                </a:rPr>
                <a:t>/* Action implementation */</a:t>
              </a:r>
              <a:endParaRPr/>
            </a:p>
            <a:p>
              <a:pPr marL="0" marR="0" lvl="0" indent="0" algn="l" rtl="0">
                <a:lnSpc>
                  <a:spcPct val="100000"/>
                </a:lnSpc>
                <a:spcBef>
                  <a:spcPts val="0"/>
                </a:spcBef>
                <a:spcAft>
                  <a:spcPts val="0"/>
                </a:spcAft>
                <a:buClr>
                  <a:srgbClr val="000000"/>
                </a:buClr>
                <a:buSzPts val="1100"/>
                <a:buFont typeface="Arial"/>
                <a:buNone/>
              </a:pPr>
              <a:r>
                <a:rPr lang="en-US" sz="1000" b="0" i="0" u="none" strike="noStrike" cap="none">
                  <a:solidFill>
                    <a:srgbClr val="24292E"/>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rgbClr val="000000"/>
                </a:buClr>
                <a:buSzPts val="1100"/>
                <a:buFont typeface="Arial"/>
                <a:buNone/>
              </a:pPr>
              <a:endParaRPr sz="1000" b="0" i="0" u="none" strike="noStrike" cap="none">
                <a:solidFill>
                  <a:srgbClr val="24292E"/>
                </a:solidFill>
                <a:latin typeface="Source Code Pro"/>
                <a:ea typeface="Source Code Pro"/>
                <a:cs typeface="Source Code Pro"/>
                <a:sym typeface="Source Code Pro"/>
              </a:endParaRPr>
            </a:p>
            <a:p>
              <a:pPr marL="0" marR="0" lvl="0" indent="0" algn="l" rtl="0">
                <a:lnSpc>
                  <a:spcPct val="100000"/>
                </a:lnSpc>
                <a:spcBef>
                  <a:spcPts val="0"/>
                </a:spcBef>
                <a:spcAft>
                  <a:spcPts val="0"/>
                </a:spcAft>
                <a:buClr>
                  <a:srgbClr val="000000"/>
                </a:buClr>
                <a:buSzPts val="1100"/>
                <a:buFont typeface="Arial"/>
                <a:buNone/>
              </a:pPr>
              <a:r>
                <a:rPr lang="en-US" sz="1000" b="0" i="0" u="none" strike="noStrike" cap="none">
                  <a:solidFill>
                    <a:srgbClr val="24292E"/>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rgbClr val="000000"/>
                </a:buClr>
                <a:buSzPts val="1100"/>
                <a:buFont typeface="Arial"/>
                <a:buNone/>
              </a:pPr>
              <a:br>
                <a:rPr lang="en-US" sz="1000" b="0" i="0" u="none" strike="noStrike" cap="none">
                  <a:solidFill>
                    <a:srgbClr val="24292E"/>
                  </a:solidFill>
                  <a:latin typeface="Source Code Pro"/>
                  <a:ea typeface="Source Code Pro"/>
                  <a:cs typeface="Source Code Pro"/>
                  <a:sym typeface="Source Code Pro"/>
                </a:rPr>
              </a:br>
              <a:r>
                <a:rPr lang="en-US" sz="1000" b="0" i="0" u="none" strike="noStrike" cap="none">
                  <a:solidFill>
                    <a:srgbClr val="D73A49"/>
                  </a:solidFill>
                  <a:latin typeface="Source Code Pro"/>
                  <a:ea typeface="Source Code Pro"/>
                  <a:cs typeface="Source Code Pro"/>
                  <a:sym typeface="Source Code Pro"/>
                </a:rPr>
                <a:t>table</a:t>
              </a:r>
              <a:r>
                <a:rPr lang="en-US" sz="1000" b="0" i="0" u="none" strike="noStrike" cap="none">
                  <a:solidFill>
                    <a:srgbClr val="24292E"/>
                  </a:solidFill>
                  <a:latin typeface="Source Code Pro"/>
                  <a:ea typeface="Source Code Pro"/>
                  <a:cs typeface="Source Code Pro"/>
                  <a:sym typeface="Source Code Pro"/>
                </a:rPr>
                <a:t> </a:t>
              </a:r>
              <a:r>
                <a:rPr lang="en-US" sz="1000" b="0" i="0" u="none" strike="noStrike" cap="none">
                  <a:solidFill>
                    <a:srgbClr val="000000"/>
                  </a:solidFill>
                  <a:latin typeface="Source Code Pro"/>
                  <a:ea typeface="Source Code Pro"/>
                  <a:cs typeface="Source Code Pro"/>
                  <a:sym typeface="Source Code Pro"/>
                </a:rPr>
                <a:t>ipv4_lpm</a:t>
              </a:r>
              <a:r>
                <a:rPr lang="en-US" sz="1000" b="0" i="0" u="none" strike="noStrike" cap="none">
                  <a:solidFill>
                    <a:srgbClr val="24292E"/>
                  </a:solidFill>
                  <a:latin typeface="Source Code Pro"/>
                  <a:ea typeface="Source Code Pro"/>
                  <a:cs typeface="Source Code Pro"/>
                  <a:sym typeface="Source Code Pro"/>
                </a:rPr>
                <a:t> {</a:t>
              </a:r>
              <a:endParaRPr/>
            </a:p>
            <a:p>
              <a:pPr marL="0" marR="0" lvl="0" indent="0" algn="l" rtl="0">
                <a:lnSpc>
                  <a:spcPct val="100000"/>
                </a:lnSpc>
                <a:spcBef>
                  <a:spcPts val="0"/>
                </a:spcBef>
                <a:spcAft>
                  <a:spcPts val="0"/>
                </a:spcAft>
                <a:buClr>
                  <a:srgbClr val="000000"/>
                </a:buClr>
                <a:buSzPts val="1100"/>
                <a:buFont typeface="Arial"/>
                <a:buNone/>
              </a:pPr>
              <a:r>
                <a:rPr lang="en-US" sz="1000" b="0" i="0" u="none" strike="noStrike" cap="none">
                  <a:solidFill>
                    <a:srgbClr val="24292E"/>
                  </a:solidFill>
                  <a:latin typeface="Source Code Pro"/>
                  <a:ea typeface="Source Code Pro"/>
                  <a:cs typeface="Source Code Pro"/>
                  <a:sym typeface="Source Code Pro"/>
                </a:rPr>
                <a:t>   </a:t>
              </a:r>
              <a:r>
                <a:rPr lang="en-US" sz="1000" b="0" i="0" u="none" strike="noStrike" cap="none">
                  <a:solidFill>
                    <a:srgbClr val="005CC5"/>
                  </a:solidFill>
                  <a:latin typeface="Source Code Pro"/>
                  <a:ea typeface="Source Code Pro"/>
                  <a:cs typeface="Source Code Pro"/>
                  <a:sym typeface="Source Code Pro"/>
                </a:rPr>
                <a:t>key</a:t>
              </a:r>
              <a:r>
                <a:rPr lang="en-US" sz="1000" b="0" i="0" u="none" strike="noStrike" cap="none">
                  <a:solidFill>
                    <a:srgbClr val="24292E"/>
                  </a:solidFill>
                  <a:latin typeface="Source Code Pro"/>
                  <a:ea typeface="Source Code Pro"/>
                  <a:cs typeface="Source Code Pro"/>
                  <a:sym typeface="Source Code Pro"/>
                </a:rPr>
                <a:t> = {</a:t>
              </a:r>
              <a:endParaRPr/>
            </a:p>
            <a:p>
              <a:pPr marL="0" marR="0" lvl="0" indent="0" algn="l" rtl="0">
                <a:lnSpc>
                  <a:spcPct val="100000"/>
                </a:lnSpc>
                <a:spcBef>
                  <a:spcPts val="0"/>
                </a:spcBef>
                <a:spcAft>
                  <a:spcPts val="0"/>
                </a:spcAft>
                <a:buClr>
                  <a:srgbClr val="000000"/>
                </a:buClr>
                <a:buSzPts val="1100"/>
                <a:buFont typeface="Arial"/>
                <a:buNone/>
              </a:pPr>
              <a:r>
                <a:rPr lang="en-US" sz="1000" b="0" i="0" u="none" strike="noStrike" cap="none">
                  <a:solidFill>
                    <a:srgbClr val="24292E"/>
                  </a:solidFill>
                  <a:latin typeface="Source Code Pro"/>
                  <a:ea typeface="Source Code Pro"/>
                  <a:cs typeface="Source Code Pro"/>
                  <a:sym typeface="Source Code Pro"/>
                </a:rPr>
                <a:t>       </a:t>
              </a:r>
              <a:r>
                <a:rPr lang="en-US" sz="1000" b="0" i="0" u="none" strike="noStrike" cap="none">
                  <a:solidFill>
                    <a:srgbClr val="000000"/>
                  </a:solidFill>
                  <a:latin typeface="Source Code Pro"/>
                  <a:ea typeface="Source Code Pro"/>
                  <a:cs typeface="Source Code Pro"/>
                  <a:sym typeface="Source Code Pro"/>
                </a:rPr>
                <a:t>hdr.ipv4.dstAddr</a:t>
              </a:r>
              <a:r>
                <a:rPr lang="en-US" sz="1000" b="0" i="0" u="none" strike="noStrike" cap="none">
                  <a:solidFill>
                    <a:srgbClr val="24292E"/>
                  </a:solidFill>
                  <a:latin typeface="Source Code Pro"/>
                  <a:ea typeface="Source Code Pro"/>
                  <a:cs typeface="Source Code Pro"/>
                  <a:sym typeface="Source Code Pro"/>
                </a:rPr>
                <a:t>: </a:t>
              </a:r>
              <a:r>
                <a:rPr lang="en-US" sz="1000" b="0" i="0" u="none" strike="noStrike" cap="none">
                  <a:solidFill>
                    <a:srgbClr val="6F42C1"/>
                  </a:solidFill>
                  <a:latin typeface="Source Code Pro"/>
                  <a:ea typeface="Source Code Pro"/>
                  <a:cs typeface="Source Code Pro"/>
                  <a:sym typeface="Source Code Pro"/>
                </a:rPr>
                <a:t>lpm</a:t>
              </a:r>
              <a:r>
                <a:rPr lang="en-US" sz="1000" b="0" i="0" u="none" strike="noStrike" cap="none">
                  <a:solidFill>
                    <a:srgbClr val="24292E"/>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rgbClr val="000000"/>
                </a:buClr>
                <a:buSzPts val="1100"/>
                <a:buFont typeface="Arial"/>
                <a:buNone/>
              </a:pPr>
              <a:r>
                <a:rPr lang="en-US" sz="1000" b="0" i="0" u="none" strike="noStrike" cap="none">
                  <a:solidFill>
                    <a:srgbClr val="24292E"/>
                  </a:solidFill>
                  <a:latin typeface="Source Code Pro"/>
                  <a:ea typeface="Source Code Pro"/>
                  <a:cs typeface="Source Code Pro"/>
                  <a:sym typeface="Source Code Pro"/>
                </a:rPr>
                <a:t>   }</a:t>
              </a:r>
              <a:endParaRPr/>
            </a:p>
            <a:p>
              <a:pPr marL="0" marR="0" lvl="0" indent="0" algn="l" rtl="0">
                <a:lnSpc>
                  <a:spcPct val="100000"/>
                </a:lnSpc>
                <a:spcBef>
                  <a:spcPts val="0"/>
                </a:spcBef>
                <a:spcAft>
                  <a:spcPts val="0"/>
                </a:spcAft>
                <a:buClr>
                  <a:srgbClr val="000000"/>
                </a:buClr>
                <a:buSzPts val="1100"/>
                <a:buFont typeface="Arial"/>
                <a:buNone/>
              </a:pPr>
              <a:r>
                <a:rPr lang="en-US" sz="1000" b="0" i="0" u="none" strike="noStrike" cap="none">
                  <a:solidFill>
                    <a:srgbClr val="24292E"/>
                  </a:solidFill>
                  <a:latin typeface="Source Code Pro"/>
                  <a:ea typeface="Source Code Pro"/>
                  <a:cs typeface="Source Code Pro"/>
                  <a:sym typeface="Source Code Pro"/>
                </a:rPr>
                <a:t>   </a:t>
              </a:r>
              <a:r>
                <a:rPr lang="en-US" sz="1000" b="0" i="0" u="none" strike="noStrike" cap="none">
                  <a:solidFill>
                    <a:srgbClr val="D73A49"/>
                  </a:solidFill>
                  <a:latin typeface="Source Code Pro"/>
                  <a:ea typeface="Source Code Pro"/>
                  <a:cs typeface="Source Code Pro"/>
                  <a:sym typeface="Source Code Pro"/>
                </a:rPr>
                <a:t>actions</a:t>
              </a:r>
              <a:r>
                <a:rPr lang="en-US" sz="1000" b="0" i="0" u="none" strike="noStrike" cap="none">
                  <a:solidFill>
                    <a:srgbClr val="24292E"/>
                  </a:solidFill>
                  <a:latin typeface="Source Code Pro"/>
                  <a:ea typeface="Source Code Pro"/>
                  <a:cs typeface="Source Code Pro"/>
                  <a:sym typeface="Source Code Pro"/>
                </a:rPr>
                <a:t> = {</a:t>
              </a:r>
              <a:endParaRPr/>
            </a:p>
            <a:p>
              <a:pPr marL="0" marR="0" lvl="0" indent="0" algn="l" rtl="0">
                <a:lnSpc>
                  <a:spcPct val="100000"/>
                </a:lnSpc>
                <a:spcBef>
                  <a:spcPts val="0"/>
                </a:spcBef>
                <a:spcAft>
                  <a:spcPts val="0"/>
                </a:spcAft>
                <a:buClr>
                  <a:srgbClr val="000000"/>
                </a:buClr>
                <a:buSzPts val="1100"/>
                <a:buFont typeface="Arial"/>
                <a:buNone/>
              </a:pPr>
              <a:r>
                <a:rPr lang="en-US" sz="1000" b="0" i="0" u="none" strike="noStrike" cap="none">
                  <a:solidFill>
                    <a:srgbClr val="24292E"/>
                  </a:solidFill>
                  <a:latin typeface="Source Code Pro"/>
                  <a:ea typeface="Source Code Pro"/>
                  <a:cs typeface="Source Code Pro"/>
                  <a:sym typeface="Source Code Pro"/>
                </a:rPr>
                <a:t>       </a:t>
              </a:r>
              <a:r>
                <a:rPr lang="en-US" sz="1000" b="0" i="0" u="none" strike="noStrike" cap="none">
                  <a:solidFill>
                    <a:srgbClr val="000000"/>
                  </a:solidFill>
                  <a:latin typeface="Source Code Pro"/>
                  <a:ea typeface="Source Code Pro"/>
                  <a:cs typeface="Source Code Pro"/>
                  <a:sym typeface="Source Code Pro"/>
                </a:rPr>
                <a:t>ipv4_forward;</a:t>
              </a:r>
              <a:endParaRPr/>
            </a:p>
            <a:p>
              <a:pPr marL="0" marR="0" lvl="0" indent="0" algn="l" rtl="0">
                <a:lnSpc>
                  <a:spcPct val="100000"/>
                </a:lnSpc>
                <a:spcBef>
                  <a:spcPts val="0"/>
                </a:spcBef>
                <a:spcAft>
                  <a:spcPts val="0"/>
                </a:spcAft>
                <a:buClr>
                  <a:srgbClr val="000000"/>
                </a:buClr>
                <a:buSzPts val="1100"/>
                <a:buFont typeface="Arial"/>
                <a:buNone/>
              </a:pPr>
              <a:r>
                <a:rPr lang="en-US" sz="1000" b="0" i="0" u="none" strike="noStrike" cap="none">
                  <a:solidFill>
                    <a:srgbClr val="24292E"/>
                  </a:solidFill>
                  <a:latin typeface="Source Code Pro"/>
                  <a:ea typeface="Source Code Pro"/>
                  <a:cs typeface="Source Code Pro"/>
                  <a:sym typeface="Source Code Pro"/>
                </a:rPr>
                <a:t>       </a:t>
              </a:r>
              <a:r>
                <a:rPr lang="en-US" sz="1000" b="0" i="0" u="none" strike="noStrike" cap="none">
                  <a:solidFill>
                    <a:srgbClr val="000000"/>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rgbClr val="000000"/>
                </a:buClr>
                <a:buSzPts val="1100"/>
                <a:buFont typeface="Arial"/>
                <a:buNone/>
              </a:pPr>
              <a:r>
                <a:rPr lang="en-US" sz="1000" b="0" i="0" u="none" strike="noStrike" cap="none">
                  <a:solidFill>
                    <a:srgbClr val="24292E"/>
                  </a:solidFill>
                  <a:latin typeface="Source Code Pro"/>
                  <a:ea typeface="Source Code Pro"/>
                  <a:cs typeface="Source Code Pro"/>
                  <a:sym typeface="Source Code Pro"/>
                </a:rPr>
                <a:t>   }</a:t>
              </a:r>
              <a:endParaRPr/>
            </a:p>
            <a:p>
              <a:pPr marL="0" marR="0" lvl="0" indent="0" algn="l" rtl="0">
                <a:lnSpc>
                  <a:spcPct val="100000"/>
                </a:lnSpc>
                <a:spcBef>
                  <a:spcPts val="0"/>
                </a:spcBef>
                <a:spcAft>
                  <a:spcPts val="0"/>
                </a:spcAft>
                <a:buClr>
                  <a:srgbClr val="000000"/>
                </a:buClr>
                <a:buSzPts val="1100"/>
                <a:buFont typeface="Arial"/>
                <a:buNone/>
              </a:pPr>
              <a:r>
                <a:rPr lang="en-US" sz="1000" b="0" i="0" u="none" strike="noStrike" cap="none">
                  <a:solidFill>
                    <a:srgbClr val="24292E"/>
                  </a:solidFill>
                  <a:latin typeface="Source Code Pro"/>
                  <a:ea typeface="Source Code Pro"/>
                  <a:cs typeface="Source Code Pro"/>
                  <a:sym typeface="Source Code Pro"/>
                </a:rPr>
                <a:t> </a:t>
              </a:r>
              <a:r>
                <a:rPr lang="en-US" sz="1000" b="0" i="0" u="none" strike="noStrike" cap="none">
                  <a:solidFill>
                    <a:srgbClr val="000000"/>
                  </a:solidFill>
                  <a:latin typeface="Source Code Pro"/>
                  <a:ea typeface="Source Code Pro"/>
                  <a:cs typeface="Source Code Pro"/>
                  <a:sym typeface="Source Code Pro"/>
                </a:rPr>
                <a:t>  ...</a:t>
              </a:r>
              <a:endParaRPr/>
            </a:p>
            <a:p>
              <a:pPr marL="0" marR="0" lvl="0" indent="0" algn="l" rtl="0">
                <a:lnSpc>
                  <a:spcPct val="100000"/>
                </a:lnSpc>
                <a:spcBef>
                  <a:spcPts val="0"/>
                </a:spcBef>
                <a:spcAft>
                  <a:spcPts val="0"/>
                </a:spcAft>
                <a:buClr>
                  <a:srgbClr val="000000"/>
                </a:buClr>
                <a:buSzPts val="1100"/>
                <a:buFont typeface="Arial"/>
                <a:buNone/>
              </a:pPr>
              <a:r>
                <a:rPr lang="en-US" sz="1000" b="0" i="0" u="none" strike="noStrike" cap="none">
                  <a:solidFill>
                    <a:srgbClr val="24292E"/>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chemeClr val="dk1"/>
                </a:buClr>
                <a:buSzPts val="1100"/>
                <a:buFont typeface="Arial"/>
                <a:buNone/>
              </a:pPr>
              <a:endParaRPr sz="1000" b="0" i="0" u="none" strike="noStrike" cap="none">
                <a:solidFill>
                  <a:schemeClr val="dk1"/>
                </a:solidFill>
                <a:latin typeface="Source Code Pro"/>
                <a:ea typeface="Source Code Pro"/>
                <a:cs typeface="Source Code Pro"/>
                <a:sym typeface="Source Code Pro"/>
              </a:endParaRPr>
            </a:p>
          </p:txBody>
        </p:sp>
        <p:sp>
          <p:nvSpPr>
            <p:cNvPr id="3261" name="Google Shape;3261;p206"/>
            <p:cNvSpPr txBox="1"/>
            <p:nvPr/>
          </p:nvSpPr>
          <p:spPr>
            <a:xfrm>
              <a:off x="302650" y="733514"/>
              <a:ext cx="4381200" cy="35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basic_router.p4</a:t>
              </a:r>
              <a:endParaRPr/>
            </a:p>
          </p:txBody>
        </p:sp>
      </p:grpSp>
      <p:grpSp>
        <p:nvGrpSpPr>
          <p:cNvPr id="3262" name="Google Shape;3262;p206"/>
          <p:cNvGrpSpPr/>
          <p:nvPr/>
        </p:nvGrpSpPr>
        <p:grpSpPr>
          <a:xfrm>
            <a:off x="5806300" y="733525"/>
            <a:ext cx="2684400" cy="4303800"/>
            <a:chOff x="5806300" y="733525"/>
            <a:chExt cx="2684400" cy="4303800"/>
          </a:xfrm>
        </p:grpSpPr>
        <p:sp>
          <p:nvSpPr>
            <p:cNvPr id="3263" name="Google Shape;3263;p206"/>
            <p:cNvSpPr/>
            <p:nvPr/>
          </p:nvSpPr>
          <p:spPr>
            <a:xfrm>
              <a:off x="5806300" y="1086925"/>
              <a:ext cx="2684400" cy="3950400"/>
            </a:xfrm>
            <a:prstGeom prst="rect">
              <a:avLst/>
            </a:prstGeom>
            <a:solidFill>
              <a:srgbClr val="EEECE1">
                <a:alpha val="43137"/>
              </a:srgbClr>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000"/>
                <a:buFont typeface="Source Code Pro"/>
                <a:buNone/>
              </a:pPr>
              <a:r>
                <a:rPr lang="en-US" sz="1000" b="0" i="0" u="none" strike="noStrike" cap="none">
                  <a:solidFill>
                    <a:schemeClr val="dk1"/>
                  </a:solidFill>
                  <a:latin typeface="Source Code Pro"/>
                  <a:ea typeface="Source Code Pro"/>
                  <a:cs typeface="Source Code Pro"/>
                  <a:sym typeface="Source Code Pro"/>
                </a:rPr>
                <a:t>actions {</a:t>
              </a:r>
              <a:endParaRPr/>
            </a:p>
            <a:p>
              <a:pPr marL="0" marR="0" lvl="0" indent="0" algn="l" rtl="0">
                <a:lnSpc>
                  <a:spcPct val="100000"/>
                </a:lnSpc>
                <a:spcBef>
                  <a:spcPts val="0"/>
                </a:spcBef>
                <a:spcAft>
                  <a:spcPts val="0"/>
                </a:spcAft>
                <a:buClr>
                  <a:schemeClr val="dk1"/>
                </a:buClr>
                <a:buSzPts val="1000"/>
                <a:buFont typeface="Source Code Pro"/>
                <a:buNone/>
              </a:pPr>
              <a:r>
                <a:rPr lang="en-US" sz="1000" b="0" i="0" u="none" strike="noStrike" cap="none">
                  <a:solidFill>
                    <a:schemeClr val="dk1"/>
                  </a:solidFill>
                  <a:latin typeface="Source Code Pro"/>
                  <a:ea typeface="Source Code Pro"/>
                  <a:cs typeface="Source Code Pro"/>
                  <a:sym typeface="Source Code Pro"/>
                </a:rPr>
                <a:t>  id: 16786453</a:t>
              </a:r>
              <a:endParaRPr/>
            </a:p>
            <a:p>
              <a:pPr marL="0" marR="0" lvl="0" indent="0" algn="l" rtl="0">
                <a:lnSpc>
                  <a:spcPct val="100000"/>
                </a:lnSpc>
                <a:spcBef>
                  <a:spcPts val="0"/>
                </a:spcBef>
                <a:spcAft>
                  <a:spcPts val="0"/>
                </a:spcAft>
                <a:buClr>
                  <a:schemeClr val="dk1"/>
                </a:buClr>
                <a:buSzPts val="1000"/>
                <a:buFont typeface="Source Code Pro"/>
                <a:buNone/>
              </a:pPr>
              <a:r>
                <a:rPr lang="en-US" sz="1000" b="0" i="0" u="none" strike="noStrike" cap="none">
                  <a:solidFill>
                    <a:schemeClr val="dk1"/>
                  </a:solidFill>
                  <a:latin typeface="Source Code Pro"/>
                  <a:ea typeface="Source Code Pro"/>
                  <a:cs typeface="Source Code Pro"/>
                  <a:sym typeface="Source Code Pro"/>
                </a:rPr>
                <a:t>  name: "ipv4_forward"</a:t>
              </a:r>
              <a:endParaRPr/>
            </a:p>
            <a:p>
              <a:pPr marL="0" marR="0" lvl="0" indent="0" algn="l" rtl="0">
                <a:lnSpc>
                  <a:spcPct val="100000"/>
                </a:lnSpc>
                <a:spcBef>
                  <a:spcPts val="0"/>
                </a:spcBef>
                <a:spcAft>
                  <a:spcPts val="0"/>
                </a:spcAft>
                <a:buClr>
                  <a:schemeClr val="dk1"/>
                </a:buClr>
                <a:buSzPts val="1000"/>
                <a:buFont typeface="Source Code Pro"/>
                <a:buNone/>
              </a:pPr>
              <a:r>
                <a:rPr lang="en-US" sz="1000" b="0" i="0" u="none" strike="noStrike" cap="none">
                  <a:solidFill>
                    <a:schemeClr val="dk1"/>
                  </a:solidFill>
                  <a:latin typeface="Source Code Pro"/>
                  <a:ea typeface="Source Code Pro"/>
                  <a:cs typeface="Source Code Pro"/>
                  <a:sym typeface="Source Code Pro"/>
                </a:rPr>
                <a:t>  params {</a:t>
              </a:r>
              <a:endParaRPr/>
            </a:p>
            <a:p>
              <a:pPr marL="0" marR="0" lvl="0" indent="0" algn="l" rtl="0">
                <a:lnSpc>
                  <a:spcPct val="100000"/>
                </a:lnSpc>
                <a:spcBef>
                  <a:spcPts val="0"/>
                </a:spcBef>
                <a:spcAft>
                  <a:spcPts val="0"/>
                </a:spcAft>
                <a:buClr>
                  <a:schemeClr val="dk1"/>
                </a:buClr>
                <a:buSzPts val="1000"/>
                <a:buFont typeface="Source Code Pro"/>
                <a:buNone/>
              </a:pPr>
              <a:r>
                <a:rPr lang="en-US" sz="1000" b="0" i="0" u="none" strike="noStrike" cap="none">
                  <a:solidFill>
                    <a:schemeClr val="dk1"/>
                  </a:solidFill>
                  <a:latin typeface="Source Code Pro"/>
                  <a:ea typeface="Source Code Pro"/>
                  <a:cs typeface="Source Code Pro"/>
                  <a:sym typeface="Source Code Pro"/>
                </a:rPr>
                <a:t>    id: 1</a:t>
              </a:r>
              <a:endParaRPr/>
            </a:p>
            <a:p>
              <a:pPr marL="0" marR="0" lvl="0" indent="0" algn="l" rtl="0">
                <a:lnSpc>
                  <a:spcPct val="100000"/>
                </a:lnSpc>
                <a:spcBef>
                  <a:spcPts val="0"/>
                </a:spcBef>
                <a:spcAft>
                  <a:spcPts val="0"/>
                </a:spcAft>
                <a:buClr>
                  <a:schemeClr val="dk1"/>
                </a:buClr>
                <a:buSzPts val="1000"/>
                <a:buFont typeface="Source Code Pro"/>
                <a:buNone/>
              </a:pPr>
              <a:r>
                <a:rPr lang="en-US" sz="1000" b="0" i="0" u="none" strike="noStrike" cap="none">
                  <a:solidFill>
                    <a:schemeClr val="dk1"/>
                  </a:solidFill>
                  <a:latin typeface="Source Code Pro"/>
                  <a:ea typeface="Source Code Pro"/>
                  <a:cs typeface="Source Code Pro"/>
                  <a:sym typeface="Source Code Pro"/>
                </a:rPr>
                <a:t>    name: "dstAddr"</a:t>
              </a:r>
              <a:endParaRPr/>
            </a:p>
            <a:p>
              <a:pPr marL="0" marR="0" lvl="0" indent="0" algn="l" rtl="0">
                <a:lnSpc>
                  <a:spcPct val="100000"/>
                </a:lnSpc>
                <a:spcBef>
                  <a:spcPts val="0"/>
                </a:spcBef>
                <a:spcAft>
                  <a:spcPts val="0"/>
                </a:spcAft>
                <a:buClr>
                  <a:schemeClr val="dk1"/>
                </a:buClr>
                <a:buSzPts val="1000"/>
                <a:buFont typeface="Source Code Pro"/>
                <a:buNone/>
              </a:pPr>
              <a:r>
                <a:rPr lang="en-US" sz="1000" b="0" i="0" u="none" strike="noStrike" cap="none">
                  <a:solidFill>
                    <a:schemeClr val="dk1"/>
                  </a:solidFill>
                  <a:latin typeface="Source Code Pro"/>
                  <a:ea typeface="Source Code Pro"/>
                  <a:cs typeface="Source Code Pro"/>
                  <a:sym typeface="Source Code Pro"/>
                </a:rPr>
                <a:t>    bitwidth: 48</a:t>
              </a:r>
              <a:endParaRPr/>
            </a:p>
            <a:p>
              <a:pPr marL="0" marR="0" lvl="0" indent="0" algn="l" rtl="0">
                <a:lnSpc>
                  <a:spcPct val="100000"/>
                </a:lnSpc>
                <a:spcBef>
                  <a:spcPts val="0"/>
                </a:spcBef>
                <a:spcAft>
                  <a:spcPts val="0"/>
                </a:spcAft>
                <a:buClr>
                  <a:schemeClr val="dk1"/>
                </a:buClr>
                <a:buSzPts val="1000"/>
                <a:buFont typeface="Source Code Pro"/>
                <a:buNone/>
              </a:pPr>
              <a:r>
                <a:rPr lang="en-US" sz="1000" b="0" i="0" u="none" strike="noStrike" cap="none">
                  <a:solidFill>
                    <a:schemeClr val="dk1"/>
                  </a:solidFill>
                  <a:latin typeface="Source Code Pro"/>
                  <a:ea typeface="Source Code Pro"/>
                  <a:cs typeface="Source Code Pro"/>
                  <a:sym typeface="Source Code Pro"/>
                </a:rPr>
                <a:t>    ...</a:t>
              </a:r>
              <a:endParaRPr/>
            </a:p>
            <a:p>
              <a:pPr marL="0" marR="0" lvl="0" indent="0" algn="l" rtl="0">
                <a:lnSpc>
                  <a:spcPct val="100000"/>
                </a:lnSpc>
                <a:spcBef>
                  <a:spcPts val="0"/>
                </a:spcBef>
                <a:spcAft>
                  <a:spcPts val="0"/>
                </a:spcAft>
                <a:buClr>
                  <a:schemeClr val="dk1"/>
                </a:buClr>
                <a:buSzPts val="1000"/>
                <a:buFont typeface="Source Code Pro"/>
                <a:buNone/>
              </a:pPr>
              <a:r>
                <a:rPr lang="en-US" sz="1000" b="0" i="0" u="none" strike="noStrike" cap="none">
                  <a:solidFill>
                    <a:schemeClr val="dk1"/>
                  </a:solidFill>
                  <a:latin typeface="Source Code Pro"/>
                  <a:ea typeface="Source Code Pro"/>
                  <a:cs typeface="Source Code Pro"/>
                  <a:sym typeface="Source Code Pro"/>
                </a:rPr>
                <a:t>    id: 2</a:t>
              </a:r>
              <a:endParaRPr/>
            </a:p>
            <a:p>
              <a:pPr marL="0" marR="0" lvl="0" indent="0" algn="l" rtl="0">
                <a:lnSpc>
                  <a:spcPct val="100000"/>
                </a:lnSpc>
                <a:spcBef>
                  <a:spcPts val="0"/>
                </a:spcBef>
                <a:spcAft>
                  <a:spcPts val="0"/>
                </a:spcAft>
                <a:buClr>
                  <a:schemeClr val="dk1"/>
                </a:buClr>
                <a:buSzPts val="1000"/>
                <a:buFont typeface="Source Code Pro"/>
                <a:buNone/>
              </a:pPr>
              <a:r>
                <a:rPr lang="en-US" sz="1000" b="0" i="0" u="none" strike="noStrike" cap="none">
                  <a:solidFill>
                    <a:schemeClr val="dk1"/>
                  </a:solidFill>
                  <a:latin typeface="Source Code Pro"/>
                  <a:ea typeface="Source Code Pro"/>
                  <a:cs typeface="Source Code Pro"/>
                  <a:sym typeface="Source Code Pro"/>
                </a:rPr>
                <a:t>    name: "port"</a:t>
              </a:r>
              <a:endParaRPr/>
            </a:p>
            <a:p>
              <a:pPr marL="0" marR="0" lvl="0" indent="0" algn="l" rtl="0">
                <a:lnSpc>
                  <a:spcPct val="100000"/>
                </a:lnSpc>
                <a:spcBef>
                  <a:spcPts val="0"/>
                </a:spcBef>
                <a:spcAft>
                  <a:spcPts val="0"/>
                </a:spcAft>
                <a:buClr>
                  <a:schemeClr val="dk1"/>
                </a:buClr>
                <a:buSzPts val="1000"/>
                <a:buFont typeface="Source Code Pro"/>
                <a:buNone/>
              </a:pPr>
              <a:r>
                <a:rPr lang="en-US" sz="1000" b="0" i="0" u="none" strike="noStrike" cap="none">
                  <a:solidFill>
                    <a:schemeClr val="dk1"/>
                  </a:solidFill>
                  <a:latin typeface="Source Code Pro"/>
                  <a:ea typeface="Source Code Pro"/>
                  <a:cs typeface="Source Code Pro"/>
                  <a:sym typeface="Source Code Pro"/>
                </a:rPr>
                <a:t>    bitwidth: 9</a:t>
              </a:r>
              <a:endParaRPr/>
            </a:p>
            <a:p>
              <a:pPr marL="0" marR="0" lvl="0" indent="0" algn="l" rtl="0">
                <a:lnSpc>
                  <a:spcPct val="100000"/>
                </a:lnSpc>
                <a:spcBef>
                  <a:spcPts val="0"/>
                </a:spcBef>
                <a:spcAft>
                  <a:spcPts val="0"/>
                </a:spcAft>
                <a:buClr>
                  <a:schemeClr val="dk1"/>
                </a:buClr>
                <a:buSzPts val="1000"/>
                <a:buFont typeface="Source Code Pro"/>
                <a:buNone/>
              </a:pPr>
              <a:r>
                <a:rPr lang="en-US" sz="1000" b="0" i="0" u="none" strike="noStrike" cap="none">
                  <a:solidFill>
                    <a:schemeClr val="dk1"/>
                  </a:solidFill>
                  <a:latin typeface="Source Code Pro"/>
                  <a:ea typeface="Source Code Pro"/>
                  <a:cs typeface="Source Code Pro"/>
                  <a:sym typeface="Source Code Pro"/>
                </a:rPr>
                <a:t>  }</a:t>
              </a:r>
              <a:endParaRPr/>
            </a:p>
            <a:p>
              <a:pPr marL="0" marR="0" lvl="0" indent="0" algn="l" rtl="0">
                <a:lnSpc>
                  <a:spcPct val="100000"/>
                </a:lnSpc>
                <a:spcBef>
                  <a:spcPts val="0"/>
                </a:spcBef>
                <a:spcAft>
                  <a:spcPts val="0"/>
                </a:spcAft>
                <a:buClr>
                  <a:schemeClr val="dk1"/>
                </a:buClr>
                <a:buSzPts val="1000"/>
                <a:buFont typeface="Source Code Pro"/>
                <a:buNone/>
              </a:pPr>
              <a:r>
                <a:rPr lang="en-US" sz="1000" b="0" i="0" u="none" strike="noStrike" cap="none">
                  <a:solidFill>
                    <a:schemeClr val="dk1"/>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chemeClr val="dk1"/>
                </a:buClr>
                <a:buSzPts val="1000"/>
                <a:buFont typeface="Source Code Pro"/>
                <a:buNone/>
              </a:pPr>
              <a:r>
                <a:rPr lang="en-US" sz="1000" b="0" i="0" u="none" strike="noStrike" cap="none">
                  <a:solidFill>
                    <a:schemeClr val="dk1"/>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rgbClr val="000000"/>
                  </a:solidFill>
                  <a:latin typeface="Source Code Pro"/>
                  <a:ea typeface="Source Code Pro"/>
                  <a:cs typeface="Source Code Pro"/>
                  <a:sym typeface="Source Code Pro"/>
                </a:rPr>
                <a:t>tables {</a:t>
              </a:r>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rgbClr val="000000"/>
                  </a:solidFill>
                  <a:latin typeface="Source Code Pro"/>
                  <a:ea typeface="Source Code Pro"/>
                  <a:cs typeface="Source Code Pro"/>
                  <a:sym typeface="Source Code Pro"/>
                </a:rPr>
                <a:t>  id: 33581985</a:t>
              </a:r>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rgbClr val="000000"/>
                  </a:solidFill>
                  <a:latin typeface="Source Code Pro"/>
                  <a:ea typeface="Source Code Pro"/>
                  <a:cs typeface="Source Code Pro"/>
                  <a:sym typeface="Source Code Pro"/>
                </a:rPr>
                <a:t>  name: "ipv4_lpm"</a:t>
              </a:r>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rgbClr val="000000"/>
                  </a:solidFill>
                  <a:latin typeface="Source Code Pro"/>
                  <a:ea typeface="Source Code Pro"/>
                  <a:cs typeface="Source Code Pro"/>
                  <a:sym typeface="Source Code Pro"/>
                </a:rPr>
                <a:t>  match_fields {</a:t>
              </a:r>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rgbClr val="000000"/>
                  </a:solidFill>
                  <a:latin typeface="Source Code Pro"/>
                  <a:ea typeface="Source Code Pro"/>
                  <a:cs typeface="Source Code Pro"/>
                  <a:sym typeface="Source Code Pro"/>
                </a:rPr>
                <a:t>    id: 1</a:t>
              </a:r>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rgbClr val="000000"/>
                  </a:solidFill>
                  <a:latin typeface="Source Code Pro"/>
                  <a:ea typeface="Source Code Pro"/>
                  <a:cs typeface="Source Code Pro"/>
                  <a:sym typeface="Source Code Pro"/>
                </a:rPr>
                <a:t>    name: "hdr.ipv4.dstAddr"</a:t>
              </a:r>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rgbClr val="000000"/>
                  </a:solidFill>
                  <a:latin typeface="Source Code Pro"/>
                  <a:ea typeface="Source Code Pro"/>
                  <a:cs typeface="Source Code Pro"/>
                  <a:sym typeface="Source Code Pro"/>
                </a:rPr>
                <a:t>    bitwidth: 32</a:t>
              </a:r>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rgbClr val="000000"/>
                  </a:solidFill>
                  <a:latin typeface="Source Code Pro"/>
                  <a:ea typeface="Source Code Pro"/>
                  <a:cs typeface="Source Code Pro"/>
                  <a:sym typeface="Source Code Pro"/>
                </a:rPr>
                <a:t>    match_type: LPM</a:t>
              </a:r>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rgbClr val="000000"/>
                  </a:solidFill>
                  <a:latin typeface="Source Code Pro"/>
                  <a:ea typeface="Source Code Pro"/>
                  <a:cs typeface="Source Code Pro"/>
                  <a:sym typeface="Source Code Pro"/>
                </a:rPr>
                <a:t>  }</a:t>
              </a:r>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rgbClr val="000000"/>
                  </a:solidFill>
                  <a:latin typeface="Source Code Pro"/>
                  <a:ea typeface="Source Code Pro"/>
                  <a:cs typeface="Source Code Pro"/>
                  <a:sym typeface="Source Code Pro"/>
                </a:rPr>
                <a:t>  action_ref_id: 16786453</a:t>
              </a:r>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rgbClr val="000000"/>
                  </a:solidFill>
                  <a:latin typeface="Source Code Pro"/>
                  <a:ea typeface="Source Code Pro"/>
                  <a:cs typeface="Source Code Pro"/>
                  <a:sym typeface="Source Code Pro"/>
                </a:rPr>
                <a:t>}</a:t>
              </a:r>
              <a:endParaRPr/>
            </a:p>
          </p:txBody>
        </p:sp>
        <p:sp>
          <p:nvSpPr>
            <p:cNvPr id="3264" name="Google Shape;3264;p206"/>
            <p:cNvSpPr txBox="1"/>
            <p:nvPr/>
          </p:nvSpPr>
          <p:spPr>
            <a:xfrm>
              <a:off x="5806300" y="733525"/>
              <a:ext cx="2428200" cy="35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basic_router.p4info</a:t>
              </a:r>
              <a:endParaRPr/>
            </a:p>
          </p:txBody>
        </p:sp>
      </p:grpSp>
      <p:grpSp>
        <p:nvGrpSpPr>
          <p:cNvPr id="3265" name="Google Shape;3265;p206"/>
          <p:cNvGrpSpPr/>
          <p:nvPr/>
        </p:nvGrpSpPr>
        <p:grpSpPr>
          <a:xfrm>
            <a:off x="3716250" y="2599837"/>
            <a:ext cx="1906713" cy="1103013"/>
            <a:chOff x="3716250" y="2599837"/>
            <a:chExt cx="1906713" cy="1103013"/>
          </a:xfrm>
        </p:grpSpPr>
        <p:sp>
          <p:nvSpPr>
            <p:cNvPr id="3266" name="Google Shape;3266;p206"/>
            <p:cNvSpPr/>
            <p:nvPr/>
          </p:nvSpPr>
          <p:spPr>
            <a:xfrm>
              <a:off x="3716250" y="2726600"/>
              <a:ext cx="623100" cy="353400"/>
            </a:xfrm>
            <a:prstGeom prst="rightArrow">
              <a:avLst>
                <a:gd name="adj1" fmla="val 50000"/>
                <a:gd name="adj2" fmla="val 50000"/>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267" name="Google Shape;3267;p206" descr="Spur gear.png"/>
            <p:cNvPicPr preferRelativeResize="0"/>
            <p:nvPr/>
          </p:nvPicPr>
          <p:blipFill rotWithShape="1">
            <a:blip r:embed="rId3">
              <a:alphaModFix/>
            </a:blip>
            <a:srcRect/>
            <a:stretch/>
          </p:blipFill>
          <p:spPr>
            <a:xfrm>
              <a:off x="4361674" y="2599837"/>
              <a:ext cx="591452" cy="659962"/>
            </a:xfrm>
            <a:prstGeom prst="rect">
              <a:avLst/>
            </a:prstGeom>
            <a:noFill/>
            <a:ln>
              <a:noFill/>
            </a:ln>
          </p:spPr>
        </p:pic>
        <p:sp>
          <p:nvSpPr>
            <p:cNvPr id="3268" name="Google Shape;3268;p206"/>
            <p:cNvSpPr/>
            <p:nvPr/>
          </p:nvSpPr>
          <p:spPr>
            <a:xfrm>
              <a:off x="4999863" y="2726600"/>
              <a:ext cx="623100" cy="353400"/>
            </a:xfrm>
            <a:prstGeom prst="rightArrow">
              <a:avLst>
                <a:gd name="adj1" fmla="val 50000"/>
                <a:gd name="adj2" fmla="val 50000"/>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9" name="Google Shape;3269;p206"/>
            <p:cNvSpPr txBox="1"/>
            <p:nvPr/>
          </p:nvSpPr>
          <p:spPr>
            <a:xfrm>
              <a:off x="4025525" y="3349450"/>
              <a:ext cx="1175400" cy="353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P4 compiler</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135"/>
          <p:cNvSpPr txBox="1">
            <a:spLocks noGrp="1"/>
          </p:cNvSpPr>
          <p:nvPr>
            <p:ph type="title"/>
          </p:nvPr>
        </p:nvSpPr>
        <p:spPr>
          <a:xfrm>
            <a:off x="152400" y="127400"/>
            <a:ext cx="8991600" cy="47982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430" b="1" i="0" u="none" strike="noStrike" cap="none">
                <a:solidFill>
                  <a:srgbClr val="000000"/>
                </a:solidFill>
                <a:latin typeface="Arial"/>
                <a:ea typeface="Arial"/>
                <a:cs typeface="Arial"/>
                <a:sym typeface="Arial"/>
              </a:rPr>
              <a:t>Software Defined Networking (SDN)</a:t>
            </a:r>
            <a:endParaRPr sz="2430" b="1" i="0" u="none" strike="noStrike" cap="none">
              <a:solidFill>
                <a:srgbClr val="000000"/>
              </a:solidFill>
              <a:latin typeface="Arial"/>
              <a:ea typeface="Arial"/>
              <a:cs typeface="Arial"/>
              <a:sym typeface="Arial"/>
            </a:endParaRPr>
          </a:p>
        </p:txBody>
      </p:sp>
      <p:pic>
        <p:nvPicPr>
          <p:cNvPr id="872" name="Google Shape;872;p135"/>
          <p:cNvPicPr preferRelativeResize="0">
            <a:picLocks noGrp="1"/>
          </p:cNvPicPr>
          <p:nvPr>
            <p:ph type="body" idx="1"/>
          </p:nvPr>
        </p:nvPicPr>
        <p:blipFill rotWithShape="1">
          <a:blip r:embed="rId3">
            <a:alphaModFix/>
          </a:blip>
          <a:srcRect l="2446" r="384"/>
          <a:stretch/>
        </p:blipFill>
        <p:spPr>
          <a:xfrm>
            <a:off x="6261630" y="3628871"/>
            <a:ext cx="2057400" cy="1131318"/>
          </a:xfrm>
          <a:prstGeom prst="rect">
            <a:avLst/>
          </a:prstGeom>
          <a:noFill/>
          <a:ln>
            <a:noFill/>
          </a:ln>
        </p:spPr>
      </p:pic>
      <p:sp>
        <p:nvSpPr>
          <p:cNvPr id="873" name="Google Shape;873;p135"/>
          <p:cNvSpPr txBox="1">
            <a:spLocks noGrp="1"/>
          </p:cNvSpPr>
          <p:nvPr>
            <p:ph type="sldNum" idx="12"/>
          </p:nvPr>
        </p:nvSpPr>
        <p:spPr>
          <a:xfrm>
            <a:off x="7924800" y="4926807"/>
            <a:ext cx="1066800" cy="159544"/>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206"/>
              <a:buFont typeface="Arial"/>
              <a:buNone/>
            </a:pPr>
            <a:fld id="{00000000-1234-1234-1234-123412341234}" type="slidenum">
              <a:rPr lang="en-US" sz="825" b="0" i="0" u="none" strike="noStrike" cap="none">
                <a:solidFill>
                  <a:srgbClr val="888888"/>
                </a:solidFill>
                <a:latin typeface="Arial"/>
                <a:ea typeface="Arial"/>
                <a:cs typeface="Arial"/>
                <a:sym typeface="Arial"/>
              </a:rPr>
              <a:t>8</a:t>
            </a:fld>
            <a:endParaRPr sz="825" b="0" i="0" u="none" strike="noStrike" cap="none">
              <a:solidFill>
                <a:srgbClr val="888888"/>
              </a:solidFill>
              <a:latin typeface="Arial"/>
              <a:ea typeface="Arial"/>
              <a:cs typeface="Arial"/>
              <a:sym typeface="Arial"/>
            </a:endParaRPr>
          </a:p>
        </p:txBody>
      </p:sp>
      <p:sp>
        <p:nvSpPr>
          <p:cNvPr id="874" name="Google Shape;874;p135"/>
          <p:cNvSpPr txBox="1"/>
          <p:nvPr/>
        </p:nvSpPr>
        <p:spPr>
          <a:xfrm>
            <a:off x="152400" y="742951"/>
            <a:ext cx="5257800" cy="4114800"/>
          </a:xfrm>
          <a:prstGeom prst="rect">
            <a:avLst/>
          </a:prstGeom>
          <a:noFill/>
          <a:ln>
            <a:noFill/>
          </a:ln>
        </p:spPr>
        <p:txBody>
          <a:bodyPr spcFirstLastPara="1" wrap="square" lIns="91425" tIns="45700" rIns="91425" bIns="45700" anchor="t" anchorCtr="0">
            <a:noAutofit/>
          </a:bodyPr>
          <a:lstStyle/>
          <a:p>
            <a:pPr marL="205740" marR="0" lvl="0" indent="-205740" algn="l" rtl="0">
              <a:lnSpc>
                <a:spcPct val="90000"/>
              </a:lnSpc>
              <a:spcBef>
                <a:spcPts val="0"/>
              </a:spcBef>
              <a:spcAft>
                <a:spcPts val="0"/>
              </a:spcAft>
              <a:buClr>
                <a:srgbClr val="3F3151"/>
              </a:buClr>
              <a:buSzPts val="1942"/>
              <a:buFont typeface="Merriweather Sans"/>
              <a:buChar char="•"/>
            </a:pPr>
            <a:r>
              <a:rPr lang="en-US" sz="1942" b="1" i="0" u="none" strike="noStrike" cap="none" dirty="0">
                <a:solidFill>
                  <a:srgbClr val="000000"/>
                </a:solidFill>
                <a:latin typeface="Arial"/>
                <a:ea typeface="Arial"/>
                <a:cs typeface="Arial"/>
                <a:sym typeface="Arial"/>
              </a:rPr>
              <a:t>Main contributions</a:t>
            </a:r>
            <a:endParaRPr sz="1942" b="1" i="0" u="none" strike="noStrike" cap="none" dirty="0">
              <a:solidFill>
                <a:srgbClr val="000000"/>
              </a:solidFill>
              <a:latin typeface="Arial"/>
              <a:ea typeface="Arial"/>
              <a:cs typeface="Arial"/>
              <a:sym typeface="Arial"/>
            </a:endParaRPr>
          </a:p>
          <a:p>
            <a:pPr marL="411480" marR="0" lvl="1" indent="-200872" algn="l" rtl="0">
              <a:lnSpc>
                <a:spcPct val="90000"/>
              </a:lnSpc>
              <a:spcBef>
                <a:spcPts val="131"/>
              </a:spcBef>
              <a:spcAft>
                <a:spcPts val="0"/>
              </a:spcAft>
              <a:buClr>
                <a:srgbClr val="205867"/>
              </a:buClr>
              <a:buSzPts val="1665"/>
              <a:buFont typeface="Merriweather Sans"/>
              <a:buChar char="◦"/>
            </a:pPr>
            <a:r>
              <a:rPr lang="en-US" sz="1665" b="0" i="0" u="none" strike="noStrike" cap="none" dirty="0">
                <a:solidFill>
                  <a:srgbClr val="000000"/>
                </a:solidFill>
                <a:latin typeface="Arial"/>
                <a:ea typeface="Arial"/>
                <a:cs typeface="Arial"/>
                <a:sym typeface="Arial"/>
              </a:rPr>
              <a:t>OpenFlow = standardized </a:t>
            </a:r>
            <a:r>
              <a:rPr lang="en-US" sz="1665" b="0" i="1" u="none" strike="noStrike" cap="none" dirty="0">
                <a:solidFill>
                  <a:srgbClr val="000000"/>
                </a:solidFill>
                <a:latin typeface="Arial"/>
                <a:ea typeface="Arial"/>
                <a:cs typeface="Arial"/>
                <a:sym typeface="Arial"/>
              </a:rPr>
              <a:t>protocol</a:t>
            </a:r>
            <a:r>
              <a:rPr lang="en-US" sz="1665" b="0" i="0" u="none" strike="noStrike" cap="none" dirty="0">
                <a:solidFill>
                  <a:srgbClr val="000000"/>
                </a:solidFill>
                <a:latin typeface="Arial"/>
                <a:ea typeface="Arial"/>
                <a:cs typeface="Arial"/>
                <a:sym typeface="Arial"/>
              </a:rPr>
              <a:t> to interact with switch </a:t>
            </a:r>
            <a:endParaRPr dirty="0"/>
          </a:p>
          <a:p>
            <a:pPr marL="548640" marR="0" lvl="2" indent="-160697" algn="l" rtl="0">
              <a:lnSpc>
                <a:spcPct val="90000"/>
              </a:lnSpc>
              <a:spcBef>
                <a:spcPts val="94"/>
              </a:spcBef>
              <a:spcAft>
                <a:spcPts val="0"/>
              </a:spcAft>
              <a:buClr>
                <a:srgbClr val="1F1828"/>
              </a:buClr>
              <a:buSzPts val="1387"/>
              <a:buFont typeface="Merriweather Sans"/>
              <a:buChar char="■"/>
            </a:pPr>
            <a:r>
              <a:rPr lang="en-US" sz="1387" b="0" i="0" u="none" strike="noStrike" cap="none" dirty="0">
                <a:solidFill>
                  <a:srgbClr val="000000"/>
                </a:solidFill>
                <a:latin typeface="Arial"/>
                <a:ea typeface="Arial"/>
                <a:cs typeface="Arial"/>
                <a:sym typeface="Arial"/>
              </a:rPr>
              <a:t>download flow table entries, query statistics, etc.</a:t>
            </a:r>
            <a:endParaRPr dirty="0"/>
          </a:p>
          <a:p>
            <a:pPr marL="411480" marR="0" lvl="1" indent="-200872" algn="l" rtl="0">
              <a:lnSpc>
                <a:spcPct val="90000"/>
              </a:lnSpc>
              <a:spcBef>
                <a:spcPts val="94"/>
              </a:spcBef>
              <a:spcAft>
                <a:spcPts val="0"/>
              </a:spcAft>
              <a:buClr>
                <a:srgbClr val="205867"/>
              </a:buClr>
              <a:buSzPts val="1665"/>
              <a:buFont typeface="Merriweather Sans"/>
              <a:buChar char="◦"/>
            </a:pPr>
            <a:r>
              <a:rPr lang="en-US" sz="1665" b="0" i="0" u="none" strike="noStrike" cap="none" dirty="0">
                <a:solidFill>
                  <a:srgbClr val="000000"/>
                </a:solidFill>
                <a:latin typeface="Arial"/>
                <a:ea typeface="Arial"/>
                <a:cs typeface="Arial"/>
                <a:sym typeface="Arial"/>
              </a:rPr>
              <a:t>OpenFlow = standardized </a:t>
            </a:r>
            <a:r>
              <a:rPr lang="en-US" sz="1665" b="0" i="1" u="none" strike="noStrike" cap="none" dirty="0">
                <a:solidFill>
                  <a:srgbClr val="000000"/>
                </a:solidFill>
                <a:latin typeface="Arial"/>
                <a:ea typeface="Arial"/>
                <a:cs typeface="Arial"/>
                <a:sym typeface="Arial"/>
              </a:rPr>
              <a:t>model</a:t>
            </a:r>
            <a:endParaRPr dirty="0"/>
          </a:p>
          <a:p>
            <a:pPr marL="548640" marR="0" lvl="2" indent="-160697" algn="l" rtl="0">
              <a:lnSpc>
                <a:spcPct val="90000"/>
              </a:lnSpc>
              <a:spcBef>
                <a:spcPts val="94"/>
              </a:spcBef>
              <a:spcAft>
                <a:spcPts val="0"/>
              </a:spcAft>
              <a:buClr>
                <a:srgbClr val="1F1828"/>
              </a:buClr>
              <a:buSzPts val="1387"/>
              <a:buFont typeface="Merriweather Sans"/>
              <a:buChar char="■"/>
            </a:pPr>
            <a:r>
              <a:rPr lang="en-US" sz="1387" b="0" i="0" u="none" strike="noStrike" cap="none" dirty="0">
                <a:solidFill>
                  <a:srgbClr val="000000"/>
                </a:solidFill>
                <a:latin typeface="Arial"/>
                <a:ea typeface="Arial"/>
                <a:cs typeface="Arial"/>
                <a:sym typeface="Arial"/>
              </a:rPr>
              <a:t>match/action abstraction</a:t>
            </a:r>
            <a:endParaRPr dirty="0"/>
          </a:p>
          <a:p>
            <a:pPr marL="411480" marR="0" lvl="1" indent="-200872" algn="l" rtl="0">
              <a:lnSpc>
                <a:spcPct val="90000"/>
              </a:lnSpc>
              <a:spcBef>
                <a:spcPts val="94"/>
              </a:spcBef>
              <a:spcAft>
                <a:spcPts val="0"/>
              </a:spcAft>
              <a:buClr>
                <a:srgbClr val="205867"/>
              </a:buClr>
              <a:buSzPts val="1665"/>
              <a:buFont typeface="Merriweather Sans"/>
              <a:buChar char="◦"/>
            </a:pPr>
            <a:r>
              <a:rPr lang="en-US" sz="1665" b="0" i="1" u="none" strike="noStrike" cap="none" dirty="0">
                <a:solidFill>
                  <a:srgbClr val="000000"/>
                </a:solidFill>
                <a:latin typeface="Arial"/>
                <a:ea typeface="Arial"/>
                <a:cs typeface="Arial"/>
                <a:sym typeface="Arial"/>
              </a:rPr>
              <a:t>Concept</a:t>
            </a:r>
            <a:r>
              <a:rPr lang="en-US" sz="1665" b="0" i="0" u="none" strike="noStrike" cap="none" dirty="0">
                <a:solidFill>
                  <a:srgbClr val="000000"/>
                </a:solidFill>
                <a:latin typeface="Arial"/>
                <a:ea typeface="Arial"/>
                <a:cs typeface="Arial"/>
                <a:sym typeface="Arial"/>
              </a:rPr>
              <a:t> of </a:t>
            </a:r>
            <a:r>
              <a:rPr lang="en-US" sz="1665" b="0" i="1" u="none" strike="noStrike" cap="none" dirty="0">
                <a:solidFill>
                  <a:srgbClr val="000000"/>
                </a:solidFill>
                <a:latin typeface="Arial"/>
                <a:ea typeface="Arial"/>
                <a:cs typeface="Arial"/>
                <a:sym typeface="Arial"/>
              </a:rPr>
              <a:t>logically</a:t>
            </a:r>
            <a:r>
              <a:rPr lang="en-US" sz="1665" b="0" i="0" u="none" strike="noStrike" cap="none" dirty="0">
                <a:solidFill>
                  <a:srgbClr val="000000"/>
                </a:solidFill>
                <a:latin typeface="Arial"/>
                <a:ea typeface="Arial"/>
                <a:cs typeface="Arial"/>
                <a:sym typeface="Arial"/>
              </a:rPr>
              <a:t> centralized control via a single entity (“SDN controller”)</a:t>
            </a:r>
            <a:endParaRPr dirty="0"/>
          </a:p>
          <a:p>
            <a:pPr marL="548640" marR="0" lvl="2" indent="-160697" algn="l" rtl="0">
              <a:lnSpc>
                <a:spcPct val="90000"/>
              </a:lnSpc>
              <a:spcBef>
                <a:spcPts val="94"/>
              </a:spcBef>
              <a:spcAft>
                <a:spcPts val="0"/>
              </a:spcAft>
              <a:buClr>
                <a:srgbClr val="1F1828"/>
              </a:buClr>
              <a:buSzPts val="1387"/>
              <a:buFont typeface="Merriweather Sans"/>
              <a:buChar char="■"/>
            </a:pPr>
            <a:r>
              <a:rPr lang="en-US" sz="1387" b="0" i="0" u="none" strike="noStrike" cap="none" dirty="0">
                <a:solidFill>
                  <a:srgbClr val="000000"/>
                </a:solidFill>
                <a:latin typeface="Arial"/>
                <a:ea typeface="Arial"/>
                <a:cs typeface="Arial"/>
                <a:sym typeface="Arial"/>
              </a:rPr>
              <a:t>Simplifies control plane</a:t>
            </a:r>
            <a:endParaRPr dirty="0"/>
          </a:p>
          <a:p>
            <a:pPr marL="548640" marR="0" lvl="2" indent="-72622" algn="l" rtl="0">
              <a:lnSpc>
                <a:spcPct val="90000"/>
              </a:lnSpc>
              <a:spcBef>
                <a:spcPts val="76"/>
              </a:spcBef>
              <a:spcAft>
                <a:spcPts val="0"/>
              </a:spcAft>
              <a:buClr>
                <a:srgbClr val="1F1828"/>
              </a:buClr>
              <a:buSzPts val="1387"/>
              <a:buFont typeface="Merriweather Sans"/>
              <a:buNone/>
            </a:pPr>
            <a:endParaRPr sz="1387" b="0" i="0" u="none" strike="noStrike" cap="none" dirty="0">
              <a:solidFill>
                <a:srgbClr val="000000"/>
              </a:solidFill>
              <a:latin typeface="Arial"/>
              <a:ea typeface="Arial"/>
              <a:cs typeface="Arial"/>
              <a:sym typeface="Arial"/>
            </a:endParaRPr>
          </a:p>
          <a:p>
            <a:pPr marL="205740" marR="0" lvl="0" indent="-205740" algn="l" rtl="0">
              <a:lnSpc>
                <a:spcPct val="90000"/>
              </a:lnSpc>
              <a:spcBef>
                <a:spcPts val="113"/>
              </a:spcBef>
              <a:spcAft>
                <a:spcPts val="0"/>
              </a:spcAft>
              <a:buClr>
                <a:srgbClr val="3F3151"/>
              </a:buClr>
              <a:buSzPts val="1942"/>
              <a:buFont typeface="Merriweather Sans"/>
              <a:buChar char="•"/>
            </a:pPr>
            <a:r>
              <a:rPr lang="en-US" sz="1942" b="1" i="0" u="none" strike="noStrike" cap="none" dirty="0">
                <a:solidFill>
                  <a:srgbClr val="000000"/>
                </a:solidFill>
                <a:latin typeface="Arial"/>
                <a:ea typeface="Arial"/>
                <a:cs typeface="Arial"/>
                <a:sym typeface="Arial"/>
              </a:rPr>
              <a:t>Issues</a:t>
            </a:r>
            <a:endParaRPr dirty="0"/>
          </a:p>
          <a:p>
            <a:pPr marL="411480" marR="0" lvl="1" indent="-200872" algn="l" rtl="0">
              <a:lnSpc>
                <a:spcPct val="90000"/>
              </a:lnSpc>
              <a:spcBef>
                <a:spcPts val="131"/>
              </a:spcBef>
              <a:spcAft>
                <a:spcPts val="0"/>
              </a:spcAft>
              <a:buClr>
                <a:srgbClr val="205867"/>
              </a:buClr>
              <a:buSzPts val="1665"/>
              <a:buFont typeface="Merriweather Sans"/>
              <a:buChar char="◦"/>
            </a:pPr>
            <a:r>
              <a:rPr lang="en-US" sz="1665" b="0" i="0" u="none" strike="noStrike" cap="none" dirty="0">
                <a:solidFill>
                  <a:srgbClr val="000000"/>
                </a:solidFill>
                <a:latin typeface="Arial"/>
                <a:ea typeface="Arial"/>
                <a:cs typeface="Arial"/>
                <a:sym typeface="Arial"/>
              </a:rPr>
              <a:t>Data-plane protocol evolution requires changes to standards (12 → 40 OpenFlow match fields)</a:t>
            </a:r>
            <a:endParaRPr dirty="0"/>
          </a:p>
          <a:p>
            <a:pPr marL="411480" marR="0" lvl="1" indent="-200872" algn="l" rtl="0">
              <a:lnSpc>
                <a:spcPct val="90000"/>
              </a:lnSpc>
              <a:spcBef>
                <a:spcPts val="112"/>
              </a:spcBef>
              <a:spcAft>
                <a:spcPts val="0"/>
              </a:spcAft>
              <a:buClr>
                <a:srgbClr val="205867"/>
              </a:buClr>
              <a:buSzPts val="1665"/>
              <a:buFont typeface="Merriweather Sans"/>
              <a:buChar char="◦"/>
            </a:pPr>
            <a:r>
              <a:rPr lang="en-US" sz="1665" b="0" i="0" u="none" strike="noStrike" cap="none" dirty="0">
                <a:solidFill>
                  <a:srgbClr val="000000"/>
                </a:solidFill>
                <a:latin typeface="Arial"/>
                <a:ea typeface="Arial"/>
                <a:cs typeface="Arial"/>
                <a:sym typeface="Arial"/>
              </a:rPr>
              <a:t>Limited interoperability between vendors </a:t>
            </a:r>
            <a:br>
              <a:rPr lang="en-US" sz="1665" b="0" i="0" u="none" strike="noStrike" cap="none" dirty="0">
                <a:solidFill>
                  <a:srgbClr val="000000"/>
                </a:solidFill>
                <a:latin typeface="Arial"/>
                <a:ea typeface="Arial"/>
                <a:cs typeface="Arial"/>
                <a:sym typeface="Arial"/>
              </a:rPr>
            </a:br>
            <a:r>
              <a:rPr lang="en-US" sz="1665" b="0" i="0" u="none" strike="noStrike" cap="none" dirty="0">
                <a:solidFill>
                  <a:srgbClr val="000000"/>
                </a:solidFill>
                <a:latin typeface="Arial"/>
                <a:ea typeface="Arial"/>
                <a:cs typeface="Arial"/>
                <a:sym typeface="Arial"/>
              </a:rPr>
              <a:t>(OpenFlow / </a:t>
            </a:r>
            <a:r>
              <a:rPr lang="en-US" sz="1665" b="0" i="0" u="none" strike="noStrike" cap="none" dirty="0" err="1">
                <a:solidFill>
                  <a:srgbClr val="000000"/>
                </a:solidFill>
                <a:latin typeface="Arial"/>
                <a:ea typeface="Arial"/>
                <a:cs typeface="Arial"/>
                <a:sym typeface="Arial"/>
              </a:rPr>
              <a:t>netconf</a:t>
            </a:r>
            <a:r>
              <a:rPr lang="en-US" sz="1665" b="0" i="0" u="none" strike="noStrike" cap="none" dirty="0">
                <a:solidFill>
                  <a:srgbClr val="000000"/>
                </a:solidFill>
                <a:latin typeface="Arial"/>
                <a:ea typeface="Arial"/>
                <a:cs typeface="Arial"/>
                <a:sym typeface="Arial"/>
              </a:rPr>
              <a:t> / JSON / XML variants)</a:t>
            </a:r>
            <a:endParaRPr dirty="0"/>
          </a:p>
          <a:p>
            <a:pPr marL="411480" marR="0" lvl="1" indent="-200872" algn="l" rtl="0">
              <a:lnSpc>
                <a:spcPct val="90000"/>
              </a:lnSpc>
              <a:spcBef>
                <a:spcPts val="112"/>
              </a:spcBef>
              <a:spcAft>
                <a:spcPts val="0"/>
              </a:spcAft>
              <a:buClr>
                <a:srgbClr val="205867"/>
              </a:buClr>
              <a:buSzPts val="1665"/>
              <a:buFont typeface="Merriweather Sans"/>
              <a:buChar char="◦"/>
            </a:pPr>
            <a:r>
              <a:rPr lang="en-US" sz="1665" b="0" i="0" u="none" strike="noStrike" cap="none" dirty="0">
                <a:solidFill>
                  <a:srgbClr val="000000"/>
                </a:solidFill>
                <a:latin typeface="Arial"/>
                <a:ea typeface="Arial"/>
                <a:cs typeface="Arial"/>
                <a:sym typeface="Arial"/>
              </a:rPr>
              <a:t>Limited programmability</a:t>
            </a:r>
            <a:endParaRPr dirty="0"/>
          </a:p>
          <a:p>
            <a:pPr marL="0" marR="0" lvl="0" indent="0" algn="l" rtl="0">
              <a:lnSpc>
                <a:spcPct val="90000"/>
              </a:lnSpc>
              <a:spcBef>
                <a:spcPts val="131"/>
              </a:spcBef>
              <a:spcAft>
                <a:spcPts val="0"/>
              </a:spcAft>
              <a:buClr>
                <a:srgbClr val="3F3151"/>
              </a:buClr>
              <a:buSzPts val="1942"/>
              <a:buFont typeface="Merriweather Sans"/>
              <a:buNone/>
            </a:pPr>
            <a:endParaRPr sz="1942" b="1" i="0" u="none" strike="noStrike" cap="none" dirty="0">
              <a:solidFill>
                <a:srgbClr val="000000"/>
              </a:solidFill>
              <a:latin typeface="Arial"/>
              <a:ea typeface="Arial"/>
              <a:cs typeface="Arial"/>
              <a:sym typeface="Arial"/>
            </a:endParaRPr>
          </a:p>
        </p:txBody>
      </p:sp>
      <p:sp>
        <p:nvSpPr>
          <p:cNvPr id="875" name="Google Shape;875;p135"/>
          <p:cNvSpPr/>
          <p:nvPr/>
        </p:nvSpPr>
        <p:spPr>
          <a:xfrm>
            <a:off x="6400800" y="2076450"/>
            <a:ext cx="1676400" cy="762000"/>
          </a:xfrm>
          <a:prstGeom prst="roundRect">
            <a:avLst>
              <a:gd name="adj" fmla="val 16667"/>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33333"/>
              </a:lnSpc>
              <a:spcBef>
                <a:spcPts val="0"/>
              </a:spcBef>
              <a:spcAft>
                <a:spcPts val="0"/>
              </a:spcAft>
              <a:buClr>
                <a:srgbClr val="FFFFFF"/>
              </a:buClr>
              <a:buSzPts val="1800"/>
              <a:buFont typeface="Arial"/>
              <a:buNone/>
            </a:pPr>
            <a:r>
              <a:rPr lang="en-US" sz="1800" b="0" i="0" u="none" strike="noStrike" cap="none">
                <a:solidFill>
                  <a:srgbClr val="FFFFFF"/>
                </a:solidFill>
                <a:latin typeface="Arial"/>
                <a:ea typeface="Arial"/>
                <a:cs typeface="Arial"/>
                <a:sym typeface="Arial"/>
              </a:rPr>
              <a:t>SDN Controller</a:t>
            </a:r>
            <a:endParaRPr sz="1800" b="0" i="0" u="none" strike="noStrike" cap="none">
              <a:solidFill>
                <a:srgbClr val="FFFFFF"/>
              </a:solidFill>
              <a:latin typeface="Arial"/>
              <a:ea typeface="Arial"/>
              <a:cs typeface="Arial"/>
              <a:sym typeface="Arial"/>
            </a:endParaRPr>
          </a:p>
        </p:txBody>
      </p:sp>
      <p:sp>
        <p:nvSpPr>
          <p:cNvPr id="876" name="Google Shape;876;p135"/>
          <p:cNvSpPr/>
          <p:nvPr/>
        </p:nvSpPr>
        <p:spPr>
          <a:xfrm>
            <a:off x="7162800" y="2866053"/>
            <a:ext cx="228600" cy="762000"/>
          </a:xfrm>
          <a:prstGeom prst="upDownArrow">
            <a:avLst>
              <a:gd name="adj1" fmla="val 50000"/>
              <a:gd name="adj2" fmla="val 50000"/>
            </a:avLst>
          </a:prstGeom>
          <a:gradFill>
            <a:gsLst>
              <a:gs pos="0">
                <a:srgbClr val="BABABA"/>
              </a:gs>
              <a:gs pos="35000">
                <a:srgbClr val="CFCFCF"/>
              </a:gs>
              <a:gs pos="100000">
                <a:srgbClr val="EDEDED"/>
              </a:gs>
            </a:gsLst>
            <a:lin ang="16200000" scaled="0"/>
          </a:gradFill>
          <a:ln w="9525"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77" name="Google Shape;877;p135"/>
          <p:cNvSpPr/>
          <p:nvPr/>
        </p:nvSpPr>
        <p:spPr>
          <a:xfrm>
            <a:off x="6907860" y="4704917"/>
            <a:ext cx="86454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Switch</a:t>
            </a:r>
            <a:endParaRPr sz="1800" b="0" i="0" u="none" strike="noStrike" cap="none">
              <a:solidFill>
                <a:srgbClr val="000000"/>
              </a:solidFill>
              <a:latin typeface="Arial"/>
              <a:ea typeface="Arial"/>
              <a:cs typeface="Arial"/>
              <a:sym typeface="Arial"/>
            </a:endParaRPr>
          </a:p>
        </p:txBody>
      </p:sp>
      <p:sp>
        <p:nvSpPr>
          <p:cNvPr id="878" name="Google Shape;878;p135"/>
          <p:cNvSpPr/>
          <p:nvPr/>
        </p:nvSpPr>
        <p:spPr>
          <a:xfrm>
            <a:off x="7382023" y="3060441"/>
            <a:ext cx="1457177" cy="44689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Southbound I/F</a:t>
            </a:r>
            <a:endParaRPr sz="1800" b="0" i="0" u="none" strike="noStrike" cap="none">
              <a:solidFill>
                <a:srgbClr val="000000"/>
              </a:solidFill>
              <a:latin typeface="Arial"/>
              <a:ea typeface="Arial"/>
              <a:cs typeface="Arial"/>
              <a:sym typeface="Arial"/>
            </a:endParaRPr>
          </a:p>
        </p:txBody>
      </p:sp>
      <p:sp>
        <p:nvSpPr>
          <p:cNvPr id="879" name="Google Shape;879;p135"/>
          <p:cNvSpPr/>
          <p:nvPr/>
        </p:nvSpPr>
        <p:spPr>
          <a:xfrm>
            <a:off x="7162800" y="1276350"/>
            <a:ext cx="228600" cy="762000"/>
          </a:xfrm>
          <a:prstGeom prst="upDownArrow">
            <a:avLst>
              <a:gd name="adj1" fmla="val 50000"/>
              <a:gd name="adj2" fmla="val 50000"/>
            </a:avLst>
          </a:prstGeom>
          <a:gradFill>
            <a:gsLst>
              <a:gs pos="0">
                <a:srgbClr val="BABABA"/>
              </a:gs>
              <a:gs pos="35000">
                <a:srgbClr val="CFCFCF"/>
              </a:gs>
              <a:gs pos="100000">
                <a:srgbClr val="EDEDED"/>
              </a:gs>
            </a:gsLst>
            <a:lin ang="16200000" scaled="0"/>
          </a:gradFill>
          <a:ln w="9525"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80" name="Google Shape;880;p135"/>
          <p:cNvSpPr/>
          <p:nvPr/>
        </p:nvSpPr>
        <p:spPr>
          <a:xfrm>
            <a:off x="7382023" y="1428750"/>
            <a:ext cx="1724413"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Northbound I/F</a:t>
            </a:r>
            <a:endParaRPr sz="1800" b="0" i="0" u="none" strike="noStrike" cap="none">
              <a:solidFill>
                <a:srgbClr val="000000"/>
              </a:solidFill>
              <a:latin typeface="Arial"/>
              <a:ea typeface="Arial"/>
              <a:cs typeface="Arial"/>
              <a:sym typeface="Arial"/>
            </a:endParaRPr>
          </a:p>
        </p:txBody>
      </p:sp>
      <p:sp>
        <p:nvSpPr>
          <p:cNvPr id="881" name="Google Shape;881;p135"/>
          <p:cNvSpPr/>
          <p:nvPr/>
        </p:nvSpPr>
        <p:spPr>
          <a:xfrm>
            <a:off x="5922610" y="819150"/>
            <a:ext cx="2694709" cy="436418"/>
          </a:xfrm>
          <a:prstGeom prst="roundRect">
            <a:avLst>
              <a:gd name="adj" fmla="val 16667"/>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33333"/>
              </a:lnSpc>
              <a:spcBef>
                <a:spcPts val="0"/>
              </a:spcBef>
              <a:spcAft>
                <a:spcPts val="0"/>
              </a:spcAft>
              <a:buClr>
                <a:srgbClr val="FFFFFF"/>
              </a:buClr>
              <a:buSzPts val="1800"/>
              <a:buFont typeface="Arial"/>
              <a:buNone/>
            </a:pPr>
            <a:r>
              <a:rPr lang="en-US" sz="1800" b="0" i="0" u="none" strike="noStrike" cap="none">
                <a:solidFill>
                  <a:srgbClr val="FFFFFF"/>
                </a:solidFill>
                <a:latin typeface="Arial"/>
                <a:ea typeface="Arial"/>
                <a:cs typeface="Arial"/>
                <a:sym typeface="Arial"/>
              </a:rPr>
              <a:t>Control Function (“App”)</a:t>
            </a:r>
            <a:endParaRPr/>
          </a:p>
        </p:txBody>
      </p:sp>
      <p:sp>
        <p:nvSpPr>
          <p:cNvPr id="882" name="Google Shape;882;p135"/>
          <p:cNvSpPr/>
          <p:nvPr/>
        </p:nvSpPr>
        <p:spPr>
          <a:xfrm>
            <a:off x="8439945" y="3956568"/>
            <a:ext cx="492593"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x n</a:t>
            </a:r>
            <a:endParaRPr sz="1800" b="0" i="0" u="none" strike="noStrike" cap="none">
              <a:solidFill>
                <a:srgbClr val="000000"/>
              </a:solidFill>
              <a:latin typeface="Arial"/>
              <a:ea typeface="Arial"/>
              <a:cs typeface="Arial"/>
              <a:sym typeface="Arial"/>
            </a:endParaRPr>
          </a:p>
        </p:txBody>
      </p:sp>
      <p:sp>
        <p:nvSpPr>
          <p:cNvPr id="883" name="Google Shape;883;p135"/>
          <p:cNvSpPr/>
          <p:nvPr/>
        </p:nvSpPr>
        <p:spPr>
          <a:xfrm>
            <a:off x="8651407" y="842865"/>
            <a:ext cx="55650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x m</a:t>
            </a:r>
            <a:endParaRPr/>
          </a:p>
        </p:txBody>
      </p:sp>
      <p:sp>
        <p:nvSpPr>
          <p:cNvPr id="884" name="Google Shape;884;p135"/>
          <p:cNvSpPr/>
          <p:nvPr/>
        </p:nvSpPr>
        <p:spPr>
          <a:xfrm>
            <a:off x="8153400" y="2266950"/>
            <a:ext cx="492593"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x 1</a:t>
            </a:r>
            <a:endParaRPr sz="18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7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7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7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7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7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7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7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7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7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7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274"/>
        <p:cNvGrpSpPr/>
        <p:nvPr/>
      </p:nvGrpSpPr>
      <p:grpSpPr>
        <a:xfrm>
          <a:off x="0" y="0"/>
          <a:ext cx="0" cy="0"/>
          <a:chOff x="0" y="0"/>
          <a:chExt cx="0" cy="0"/>
        </a:xfrm>
      </p:grpSpPr>
      <p:sp>
        <p:nvSpPr>
          <p:cNvPr id="3275" name="Google Shape;3275;p207"/>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00"/>
              <a:buFont typeface="Arial"/>
              <a:buNone/>
            </a:pPr>
            <a:r>
              <a:rPr lang="en-US" sz="2700" b="1" i="0" u="none" strike="noStrike" cap="none">
                <a:solidFill>
                  <a:schemeClr val="dk1"/>
                </a:solidFill>
                <a:latin typeface="Arial"/>
                <a:ea typeface="Arial"/>
                <a:cs typeface="Arial"/>
                <a:sym typeface="Arial"/>
              </a:rPr>
              <a:t>P4Runtime Table Entry </a:t>
            </a:r>
            <a:r>
              <a:rPr lang="en-US"/>
              <a:t>E</a:t>
            </a:r>
            <a:r>
              <a:rPr lang="en-US" sz="2700" b="1" i="0" u="none" strike="noStrike" cap="none">
                <a:solidFill>
                  <a:schemeClr val="dk1"/>
                </a:solidFill>
                <a:latin typeface="Arial"/>
                <a:ea typeface="Arial"/>
                <a:cs typeface="Arial"/>
                <a:sym typeface="Arial"/>
              </a:rPr>
              <a:t>xample</a:t>
            </a:r>
            <a:endParaRPr/>
          </a:p>
        </p:txBody>
      </p:sp>
      <p:sp>
        <p:nvSpPr>
          <p:cNvPr id="3276" name="Google Shape;3276;p207"/>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80</a:t>
            </a:fld>
            <a:endParaRPr/>
          </a:p>
        </p:txBody>
      </p:sp>
      <p:sp>
        <p:nvSpPr>
          <p:cNvPr id="3277" name="Google Shape;3277;p207"/>
          <p:cNvSpPr/>
          <p:nvPr/>
        </p:nvSpPr>
        <p:spPr>
          <a:xfrm>
            <a:off x="5603051" y="1188750"/>
            <a:ext cx="3223800" cy="3561600"/>
          </a:xfrm>
          <a:prstGeom prst="rect">
            <a:avLst/>
          </a:prstGeom>
          <a:solidFill>
            <a:srgbClr val="EEECE1">
              <a:alpha val="43137"/>
            </a:srgbClr>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chemeClr val="dk1"/>
                </a:solidFill>
                <a:latin typeface="Source Code Pro"/>
                <a:ea typeface="Source Code Pro"/>
                <a:cs typeface="Source Code Pro"/>
                <a:sym typeface="Source Code Pro"/>
              </a:rPr>
              <a:t>table_entry {</a:t>
            </a:r>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chemeClr val="dk1"/>
                </a:solidFill>
                <a:latin typeface="Source Code Pro"/>
                <a:ea typeface="Source Code Pro"/>
                <a:cs typeface="Source Code Pro"/>
                <a:sym typeface="Source Code Pro"/>
              </a:rPr>
              <a:t>  table_id: 33581985</a:t>
            </a:r>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chemeClr val="dk1"/>
                </a:solidFill>
                <a:latin typeface="Source Code Pro"/>
                <a:ea typeface="Source Code Pro"/>
                <a:cs typeface="Source Code Pro"/>
                <a:sym typeface="Source Code Pro"/>
              </a:rPr>
              <a:t>  match {</a:t>
            </a:r>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chemeClr val="dk1"/>
                </a:solidFill>
                <a:latin typeface="Source Code Pro"/>
                <a:ea typeface="Source Code Pro"/>
                <a:cs typeface="Source Code Pro"/>
                <a:sym typeface="Source Code Pro"/>
              </a:rPr>
              <a:t>    field_id: 1</a:t>
            </a:r>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chemeClr val="dk1"/>
                </a:solidFill>
                <a:latin typeface="Source Code Pro"/>
                <a:ea typeface="Source Code Pro"/>
                <a:cs typeface="Source Code Pro"/>
                <a:sym typeface="Source Code Pro"/>
              </a:rPr>
              <a:t>    lpm {</a:t>
            </a:r>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chemeClr val="dk1"/>
                </a:solidFill>
                <a:latin typeface="Source Code Pro"/>
                <a:ea typeface="Source Code Pro"/>
                <a:cs typeface="Source Code Pro"/>
                <a:sym typeface="Source Code Pro"/>
              </a:rPr>
              <a:t>      value: "\n\000\001\001"</a:t>
            </a:r>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chemeClr val="dk1"/>
                </a:solidFill>
                <a:latin typeface="Source Code Pro"/>
                <a:ea typeface="Source Code Pro"/>
                <a:cs typeface="Source Code Pro"/>
                <a:sym typeface="Source Code Pro"/>
              </a:rPr>
              <a:t>      prefix_len: 32</a:t>
            </a:r>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chemeClr val="dk1"/>
                </a:solidFill>
                <a:latin typeface="Source Code Pro"/>
                <a:ea typeface="Source Code Pro"/>
                <a:cs typeface="Source Code Pro"/>
                <a:sym typeface="Source Code Pro"/>
              </a:rPr>
              <a:t>    }</a:t>
            </a:r>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chemeClr val="dk1"/>
                </a:solidFill>
                <a:latin typeface="Source Code Pro"/>
                <a:ea typeface="Source Code Pro"/>
                <a:cs typeface="Source Code Pro"/>
                <a:sym typeface="Source Code Pro"/>
              </a:rPr>
              <a:t>  }</a:t>
            </a:r>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chemeClr val="dk1"/>
                </a:solidFill>
                <a:latin typeface="Source Code Pro"/>
                <a:ea typeface="Source Code Pro"/>
                <a:cs typeface="Source Code Pro"/>
                <a:sym typeface="Source Code Pro"/>
              </a:rPr>
              <a:t>  action {</a:t>
            </a:r>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chemeClr val="dk1"/>
                </a:solidFill>
                <a:latin typeface="Source Code Pro"/>
                <a:ea typeface="Source Code Pro"/>
                <a:cs typeface="Source Code Pro"/>
                <a:sym typeface="Source Code Pro"/>
              </a:rPr>
              <a:t>    action_id: 16786453</a:t>
            </a:r>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chemeClr val="dk1"/>
                </a:solidFill>
                <a:latin typeface="Source Code Pro"/>
                <a:ea typeface="Source Code Pro"/>
                <a:cs typeface="Source Code Pro"/>
                <a:sym typeface="Source Code Pro"/>
              </a:rPr>
              <a:t>    params {</a:t>
            </a:r>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chemeClr val="dk1"/>
                </a:solidFill>
                <a:latin typeface="Source Code Pro"/>
                <a:ea typeface="Source Code Pro"/>
                <a:cs typeface="Source Code Pro"/>
                <a:sym typeface="Source Code Pro"/>
              </a:rPr>
              <a:t>      param_id: 1</a:t>
            </a:r>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chemeClr val="dk1"/>
                </a:solidFill>
                <a:latin typeface="Source Code Pro"/>
                <a:ea typeface="Source Code Pro"/>
                <a:cs typeface="Source Code Pro"/>
                <a:sym typeface="Source Code Pro"/>
              </a:rPr>
              <a:t>      value: "\000\000\000\000\000\n"</a:t>
            </a:r>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chemeClr val="dk1"/>
                </a:solidFill>
                <a:latin typeface="Source Code Pro"/>
                <a:ea typeface="Source Code Pro"/>
                <a:cs typeface="Source Code Pro"/>
                <a:sym typeface="Source Code Pro"/>
              </a:rPr>
              <a:t>    }</a:t>
            </a:r>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chemeClr val="dk1"/>
                </a:solidFill>
                <a:latin typeface="Source Code Pro"/>
                <a:ea typeface="Source Code Pro"/>
                <a:cs typeface="Source Code Pro"/>
                <a:sym typeface="Source Code Pro"/>
              </a:rPr>
              <a:t>    params {</a:t>
            </a:r>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chemeClr val="dk1"/>
                </a:solidFill>
                <a:latin typeface="Source Code Pro"/>
                <a:ea typeface="Source Code Pro"/>
                <a:cs typeface="Source Code Pro"/>
                <a:sym typeface="Source Code Pro"/>
              </a:rPr>
              <a:t>      param_id: 2</a:t>
            </a:r>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chemeClr val="dk1"/>
                </a:solidFill>
                <a:latin typeface="Source Code Pro"/>
                <a:ea typeface="Source Code Pro"/>
                <a:cs typeface="Source Code Pro"/>
                <a:sym typeface="Source Code Pro"/>
              </a:rPr>
              <a:t>      value: "\000\007"</a:t>
            </a:r>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chemeClr val="dk1"/>
                </a:solidFill>
                <a:latin typeface="Source Code Pro"/>
                <a:ea typeface="Source Code Pro"/>
                <a:cs typeface="Source Code Pro"/>
                <a:sym typeface="Source Code Pro"/>
              </a:rPr>
              <a:t>    }</a:t>
            </a:r>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chemeClr val="dk1"/>
                </a:solidFill>
                <a:latin typeface="Source Code Pro"/>
                <a:ea typeface="Source Code Pro"/>
                <a:cs typeface="Source Code Pro"/>
                <a:sym typeface="Source Code Pro"/>
              </a:rPr>
              <a:t>  }</a:t>
            </a:r>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chemeClr val="dk1"/>
                </a:solidFill>
                <a:latin typeface="Source Code Pro"/>
                <a:ea typeface="Source Code Pro"/>
                <a:cs typeface="Source Code Pro"/>
                <a:sym typeface="Source Code Pro"/>
              </a:rPr>
              <a:t>}</a:t>
            </a:r>
            <a:endParaRPr/>
          </a:p>
        </p:txBody>
      </p:sp>
      <p:sp>
        <p:nvSpPr>
          <p:cNvPr id="3278" name="Google Shape;3278;p207"/>
          <p:cNvSpPr/>
          <p:nvPr/>
        </p:nvSpPr>
        <p:spPr>
          <a:xfrm>
            <a:off x="196625" y="1188750"/>
            <a:ext cx="3020400" cy="2329500"/>
          </a:xfrm>
          <a:prstGeom prst="rect">
            <a:avLst/>
          </a:prstGeom>
          <a:solidFill>
            <a:srgbClr val="EEECE1">
              <a:alpha val="43137"/>
            </a:srgbClr>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000" b="0" i="0" u="none" strike="noStrike" cap="none">
                <a:solidFill>
                  <a:srgbClr val="D73A49"/>
                </a:solidFill>
                <a:latin typeface="Source Code Pro"/>
                <a:ea typeface="Source Code Pro"/>
                <a:cs typeface="Source Code Pro"/>
                <a:sym typeface="Source Code Pro"/>
              </a:rPr>
              <a:t>action</a:t>
            </a:r>
            <a:r>
              <a:rPr lang="en-US" sz="1000" b="0" i="0" u="none" strike="noStrike" cap="none">
                <a:solidFill>
                  <a:srgbClr val="24292E"/>
                </a:solidFill>
                <a:latin typeface="Source Code Pro"/>
                <a:ea typeface="Source Code Pro"/>
                <a:cs typeface="Source Code Pro"/>
                <a:sym typeface="Source Code Pro"/>
              </a:rPr>
              <a:t> </a:t>
            </a:r>
            <a:r>
              <a:rPr lang="en-US" sz="1000" b="0" i="0" u="none" strike="noStrike" cap="none">
                <a:solidFill>
                  <a:srgbClr val="000000"/>
                </a:solidFill>
                <a:latin typeface="Source Code Pro"/>
                <a:ea typeface="Source Code Pro"/>
                <a:cs typeface="Source Code Pro"/>
                <a:sym typeface="Source Code Pro"/>
              </a:rPr>
              <a:t>ipv4_forward</a:t>
            </a:r>
            <a:r>
              <a:rPr lang="en-US" sz="1000" b="0" i="0" u="none" strike="noStrike" cap="none">
                <a:solidFill>
                  <a:srgbClr val="24292E"/>
                </a:solidFill>
                <a:latin typeface="Source Code Pro"/>
                <a:ea typeface="Source Code Pro"/>
                <a:cs typeface="Source Code Pro"/>
                <a:sym typeface="Source Code Pro"/>
              </a:rPr>
              <a:t>(</a:t>
            </a:r>
            <a:r>
              <a:rPr lang="en-US" sz="1000" b="0" i="0" u="none" strike="noStrike" cap="none">
                <a:solidFill>
                  <a:srgbClr val="005CC5"/>
                </a:solidFill>
                <a:latin typeface="Source Code Pro"/>
                <a:ea typeface="Source Code Pro"/>
                <a:cs typeface="Source Code Pro"/>
                <a:sym typeface="Source Code Pro"/>
              </a:rPr>
              <a:t>bit</a:t>
            </a:r>
            <a:r>
              <a:rPr lang="en-US" sz="1000" b="0" i="0" u="none" strike="noStrike" cap="none">
                <a:solidFill>
                  <a:srgbClr val="000000"/>
                </a:solidFill>
                <a:latin typeface="Source Code Pro"/>
                <a:ea typeface="Source Code Pro"/>
                <a:cs typeface="Source Code Pro"/>
                <a:sym typeface="Source Code Pro"/>
              </a:rPr>
              <a:t>&lt;48&gt;</a:t>
            </a:r>
            <a:r>
              <a:rPr lang="en-US" sz="1000" b="0" i="0" u="none" strike="noStrike" cap="none">
                <a:solidFill>
                  <a:srgbClr val="24292E"/>
                </a:solidFill>
                <a:latin typeface="Source Code Pro"/>
                <a:ea typeface="Source Code Pro"/>
                <a:cs typeface="Source Code Pro"/>
                <a:sym typeface="Source Code Pro"/>
              </a:rPr>
              <a:t> </a:t>
            </a:r>
            <a:r>
              <a:rPr lang="en-US" sz="1000" b="0" i="0" u="none" strike="noStrike" cap="none">
                <a:solidFill>
                  <a:srgbClr val="000000"/>
                </a:solidFill>
                <a:latin typeface="Source Code Pro"/>
                <a:ea typeface="Source Code Pro"/>
                <a:cs typeface="Source Code Pro"/>
                <a:sym typeface="Source Code Pro"/>
              </a:rPr>
              <a:t>dstAddr</a:t>
            </a:r>
            <a:r>
              <a:rPr lang="en-US" sz="1000" b="0" i="0" u="none" strike="noStrike" cap="none">
                <a:solidFill>
                  <a:srgbClr val="24292E"/>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rgbClr val="000000"/>
              </a:buClr>
              <a:buSzPts val="1100"/>
              <a:buFont typeface="Arial"/>
              <a:buNone/>
            </a:pPr>
            <a:r>
              <a:rPr lang="en-US" sz="1000" b="0" i="0" u="none" strike="noStrike" cap="none">
                <a:solidFill>
                  <a:srgbClr val="24292E"/>
                </a:solidFill>
                <a:latin typeface="Source Code Pro"/>
                <a:ea typeface="Source Code Pro"/>
                <a:cs typeface="Source Code Pro"/>
                <a:sym typeface="Source Code Pro"/>
              </a:rPr>
              <a:t>                    </a:t>
            </a:r>
            <a:r>
              <a:rPr lang="en-US" sz="1000" b="0" i="0" u="none" strike="noStrike" cap="none">
                <a:solidFill>
                  <a:srgbClr val="005CC5"/>
                </a:solidFill>
                <a:latin typeface="Source Code Pro"/>
                <a:ea typeface="Source Code Pro"/>
                <a:cs typeface="Source Code Pro"/>
                <a:sym typeface="Source Code Pro"/>
              </a:rPr>
              <a:t>bit</a:t>
            </a:r>
            <a:r>
              <a:rPr lang="en-US" sz="1000" b="0" i="0" u="none" strike="noStrike" cap="none">
                <a:solidFill>
                  <a:srgbClr val="000000"/>
                </a:solidFill>
                <a:latin typeface="Source Code Pro"/>
                <a:ea typeface="Source Code Pro"/>
                <a:cs typeface="Source Code Pro"/>
                <a:sym typeface="Source Code Pro"/>
              </a:rPr>
              <a:t>&lt;9&gt;</a:t>
            </a:r>
            <a:r>
              <a:rPr lang="en-US" sz="1000" b="0" i="0" u="none" strike="noStrike" cap="none">
                <a:solidFill>
                  <a:srgbClr val="24292E"/>
                </a:solidFill>
                <a:latin typeface="Source Code Pro"/>
                <a:ea typeface="Source Code Pro"/>
                <a:cs typeface="Source Code Pro"/>
                <a:sym typeface="Source Code Pro"/>
              </a:rPr>
              <a:t>  </a:t>
            </a:r>
            <a:r>
              <a:rPr lang="en-US" sz="1000" b="0" i="0" u="none" strike="noStrike" cap="none">
                <a:solidFill>
                  <a:srgbClr val="000000"/>
                </a:solidFill>
                <a:latin typeface="Source Code Pro"/>
                <a:ea typeface="Source Code Pro"/>
                <a:cs typeface="Source Code Pro"/>
                <a:sym typeface="Source Code Pro"/>
              </a:rPr>
              <a:t>port</a:t>
            </a:r>
            <a:r>
              <a:rPr lang="en-US" sz="1000" b="0" i="0" u="none" strike="noStrike" cap="none">
                <a:solidFill>
                  <a:srgbClr val="24292E"/>
                </a:solidFill>
                <a:latin typeface="Source Code Pro"/>
                <a:ea typeface="Source Code Pro"/>
                <a:cs typeface="Source Code Pro"/>
                <a:sym typeface="Source Code Pro"/>
              </a:rPr>
              <a:t>) {</a:t>
            </a:r>
            <a:endParaRPr/>
          </a:p>
          <a:p>
            <a:pPr marL="0" marR="0" lvl="0" indent="0" algn="l" rtl="0">
              <a:lnSpc>
                <a:spcPct val="100000"/>
              </a:lnSpc>
              <a:spcBef>
                <a:spcPts val="0"/>
              </a:spcBef>
              <a:spcAft>
                <a:spcPts val="0"/>
              </a:spcAft>
              <a:buClr>
                <a:srgbClr val="000000"/>
              </a:buClr>
              <a:buSzPts val="1100"/>
              <a:buFont typeface="Arial"/>
              <a:buNone/>
            </a:pPr>
            <a:r>
              <a:rPr lang="en-US" sz="1000" b="0" i="0" u="none" strike="noStrike" cap="none">
                <a:solidFill>
                  <a:srgbClr val="24292E"/>
                </a:solidFill>
                <a:latin typeface="Source Code Pro"/>
                <a:ea typeface="Source Code Pro"/>
                <a:cs typeface="Source Code Pro"/>
                <a:sym typeface="Source Code Pro"/>
              </a:rPr>
              <a:t>   </a:t>
            </a:r>
            <a:r>
              <a:rPr lang="en-US" sz="1000" b="0" i="0" u="none" strike="noStrike" cap="none">
                <a:solidFill>
                  <a:srgbClr val="000000"/>
                </a:solidFill>
                <a:latin typeface="Source Code Pro"/>
                <a:ea typeface="Source Code Pro"/>
                <a:cs typeface="Source Code Pro"/>
                <a:sym typeface="Source Code Pro"/>
              </a:rPr>
              <a:t>/* Action implementation */</a:t>
            </a:r>
            <a:endParaRPr/>
          </a:p>
          <a:p>
            <a:pPr marL="0" marR="0" lvl="0" indent="0" algn="l" rtl="0">
              <a:lnSpc>
                <a:spcPct val="100000"/>
              </a:lnSpc>
              <a:spcBef>
                <a:spcPts val="0"/>
              </a:spcBef>
              <a:spcAft>
                <a:spcPts val="0"/>
              </a:spcAft>
              <a:buClr>
                <a:srgbClr val="000000"/>
              </a:buClr>
              <a:buSzPts val="1100"/>
              <a:buFont typeface="Arial"/>
              <a:buNone/>
            </a:pPr>
            <a:r>
              <a:rPr lang="en-US" sz="1000" b="0" i="0" u="none" strike="noStrike" cap="none">
                <a:solidFill>
                  <a:srgbClr val="24292E"/>
                </a:solidFill>
                <a:latin typeface="Source Code Pro"/>
                <a:ea typeface="Source Code Pro"/>
                <a:cs typeface="Source Code Pro"/>
                <a:sym typeface="Source Code Pro"/>
              </a:rPr>
              <a:t>}</a:t>
            </a:r>
            <a:br>
              <a:rPr lang="en-US" sz="1000" b="0" i="0" u="none" strike="noStrike" cap="none">
                <a:solidFill>
                  <a:srgbClr val="24292E"/>
                </a:solidFill>
                <a:latin typeface="Source Code Pro"/>
                <a:ea typeface="Source Code Pro"/>
                <a:cs typeface="Source Code Pro"/>
                <a:sym typeface="Source Code Pro"/>
              </a:rPr>
            </a:br>
            <a:r>
              <a:rPr lang="en-US" sz="1000" b="0" i="0" u="none" strike="noStrike" cap="none">
                <a:solidFill>
                  <a:srgbClr val="D73A49"/>
                </a:solidFill>
                <a:latin typeface="Source Code Pro"/>
                <a:ea typeface="Source Code Pro"/>
                <a:cs typeface="Source Code Pro"/>
                <a:sym typeface="Source Code Pro"/>
              </a:rPr>
              <a:t>table</a:t>
            </a:r>
            <a:r>
              <a:rPr lang="en-US" sz="1000" b="0" i="0" u="none" strike="noStrike" cap="none">
                <a:solidFill>
                  <a:srgbClr val="24292E"/>
                </a:solidFill>
                <a:latin typeface="Source Code Pro"/>
                <a:ea typeface="Source Code Pro"/>
                <a:cs typeface="Source Code Pro"/>
                <a:sym typeface="Source Code Pro"/>
              </a:rPr>
              <a:t> </a:t>
            </a:r>
            <a:r>
              <a:rPr lang="en-US" sz="1000" b="0" i="0" u="none" strike="noStrike" cap="none">
                <a:solidFill>
                  <a:srgbClr val="000000"/>
                </a:solidFill>
                <a:latin typeface="Source Code Pro"/>
                <a:ea typeface="Source Code Pro"/>
                <a:cs typeface="Source Code Pro"/>
                <a:sym typeface="Source Code Pro"/>
              </a:rPr>
              <a:t>ipv4_lpm</a:t>
            </a:r>
            <a:r>
              <a:rPr lang="en-US" sz="1000" b="0" i="0" u="none" strike="noStrike" cap="none">
                <a:solidFill>
                  <a:srgbClr val="24292E"/>
                </a:solidFill>
                <a:latin typeface="Source Code Pro"/>
                <a:ea typeface="Source Code Pro"/>
                <a:cs typeface="Source Code Pro"/>
                <a:sym typeface="Source Code Pro"/>
              </a:rPr>
              <a:t> {</a:t>
            </a:r>
            <a:endParaRPr/>
          </a:p>
          <a:p>
            <a:pPr marL="0" marR="0" lvl="0" indent="0" algn="l" rtl="0">
              <a:lnSpc>
                <a:spcPct val="100000"/>
              </a:lnSpc>
              <a:spcBef>
                <a:spcPts val="0"/>
              </a:spcBef>
              <a:spcAft>
                <a:spcPts val="0"/>
              </a:spcAft>
              <a:buClr>
                <a:srgbClr val="000000"/>
              </a:buClr>
              <a:buSzPts val="1100"/>
              <a:buFont typeface="Arial"/>
              <a:buNone/>
            </a:pPr>
            <a:r>
              <a:rPr lang="en-US" sz="1000" b="0" i="0" u="none" strike="noStrike" cap="none">
                <a:solidFill>
                  <a:srgbClr val="24292E"/>
                </a:solidFill>
                <a:latin typeface="Source Code Pro"/>
                <a:ea typeface="Source Code Pro"/>
                <a:cs typeface="Source Code Pro"/>
                <a:sym typeface="Source Code Pro"/>
              </a:rPr>
              <a:t>   </a:t>
            </a:r>
            <a:r>
              <a:rPr lang="en-US" sz="1000" b="0" i="0" u="none" strike="noStrike" cap="none">
                <a:solidFill>
                  <a:srgbClr val="005CC5"/>
                </a:solidFill>
                <a:latin typeface="Source Code Pro"/>
                <a:ea typeface="Source Code Pro"/>
                <a:cs typeface="Source Code Pro"/>
                <a:sym typeface="Source Code Pro"/>
              </a:rPr>
              <a:t>key</a:t>
            </a:r>
            <a:r>
              <a:rPr lang="en-US" sz="1000" b="0" i="0" u="none" strike="noStrike" cap="none">
                <a:solidFill>
                  <a:srgbClr val="24292E"/>
                </a:solidFill>
                <a:latin typeface="Source Code Pro"/>
                <a:ea typeface="Source Code Pro"/>
                <a:cs typeface="Source Code Pro"/>
                <a:sym typeface="Source Code Pro"/>
              </a:rPr>
              <a:t> = {</a:t>
            </a:r>
            <a:endParaRPr/>
          </a:p>
          <a:p>
            <a:pPr marL="0" marR="0" lvl="0" indent="0" algn="l" rtl="0">
              <a:lnSpc>
                <a:spcPct val="100000"/>
              </a:lnSpc>
              <a:spcBef>
                <a:spcPts val="0"/>
              </a:spcBef>
              <a:spcAft>
                <a:spcPts val="0"/>
              </a:spcAft>
              <a:buClr>
                <a:srgbClr val="000000"/>
              </a:buClr>
              <a:buSzPts val="1100"/>
              <a:buFont typeface="Arial"/>
              <a:buNone/>
            </a:pPr>
            <a:r>
              <a:rPr lang="en-US" sz="1000" b="0" i="0" u="none" strike="noStrike" cap="none">
                <a:solidFill>
                  <a:srgbClr val="24292E"/>
                </a:solidFill>
                <a:latin typeface="Source Code Pro"/>
                <a:ea typeface="Source Code Pro"/>
                <a:cs typeface="Source Code Pro"/>
                <a:sym typeface="Source Code Pro"/>
              </a:rPr>
              <a:t>       </a:t>
            </a:r>
            <a:r>
              <a:rPr lang="en-US" sz="1000" b="0" i="0" u="none" strike="noStrike" cap="none">
                <a:solidFill>
                  <a:srgbClr val="000000"/>
                </a:solidFill>
                <a:latin typeface="Source Code Pro"/>
                <a:ea typeface="Source Code Pro"/>
                <a:cs typeface="Source Code Pro"/>
                <a:sym typeface="Source Code Pro"/>
              </a:rPr>
              <a:t>hdr.ipv4.dstAddr</a:t>
            </a:r>
            <a:r>
              <a:rPr lang="en-US" sz="1000" b="0" i="0" u="none" strike="noStrike" cap="none">
                <a:solidFill>
                  <a:srgbClr val="24292E"/>
                </a:solidFill>
                <a:latin typeface="Source Code Pro"/>
                <a:ea typeface="Source Code Pro"/>
                <a:cs typeface="Source Code Pro"/>
                <a:sym typeface="Source Code Pro"/>
              </a:rPr>
              <a:t>: </a:t>
            </a:r>
            <a:r>
              <a:rPr lang="en-US" sz="1000" b="0" i="0" u="none" strike="noStrike" cap="none">
                <a:solidFill>
                  <a:srgbClr val="6F42C1"/>
                </a:solidFill>
                <a:latin typeface="Source Code Pro"/>
                <a:ea typeface="Source Code Pro"/>
                <a:cs typeface="Source Code Pro"/>
                <a:sym typeface="Source Code Pro"/>
              </a:rPr>
              <a:t>lpm</a:t>
            </a:r>
            <a:r>
              <a:rPr lang="en-US" sz="1000" b="0" i="0" u="none" strike="noStrike" cap="none">
                <a:solidFill>
                  <a:srgbClr val="24292E"/>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rgbClr val="000000"/>
              </a:buClr>
              <a:buSzPts val="1100"/>
              <a:buFont typeface="Arial"/>
              <a:buNone/>
            </a:pPr>
            <a:r>
              <a:rPr lang="en-US" sz="1000" b="0" i="0" u="none" strike="noStrike" cap="none">
                <a:solidFill>
                  <a:srgbClr val="24292E"/>
                </a:solidFill>
                <a:latin typeface="Source Code Pro"/>
                <a:ea typeface="Source Code Pro"/>
                <a:cs typeface="Source Code Pro"/>
                <a:sym typeface="Source Code Pro"/>
              </a:rPr>
              <a:t>   }</a:t>
            </a:r>
            <a:endParaRPr/>
          </a:p>
          <a:p>
            <a:pPr marL="0" marR="0" lvl="0" indent="0" algn="l" rtl="0">
              <a:lnSpc>
                <a:spcPct val="100000"/>
              </a:lnSpc>
              <a:spcBef>
                <a:spcPts val="0"/>
              </a:spcBef>
              <a:spcAft>
                <a:spcPts val="0"/>
              </a:spcAft>
              <a:buClr>
                <a:srgbClr val="000000"/>
              </a:buClr>
              <a:buSzPts val="1100"/>
              <a:buFont typeface="Arial"/>
              <a:buNone/>
            </a:pPr>
            <a:r>
              <a:rPr lang="en-US" sz="1000" b="0" i="0" u="none" strike="noStrike" cap="none">
                <a:solidFill>
                  <a:srgbClr val="24292E"/>
                </a:solidFill>
                <a:latin typeface="Source Code Pro"/>
                <a:ea typeface="Source Code Pro"/>
                <a:cs typeface="Source Code Pro"/>
                <a:sym typeface="Source Code Pro"/>
              </a:rPr>
              <a:t>   </a:t>
            </a:r>
            <a:r>
              <a:rPr lang="en-US" sz="1000" b="0" i="0" u="none" strike="noStrike" cap="none">
                <a:solidFill>
                  <a:srgbClr val="D73A49"/>
                </a:solidFill>
                <a:latin typeface="Source Code Pro"/>
                <a:ea typeface="Source Code Pro"/>
                <a:cs typeface="Source Code Pro"/>
                <a:sym typeface="Source Code Pro"/>
              </a:rPr>
              <a:t>actions</a:t>
            </a:r>
            <a:r>
              <a:rPr lang="en-US" sz="1000" b="0" i="0" u="none" strike="noStrike" cap="none">
                <a:solidFill>
                  <a:srgbClr val="24292E"/>
                </a:solidFill>
                <a:latin typeface="Source Code Pro"/>
                <a:ea typeface="Source Code Pro"/>
                <a:cs typeface="Source Code Pro"/>
                <a:sym typeface="Source Code Pro"/>
              </a:rPr>
              <a:t> = {</a:t>
            </a:r>
            <a:endParaRPr/>
          </a:p>
          <a:p>
            <a:pPr marL="0" marR="0" lvl="0" indent="0" algn="l" rtl="0">
              <a:lnSpc>
                <a:spcPct val="100000"/>
              </a:lnSpc>
              <a:spcBef>
                <a:spcPts val="0"/>
              </a:spcBef>
              <a:spcAft>
                <a:spcPts val="0"/>
              </a:spcAft>
              <a:buClr>
                <a:srgbClr val="000000"/>
              </a:buClr>
              <a:buSzPts val="1100"/>
              <a:buFont typeface="Arial"/>
              <a:buNone/>
            </a:pPr>
            <a:r>
              <a:rPr lang="en-US" sz="1000" b="0" i="0" u="none" strike="noStrike" cap="none">
                <a:solidFill>
                  <a:srgbClr val="24292E"/>
                </a:solidFill>
                <a:latin typeface="Source Code Pro"/>
                <a:ea typeface="Source Code Pro"/>
                <a:cs typeface="Source Code Pro"/>
                <a:sym typeface="Source Code Pro"/>
              </a:rPr>
              <a:t>       </a:t>
            </a:r>
            <a:r>
              <a:rPr lang="en-US" sz="1000" b="0" i="0" u="none" strike="noStrike" cap="none">
                <a:solidFill>
                  <a:srgbClr val="000000"/>
                </a:solidFill>
                <a:latin typeface="Source Code Pro"/>
                <a:ea typeface="Source Code Pro"/>
                <a:cs typeface="Source Code Pro"/>
                <a:sym typeface="Source Code Pro"/>
              </a:rPr>
              <a:t>ipv4_forward;</a:t>
            </a:r>
            <a:endParaRPr/>
          </a:p>
          <a:p>
            <a:pPr marL="0" marR="0" lvl="0" indent="0" algn="l" rtl="0">
              <a:lnSpc>
                <a:spcPct val="100000"/>
              </a:lnSpc>
              <a:spcBef>
                <a:spcPts val="0"/>
              </a:spcBef>
              <a:spcAft>
                <a:spcPts val="0"/>
              </a:spcAft>
              <a:buClr>
                <a:srgbClr val="000000"/>
              </a:buClr>
              <a:buSzPts val="1100"/>
              <a:buFont typeface="Arial"/>
              <a:buNone/>
            </a:pPr>
            <a:r>
              <a:rPr lang="en-US" sz="1000" b="0" i="0" u="none" strike="noStrike" cap="none">
                <a:solidFill>
                  <a:srgbClr val="24292E"/>
                </a:solidFill>
                <a:latin typeface="Source Code Pro"/>
                <a:ea typeface="Source Code Pro"/>
                <a:cs typeface="Source Code Pro"/>
                <a:sym typeface="Source Code Pro"/>
              </a:rPr>
              <a:t>       </a:t>
            </a:r>
            <a:r>
              <a:rPr lang="en-US" sz="1000" b="0" i="0" u="none" strike="noStrike" cap="none">
                <a:solidFill>
                  <a:srgbClr val="000000"/>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rgbClr val="000000"/>
              </a:buClr>
              <a:buSzPts val="1100"/>
              <a:buFont typeface="Arial"/>
              <a:buNone/>
            </a:pPr>
            <a:r>
              <a:rPr lang="en-US" sz="1000" b="0" i="0" u="none" strike="noStrike" cap="none">
                <a:solidFill>
                  <a:srgbClr val="24292E"/>
                </a:solidFill>
                <a:latin typeface="Source Code Pro"/>
                <a:ea typeface="Source Code Pro"/>
                <a:cs typeface="Source Code Pro"/>
                <a:sym typeface="Source Code Pro"/>
              </a:rPr>
              <a:t>   }</a:t>
            </a:r>
            <a:endParaRPr/>
          </a:p>
          <a:p>
            <a:pPr marL="0" marR="0" lvl="0" indent="0" algn="l" rtl="0">
              <a:lnSpc>
                <a:spcPct val="100000"/>
              </a:lnSpc>
              <a:spcBef>
                <a:spcPts val="0"/>
              </a:spcBef>
              <a:spcAft>
                <a:spcPts val="0"/>
              </a:spcAft>
              <a:buClr>
                <a:srgbClr val="000000"/>
              </a:buClr>
              <a:buSzPts val="1100"/>
              <a:buFont typeface="Arial"/>
              <a:buNone/>
            </a:pPr>
            <a:r>
              <a:rPr lang="en-US" sz="1000" b="0" i="0" u="none" strike="noStrike" cap="none">
                <a:solidFill>
                  <a:srgbClr val="24292E"/>
                </a:solidFill>
                <a:latin typeface="Source Code Pro"/>
                <a:ea typeface="Source Code Pro"/>
                <a:cs typeface="Source Code Pro"/>
                <a:sym typeface="Source Code Pro"/>
              </a:rPr>
              <a:t> </a:t>
            </a:r>
            <a:r>
              <a:rPr lang="en-US" sz="1000" b="0" i="0" u="none" strike="noStrike" cap="none">
                <a:solidFill>
                  <a:srgbClr val="000000"/>
                </a:solidFill>
                <a:latin typeface="Source Code Pro"/>
                <a:ea typeface="Source Code Pro"/>
                <a:cs typeface="Source Code Pro"/>
                <a:sym typeface="Source Code Pro"/>
              </a:rPr>
              <a:t>  ...</a:t>
            </a:r>
            <a:endParaRPr/>
          </a:p>
          <a:p>
            <a:pPr marL="0" marR="0" lvl="0" indent="0" algn="l" rtl="0">
              <a:lnSpc>
                <a:spcPct val="100000"/>
              </a:lnSpc>
              <a:spcBef>
                <a:spcPts val="0"/>
              </a:spcBef>
              <a:spcAft>
                <a:spcPts val="0"/>
              </a:spcAft>
              <a:buClr>
                <a:srgbClr val="000000"/>
              </a:buClr>
              <a:buSzPts val="1100"/>
              <a:buFont typeface="Arial"/>
              <a:buNone/>
            </a:pPr>
            <a:r>
              <a:rPr lang="en-US" sz="1000" b="0" i="0" u="none" strike="noStrike" cap="none">
                <a:solidFill>
                  <a:srgbClr val="24292E"/>
                </a:solidFill>
                <a:latin typeface="Source Code Pro"/>
                <a:ea typeface="Source Code Pro"/>
                <a:cs typeface="Source Code Pro"/>
                <a:sym typeface="Source Code Pro"/>
              </a:rPr>
              <a:t>}</a:t>
            </a:r>
            <a:endParaRPr/>
          </a:p>
          <a:p>
            <a:pPr marL="0" marR="0" lvl="0" indent="0" algn="l" rtl="0">
              <a:lnSpc>
                <a:spcPct val="100000"/>
              </a:lnSpc>
              <a:spcBef>
                <a:spcPts val="0"/>
              </a:spcBef>
              <a:spcAft>
                <a:spcPts val="0"/>
              </a:spcAft>
              <a:buClr>
                <a:schemeClr val="dk1"/>
              </a:buClr>
              <a:buSzPts val="1100"/>
              <a:buFont typeface="Arial"/>
              <a:buNone/>
            </a:pPr>
            <a:endParaRPr sz="1000" b="0" i="0" u="none" strike="noStrike" cap="none">
              <a:solidFill>
                <a:schemeClr val="dk1"/>
              </a:solidFill>
              <a:latin typeface="Source Code Pro"/>
              <a:ea typeface="Source Code Pro"/>
              <a:cs typeface="Source Code Pro"/>
              <a:sym typeface="Source Code Pro"/>
            </a:endParaRPr>
          </a:p>
        </p:txBody>
      </p:sp>
      <p:sp>
        <p:nvSpPr>
          <p:cNvPr id="3279" name="Google Shape;3279;p207"/>
          <p:cNvSpPr txBox="1"/>
          <p:nvPr/>
        </p:nvSpPr>
        <p:spPr>
          <a:xfrm>
            <a:off x="901425" y="4099900"/>
            <a:ext cx="3853200" cy="594000"/>
          </a:xfrm>
          <a:prstGeom prst="rect">
            <a:avLst/>
          </a:prstGeom>
          <a:solidFill>
            <a:srgbClr val="FFF2CC"/>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Source Code Pro"/>
              <a:buNone/>
            </a:pPr>
            <a:r>
              <a:rPr lang="en-US" sz="1100" b="0" i="0" u="none" strike="noStrike" cap="none">
                <a:solidFill>
                  <a:schemeClr val="dk1"/>
                </a:solidFill>
                <a:latin typeface="Source Code Pro"/>
                <a:ea typeface="Source Code Pro"/>
                <a:cs typeface="Source Code Pro"/>
                <a:sym typeface="Source Code Pro"/>
              </a:rPr>
              <a:t>hdr.ipv4.dstAddr=10.0.1.1/32</a:t>
            </a:r>
            <a:br>
              <a:rPr lang="en-US" sz="1100" b="0" i="0" u="none" strike="noStrike" cap="none">
                <a:solidFill>
                  <a:schemeClr val="dk1"/>
                </a:solidFill>
                <a:latin typeface="Source Code Pro"/>
                <a:ea typeface="Source Code Pro"/>
                <a:cs typeface="Source Code Pro"/>
                <a:sym typeface="Source Code Pro"/>
              </a:rPr>
            </a:br>
            <a:r>
              <a:rPr lang="en-US" sz="1100" b="0" i="0" u="none" strike="noStrike" cap="none">
                <a:solidFill>
                  <a:schemeClr val="dk1"/>
                </a:solidFill>
                <a:latin typeface="Source Code Pro"/>
                <a:ea typeface="Source Code Pro"/>
                <a:cs typeface="Source Code Pro"/>
                <a:sym typeface="Source Code Pro"/>
              </a:rPr>
              <a:t>	-&gt; ipv4_forward(00:00:00:00:00:10, 7) </a:t>
            </a:r>
            <a:endParaRPr/>
          </a:p>
        </p:txBody>
      </p:sp>
      <p:sp>
        <p:nvSpPr>
          <p:cNvPr id="3280" name="Google Shape;3280;p207"/>
          <p:cNvSpPr/>
          <p:nvPr/>
        </p:nvSpPr>
        <p:spPr>
          <a:xfrm>
            <a:off x="3923900" y="2589425"/>
            <a:ext cx="1599600" cy="1440300"/>
          </a:xfrm>
          <a:prstGeom prst="bentArrow">
            <a:avLst>
              <a:gd name="adj1" fmla="val 12887"/>
              <a:gd name="adj2" fmla="val 12885"/>
              <a:gd name="adj3" fmla="val 25356"/>
              <a:gd name="adj4" fmla="val 38409"/>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1" name="Google Shape;3281;p207"/>
          <p:cNvSpPr/>
          <p:nvPr/>
        </p:nvSpPr>
        <p:spPr>
          <a:xfrm>
            <a:off x="1007475" y="3601475"/>
            <a:ext cx="353400" cy="428400"/>
          </a:xfrm>
          <a:prstGeom prst="downArrow">
            <a:avLst>
              <a:gd name="adj1" fmla="val 50000"/>
              <a:gd name="adj2" fmla="val 50000"/>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2" name="Google Shape;3282;p207"/>
          <p:cNvSpPr txBox="1"/>
          <p:nvPr/>
        </p:nvSpPr>
        <p:spPr>
          <a:xfrm>
            <a:off x="196625" y="796225"/>
            <a:ext cx="3020400" cy="30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basic_router.p4</a:t>
            </a:r>
            <a:endParaRPr/>
          </a:p>
        </p:txBody>
      </p:sp>
      <p:sp>
        <p:nvSpPr>
          <p:cNvPr id="3283" name="Google Shape;3283;p207"/>
          <p:cNvSpPr txBox="1"/>
          <p:nvPr/>
        </p:nvSpPr>
        <p:spPr>
          <a:xfrm>
            <a:off x="1442575" y="3693912"/>
            <a:ext cx="3020400" cy="30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Logical view of table entry</a:t>
            </a:r>
            <a:endParaRPr/>
          </a:p>
        </p:txBody>
      </p:sp>
      <p:sp>
        <p:nvSpPr>
          <p:cNvPr id="3284" name="Google Shape;3284;p207"/>
          <p:cNvSpPr txBox="1"/>
          <p:nvPr/>
        </p:nvSpPr>
        <p:spPr>
          <a:xfrm>
            <a:off x="5806317" y="796225"/>
            <a:ext cx="3020400" cy="30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Protobuf message</a:t>
            </a:r>
            <a:endParaRPr/>
          </a:p>
        </p:txBody>
      </p:sp>
      <p:sp>
        <p:nvSpPr>
          <p:cNvPr id="3285" name="Google Shape;3285;p207"/>
          <p:cNvSpPr txBox="1"/>
          <p:nvPr/>
        </p:nvSpPr>
        <p:spPr>
          <a:xfrm>
            <a:off x="3217025" y="1995429"/>
            <a:ext cx="2289000" cy="5940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Control plane</a:t>
            </a:r>
            <a:br>
              <a:rPr lang="en-US" sz="1400" b="1" i="0" u="none" strike="noStrike" cap="none">
                <a:solidFill>
                  <a:srgbClr val="000000"/>
                </a:solidFill>
                <a:latin typeface="Arial"/>
                <a:ea typeface="Arial"/>
                <a:cs typeface="Arial"/>
                <a:sym typeface="Arial"/>
              </a:rPr>
            </a:br>
            <a:r>
              <a:rPr lang="en-US" sz="1400" b="1" i="0" u="none" strike="noStrike" cap="none">
                <a:solidFill>
                  <a:srgbClr val="000000"/>
                </a:solidFill>
                <a:latin typeface="Arial"/>
                <a:ea typeface="Arial"/>
                <a:cs typeface="Arial"/>
                <a:sym typeface="Arial"/>
              </a:rPr>
              <a:t>generates</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289"/>
        <p:cNvGrpSpPr/>
        <p:nvPr/>
      </p:nvGrpSpPr>
      <p:grpSpPr>
        <a:xfrm>
          <a:off x="0" y="0"/>
          <a:ext cx="0" cy="0"/>
          <a:chOff x="0" y="0"/>
          <a:chExt cx="0" cy="0"/>
        </a:xfrm>
      </p:grpSpPr>
      <p:sp>
        <p:nvSpPr>
          <p:cNvPr id="3290" name="Google Shape;3290;p208"/>
          <p:cNvSpPr/>
          <p:nvPr/>
        </p:nvSpPr>
        <p:spPr>
          <a:xfrm>
            <a:off x="232625" y="779000"/>
            <a:ext cx="4536300" cy="3322500"/>
          </a:xfrm>
          <a:prstGeom prst="rect">
            <a:avLst/>
          </a:prstGeom>
          <a:solidFill>
            <a:srgbClr val="EEECE1">
              <a:alpha val="43140"/>
            </a:srgbClr>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Source Code Pro"/>
              <a:ea typeface="Source Code Pro"/>
              <a:cs typeface="Source Code Pro"/>
              <a:sym typeface="Source Code Pro"/>
            </a:endParaRPr>
          </a:p>
        </p:txBody>
      </p:sp>
      <p:sp>
        <p:nvSpPr>
          <p:cNvPr id="3291" name="Google Shape;3291;p208"/>
          <p:cNvSpPr txBox="1">
            <a:spLocks noGrp="1"/>
          </p:cNvSpPr>
          <p:nvPr>
            <p:ph type="title"/>
          </p:nvPr>
        </p:nvSpPr>
        <p:spPr>
          <a:xfrm>
            <a:off x="152400" y="127400"/>
            <a:ext cx="8686800" cy="47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P4Runtime </a:t>
            </a:r>
            <a:r>
              <a:rPr lang="en-US">
                <a:latin typeface="Consolas"/>
                <a:ea typeface="Consolas"/>
                <a:cs typeface="Consolas"/>
                <a:sym typeface="Consolas"/>
              </a:rPr>
              <a:t>SetPipelineConfig</a:t>
            </a:r>
            <a:endParaRPr>
              <a:latin typeface="Consolas"/>
              <a:ea typeface="Consolas"/>
              <a:cs typeface="Consolas"/>
              <a:sym typeface="Consolas"/>
            </a:endParaRPr>
          </a:p>
        </p:txBody>
      </p:sp>
      <p:sp>
        <p:nvSpPr>
          <p:cNvPr id="3292" name="Google Shape;3292;p208"/>
          <p:cNvSpPr txBox="1"/>
          <p:nvPr/>
        </p:nvSpPr>
        <p:spPr>
          <a:xfrm>
            <a:off x="235500" y="779000"/>
            <a:ext cx="4497600" cy="3169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a:solidFill>
                  <a:srgbClr val="D73A49"/>
                </a:solidFill>
                <a:latin typeface="Consolas"/>
                <a:ea typeface="Consolas"/>
                <a:cs typeface="Consolas"/>
                <a:sym typeface="Consolas"/>
              </a:rPr>
              <a:t>message</a:t>
            </a:r>
            <a:r>
              <a:rPr lang="en-US">
                <a:solidFill>
                  <a:srgbClr val="24292E"/>
                </a:solidFill>
                <a:latin typeface="Consolas"/>
                <a:ea typeface="Consolas"/>
                <a:cs typeface="Consolas"/>
                <a:sym typeface="Consolas"/>
              </a:rPr>
              <a:t> </a:t>
            </a:r>
            <a:r>
              <a:rPr lang="en-US">
                <a:solidFill>
                  <a:srgbClr val="6F42C1"/>
                </a:solidFill>
                <a:latin typeface="Consolas"/>
                <a:ea typeface="Consolas"/>
                <a:cs typeface="Consolas"/>
                <a:sym typeface="Consolas"/>
              </a:rPr>
              <a:t>SetForwardingPipelineConfigRequest</a:t>
            </a:r>
            <a:r>
              <a:rPr lang="en-US">
                <a:solidFill>
                  <a:srgbClr val="24292E"/>
                </a:solidFill>
                <a:latin typeface="Consolas"/>
                <a:ea typeface="Consolas"/>
                <a:cs typeface="Consolas"/>
                <a:sym typeface="Consolas"/>
              </a:rPr>
              <a:t> {</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a:t>
            </a:r>
            <a:r>
              <a:rPr lang="en-US">
                <a:solidFill>
                  <a:srgbClr val="D73A49"/>
                </a:solidFill>
                <a:latin typeface="Consolas"/>
                <a:ea typeface="Consolas"/>
                <a:cs typeface="Consolas"/>
                <a:sym typeface="Consolas"/>
              </a:rPr>
              <a:t>enum</a:t>
            </a:r>
            <a:r>
              <a:rPr lang="en-US">
                <a:solidFill>
                  <a:srgbClr val="24292E"/>
                </a:solidFill>
                <a:latin typeface="Consolas"/>
                <a:ea typeface="Consolas"/>
                <a:cs typeface="Consolas"/>
                <a:sym typeface="Consolas"/>
              </a:rPr>
              <a:t> </a:t>
            </a:r>
            <a:r>
              <a:rPr lang="en-US">
                <a:solidFill>
                  <a:srgbClr val="6F42C1"/>
                </a:solidFill>
                <a:latin typeface="Consolas"/>
                <a:ea typeface="Consolas"/>
                <a:cs typeface="Consolas"/>
                <a:sym typeface="Consolas"/>
              </a:rPr>
              <a:t>Action</a:t>
            </a:r>
            <a:r>
              <a:rPr lang="en-US">
                <a:solidFill>
                  <a:srgbClr val="24292E"/>
                </a:solidFill>
                <a:latin typeface="Consolas"/>
                <a:ea typeface="Consolas"/>
                <a:cs typeface="Consolas"/>
                <a:sym typeface="Consolas"/>
              </a:rPr>
              <a:t> {</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a:t>
            </a:r>
            <a:r>
              <a:rPr lang="en-US">
                <a:solidFill>
                  <a:srgbClr val="005CC5"/>
                </a:solidFill>
                <a:latin typeface="Consolas"/>
                <a:ea typeface="Consolas"/>
                <a:cs typeface="Consolas"/>
                <a:sym typeface="Consolas"/>
              </a:rPr>
              <a:t>UNSPECIFIED</a:t>
            </a:r>
            <a:r>
              <a:rPr lang="en-US">
                <a:solidFill>
                  <a:srgbClr val="24292E"/>
                </a:solidFill>
                <a:latin typeface="Consolas"/>
                <a:ea typeface="Consolas"/>
                <a:cs typeface="Consolas"/>
                <a:sym typeface="Consolas"/>
              </a:rPr>
              <a:t> = </a:t>
            </a:r>
            <a:r>
              <a:rPr lang="en-US">
                <a:solidFill>
                  <a:srgbClr val="005CC5"/>
                </a:solidFill>
                <a:latin typeface="Consolas"/>
                <a:ea typeface="Consolas"/>
                <a:cs typeface="Consolas"/>
                <a:sym typeface="Consolas"/>
              </a:rPr>
              <a:t>0</a:t>
            </a: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a:t>
            </a:r>
            <a:r>
              <a:rPr lang="en-US">
                <a:solidFill>
                  <a:srgbClr val="005CC5"/>
                </a:solidFill>
                <a:latin typeface="Consolas"/>
                <a:ea typeface="Consolas"/>
                <a:cs typeface="Consolas"/>
                <a:sym typeface="Consolas"/>
              </a:rPr>
              <a:t>VERIFY</a:t>
            </a:r>
            <a:r>
              <a:rPr lang="en-US">
                <a:solidFill>
                  <a:srgbClr val="24292E"/>
                </a:solidFill>
                <a:latin typeface="Consolas"/>
                <a:ea typeface="Consolas"/>
                <a:cs typeface="Consolas"/>
                <a:sym typeface="Consolas"/>
              </a:rPr>
              <a:t> = </a:t>
            </a:r>
            <a:r>
              <a:rPr lang="en-US">
                <a:solidFill>
                  <a:srgbClr val="005CC5"/>
                </a:solidFill>
                <a:latin typeface="Consolas"/>
                <a:ea typeface="Consolas"/>
                <a:cs typeface="Consolas"/>
                <a:sym typeface="Consolas"/>
              </a:rPr>
              <a:t>1</a:t>
            </a: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a:t>
            </a:r>
            <a:r>
              <a:rPr lang="en-US">
                <a:solidFill>
                  <a:srgbClr val="005CC5"/>
                </a:solidFill>
                <a:latin typeface="Consolas"/>
                <a:ea typeface="Consolas"/>
                <a:cs typeface="Consolas"/>
                <a:sym typeface="Consolas"/>
              </a:rPr>
              <a:t>VERIFY_AND_SAVE</a:t>
            </a:r>
            <a:r>
              <a:rPr lang="en-US">
                <a:solidFill>
                  <a:srgbClr val="24292E"/>
                </a:solidFill>
                <a:latin typeface="Consolas"/>
                <a:ea typeface="Consolas"/>
                <a:cs typeface="Consolas"/>
                <a:sym typeface="Consolas"/>
              </a:rPr>
              <a:t> = </a:t>
            </a:r>
            <a:r>
              <a:rPr lang="en-US">
                <a:solidFill>
                  <a:srgbClr val="005CC5"/>
                </a:solidFill>
                <a:latin typeface="Consolas"/>
                <a:ea typeface="Consolas"/>
                <a:cs typeface="Consolas"/>
                <a:sym typeface="Consolas"/>
              </a:rPr>
              <a:t>2</a:t>
            </a: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a:t>
            </a:r>
            <a:r>
              <a:rPr lang="en-US">
                <a:solidFill>
                  <a:srgbClr val="005CC5"/>
                </a:solidFill>
                <a:latin typeface="Consolas"/>
                <a:ea typeface="Consolas"/>
                <a:cs typeface="Consolas"/>
                <a:sym typeface="Consolas"/>
              </a:rPr>
              <a:t>VERIFY_AND_COMMIT</a:t>
            </a:r>
            <a:r>
              <a:rPr lang="en-US">
                <a:solidFill>
                  <a:srgbClr val="24292E"/>
                </a:solidFill>
                <a:latin typeface="Consolas"/>
                <a:ea typeface="Consolas"/>
                <a:cs typeface="Consolas"/>
                <a:sym typeface="Consolas"/>
              </a:rPr>
              <a:t> = </a:t>
            </a:r>
            <a:r>
              <a:rPr lang="en-US">
                <a:solidFill>
                  <a:srgbClr val="005CC5"/>
                </a:solidFill>
                <a:latin typeface="Consolas"/>
                <a:ea typeface="Consolas"/>
                <a:cs typeface="Consolas"/>
                <a:sym typeface="Consolas"/>
              </a:rPr>
              <a:t>3</a:t>
            </a: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a:t>
            </a:r>
            <a:r>
              <a:rPr lang="en-US">
                <a:solidFill>
                  <a:srgbClr val="005CC5"/>
                </a:solidFill>
                <a:latin typeface="Consolas"/>
                <a:ea typeface="Consolas"/>
                <a:cs typeface="Consolas"/>
                <a:sym typeface="Consolas"/>
              </a:rPr>
              <a:t>COMMIT</a:t>
            </a:r>
            <a:r>
              <a:rPr lang="en-US">
                <a:solidFill>
                  <a:srgbClr val="24292E"/>
                </a:solidFill>
                <a:latin typeface="Consolas"/>
                <a:ea typeface="Consolas"/>
                <a:cs typeface="Consolas"/>
                <a:sym typeface="Consolas"/>
              </a:rPr>
              <a:t> = </a:t>
            </a:r>
            <a:r>
              <a:rPr lang="en-US">
                <a:solidFill>
                  <a:srgbClr val="005CC5"/>
                </a:solidFill>
                <a:latin typeface="Consolas"/>
                <a:ea typeface="Consolas"/>
                <a:cs typeface="Consolas"/>
                <a:sym typeface="Consolas"/>
              </a:rPr>
              <a:t>4</a:t>
            </a: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a:t>
            </a:r>
            <a:r>
              <a:rPr lang="en-US">
                <a:solidFill>
                  <a:srgbClr val="005CC5"/>
                </a:solidFill>
                <a:latin typeface="Consolas"/>
                <a:ea typeface="Consolas"/>
                <a:cs typeface="Consolas"/>
                <a:sym typeface="Consolas"/>
              </a:rPr>
              <a:t>RECONCILE_AND_COMMIT</a:t>
            </a:r>
            <a:r>
              <a:rPr lang="en-US">
                <a:solidFill>
                  <a:srgbClr val="24292E"/>
                </a:solidFill>
                <a:latin typeface="Consolas"/>
                <a:ea typeface="Consolas"/>
                <a:cs typeface="Consolas"/>
                <a:sym typeface="Consolas"/>
              </a:rPr>
              <a:t> = </a:t>
            </a:r>
            <a:r>
              <a:rPr lang="en-US">
                <a:solidFill>
                  <a:srgbClr val="005CC5"/>
                </a:solidFill>
                <a:latin typeface="Consolas"/>
                <a:ea typeface="Consolas"/>
                <a:cs typeface="Consolas"/>
                <a:sym typeface="Consolas"/>
              </a:rPr>
              <a:t>5</a:t>
            </a: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uint64 device_id = 1;</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uint64 role_id = 2;</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Uint128 election_id = 3;</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Action action = 4;</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 ForwardingPipelineConfig config = 5;</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br>
              <a:rPr lang="en-US">
                <a:solidFill>
                  <a:srgbClr val="24292E"/>
                </a:solidFill>
                <a:latin typeface="Consolas"/>
                <a:ea typeface="Consolas"/>
                <a:cs typeface="Consolas"/>
                <a:sym typeface="Consolas"/>
              </a:rPr>
            </a:br>
            <a:endParaRPr>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endParaRPr/>
          </a:p>
        </p:txBody>
      </p:sp>
      <p:sp>
        <p:nvSpPr>
          <p:cNvPr id="3293" name="Google Shape;3293;p208"/>
          <p:cNvSpPr txBox="1">
            <a:spLocks noGrp="1"/>
          </p:cNvSpPr>
          <p:nvPr>
            <p:ph type="sldNum" idx="12"/>
          </p:nvPr>
        </p:nvSpPr>
        <p:spPr>
          <a:xfrm>
            <a:off x="7924800" y="4926807"/>
            <a:ext cx="1066800" cy="1596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81</a:t>
            </a:fld>
            <a:endParaRPr/>
          </a:p>
        </p:txBody>
      </p:sp>
      <p:sp>
        <p:nvSpPr>
          <p:cNvPr id="3294" name="Google Shape;3294;p208"/>
          <p:cNvSpPr/>
          <p:nvPr/>
        </p:nvSpPr>
        <p:spPr>
          <a:xfrm>
            <a:off x="4994225" y="3631325"/>
            <a:ext cx="3997500" cy="1206600"/>
          </a:xfrm>
          <a:prstGeom prst="rect">
            <a:avLst/>
          </a:prstGeom>
          <a:solidFill>
            <a:srgbClr val="EEECE1">
              <a:alpha val="43140"/>
            </a:srgbClr>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Source Code Pro"/>
              <a:ea typeface="Source Code Pro"/>
              <a:cs typeface="Source Code Pro"/>
              <a:sym typeface="Source Code Pro"/>
            </a:endParaRPr>
          </a:p>
        </p:txBody>
      </p:sp>
      <p:sp>
        <p:nvSpPr>
          <p:cNvPr id="3295" name="Google Shape;3295;p208"/>
          <p:cNvSpPr txBox="1"/>
          <p:nvPr/>
        </p:nvSpPr>
        <p:spPr>
          <a:xfrm>
            <a:off x="4994225" y="3631325"/>
            <a:ext cx="3960600" cy="88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rgbClr val="D73A49"/>
                </a:solidFill>
                <a:latin typeface="Consolas"/>
                <a:ea typeface="Consolas"/>
                <a:cs typeface="Consolas"/>
                <a:sym typeface="Consolas"/>
              </a:rPr>
              <a:t>message</a:t>
            </a:r>
            <a:r>
              <a:rPr lang="en-US">
                <a:solidFill>
                  <a:srgbClr val="24292E"/>
                </a:solidFill>
                <a:latin typeface="Consolas"/>
                <a:ea typeface="Consolas"/>
                <a:cs typeface="Consolas"/>
                <a:sym typeface="Consolas"/>
              </a:rPr>
              <a:t> </a:t>
            </a:r>
            <a:r>
              <a:rPr lang="en-US">
                <a:solidFill>
                  <a:srgbClr val="6F42C1"/>
                </a:solidFill>
                <a:latin typeface="Consolas"/>
                <a:ea typeface="Consolas"/>
                <a:cs typeface="Consolas"/>
                <a:sym typeface="Consolas"/>
              </a:rPr>
              <a:t>ForwardingPipelineConfig</a:t>
            </a:r>
            <a:r>
              <a:rPr lang="en-US">
                <a:solidFill>
                  <a:srgbClr val="24292E"/>
                </a:solidFill>
                <a:latin typeface="Consolas"/>
                <a:ea typeface="Consolas"/>
                <a:cs typeface="Consolas"/>
                <a:sym typeface="Consolas"/>
              </a:rPr>
              <a:t> {</a:t>
            </a:r>
            <a:endParaRPr>
              <a:solidFill>
                <a:srgbClr val="24292E"/>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a:solidFill>
                  <a:srgbClr val="24292E"/>
                </a:solidFill>
                <a:latin typeface="Consolas"/>
                <a:ea typeface="Consolas"/>
                <a:cs typeface="Consolas"/>
                <a:sym typeface="Consolas"/>
              </a:rPr>
              <a:t> config.P4Info p4info = 1;</a:t>
            </a:r>
            <a:endParaRPr>
              <a:solidFill>
                <a:srgbClr val="24292E"/>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a:solidFill>
                  <a:srgbClr val="24292E"/>
                </a:solidFill>
                <a:latin typeface="Consolas"/>
                <a:ea typeface="Consolas"/>
                <a:cs typeface="Consolas"/>
                <a:sym typeface="Consolas"/>
              </a:rPr>
              <a:t> </a:t>
            </a:r>
            <a:r>
              <a:rPr lang="en-US">
                <a:solidFill>
                  <a:srgbClr val="6A737D"/>
                </a:solidFill>
                <a:latin typeface="Consolas"/>
                <a:ea typeface="Consolas"/>
                <a:cs typeface="Consolas"/>
                <a:sym typeface="Consolas"/>
              </a:rPr>
              <a:t>// Target-specific P4 configuration.</a:t>
            </a:r>
            <a:endParaRPr>
              <a:solidFill>
                <a:srgbClr val="6A737D"/>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a:solidFill>
                  <a:srgbClr val="24292E"/>
                </a:solidFill>
                <a:latin typeface="Consolas"/>
                <a:ea typeface="Consolas"/>
                <a:cs typeface="Consolas"/>
                <a:sym typeface="Consolas"/>
              </a:rPr>
              <a:t> bytes p4_device_config = 2;</a:t>
            </a:r>
            <a:endParaRPr>
              <a:solidFill>
                <a:srgbClr val="24292E"/>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marL="0" lvl="0" indent="0" algn="l" rtl="0">
              <a:spcBef>
                <a:spcPts val="0"/>
              </a:spcBef>
              <a:spcAft>
                <a:spcPts val="0"/>
              </a:spcAft>
              <a:buNone/>
            </a:pPr>
            <a:endParaRPr/>
          </a:p>
        </p:txBody>
      </p:sp>
      <p:sp>
        <p:nvSpPr>
          <p:cNvPr id="3296" name="Google Shape;3296;p208"/>
          <p:cNvSpPr/>
          <p:nvPr/>
        </p:nvSpPr>
        <p:spPr>
          <a:xfrm>
            <a:off x="2822025" y="3647100"/>
            <a:ext cx="733200" cy="25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208"/>
          <p:cNvSpPr/>
          <p:nvPr/>
        </p:nvSpPr>
        <p:spPr>
          <a:xfrm>
            <a:off x="5068625" y="3720650"/>
            <a:ext cx="756600" cy="22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98" name="Google Shape;3298;p208"/>
          <p:cNvCxnSpPr>
            <a:stCxn id="3296" idx="2"/>
            <a:endCxn id="3297" idx="1"/>
          </p:cNvCxnSpPr>
          <p:nvPr/>
        </p:nvCxnSpPr>
        <p:spPr>
          <a:xfrm rot="-5400000">
            <a:off x="4096425" y="2927100"/>
            <a:ext cx="64500" cy="1880100"/>
          </a:xfrm>
          <a:prstGeom prst="bentConnector4">
            <a:avLst>
              <a:gd name="adj1" fmla="val -590620"/>
              <a:gd name="adj2" fmla="val 59747"/>
            </a:avLst>
          </a:prstGeom>
          <a:noFill/>
          <a:ln w="19050" cap="flat" cmpd="sng">
            <a:solidFill>
              <a:srgbClr val="0000FF"/>
            </a:solidFill>
            <a:prstDash val="solid"/>
            <a:round/>
            <a:headEnd type="none" w="med" len="med"/>
            <a:tailEnd type="triangle" w="med" len="med"/>
          </a:ln>
        </p:spPr>
      </p:cxnSp>
      <p:sp>
        <p:nvSpPr>
          <p:cNvPr id="3299" name="Google Shape;3299;p208"/>
          <p:cNvSpPr/>
          <p:nvPr/>
        </p:nvSpPr>
        <p:spPr>
          <a:xfrm>
            <a:off x="5922288" y="1425833"/>
            <a:ext cx="1135500" cy="479400"/>
          </a:xfrm>
          <a:prstGeom prst="rect">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300" name="Google Shape;3300;p208" descr="Spur gear.png"/>
          <p:cNvPicPr preferRelativeResize="0"/>
          <p:nvPr/>
        </p:nvPicPr>
        <p:blipFill rotWithShape="1">
          <a:blip r:embed="rId3">
            <a:alphaModFix/>
          </a:blip>
          <a:srcRect/>
          <a:stretch/>
        </p:blipFill>
        <p:spPr>
          <a:xfrm>
            <a:off x="5323940" y="1436927"/>
            <a:ext cx="488305" cy="544867"/>
          </a:xfrm>
          <a:prstGeom prst="rect">
            <a:avLst/>
          </a:prstGeom>
          <a:noFill/>
          <a:ln>
            <a:noFill/>
          </a:ln>
        </p:spPr>
      </p:pic>
      <p:sp>
        <p:nvSpPr>
          <p:cNvPr id="3301" name="Google Shape;3301;p208"/>
          <p:cNvSpPr/>
          <p:nvPr/>
        </p:nvSpPr>
        <p:spPr>
          <a:xfrm>
            <a:off x="5276726" y="814976"/>
            <a:ext cx="621540" cy="443016"/>
          </a:xfrm>
          <a:prstGeom prst="flowChartDocument">
            <a:avLst/>
          </a:prstGeom>
          <a:gradFill>
            <a:gsLst>
              <a:gs pos="0">
                <a:srgbClr val="B7CE88"/>
              </a:gs>
              <a:gs pos="100000">
                <a:srgbClr val="768F45"/>
              </a:gs>
            </a:gsLst>
            <a:lin ang="5400012" scaled="0"/>
          </a:gradFill>
          <a:ln w="9525" cap="flat" cmpd="sng">
            <a:solidFill>
              <a:srgbClr val="38761D"/>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338"/>
              <a:buFont typeface="Arial"/>
              <a:buNone/>
            </a:pPr>
            <a:r>
              <a:rPr lang="en-US" sz="1350" b="1" i="0" u="none" strike="noStrike" cap="none">
                <a:solidFill>
                  <a:srgbClr val="FFFFFF"/>
                </a:solidFill>
                <a:latin typeface="Arial"/>
                <a:ea typeface="Arial"/>
                <a:cs typeface="Arial"/>
                <a:sym typeface="Arial"/>
              </a:rPr>
              <a:t>test.p4</a:t>
            </a:r>
            <a:endParaRPr/>
          </a:p>
        </p:txBody>
      </p:sp>
      <p:sp>
        <p:nvSpPr>
          <p:cNvPr id="3302" name="Google Shape;3302;p208"/>
          <p:cNvSpPr/>
          <p:nvPr/>
        </p:nvSpPr>
        <p:spPr>
          <a:xfrm>
            <a:off x="6580791" y="1485214"/>
            <a:ext cx="383832" cy="360342"/>
          </a:xfrm>
          <a:prstGeom prst="flowChartDocument">
            <a:avLst/>
          </a:prstGeom>
          <a:gradFill>
            <a:gsLst>
              <a:gs pos="0">
                <a:srgbClr val="F5D0D0"/>
              </a:gs>
              <a:gs pos="100000">
                <a:srgbClr val="D96868"/>
              </a:gs>
            </a:gsLst>
            <a:lin ang="5400012" scaled="0"/>
          </a:gradFill>
          <a:ln w="9525" cap="flat" cmpd="sng">
            <a:solidFill>
              <a:srgbClr val="990000"/>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FFFFFF"/>
              </a:buClr>
              <a:buSzPts val="263"/>
              <a:buFont typeface="Arial"/>
              <a:buNone/>
            </a:pPr>
            <a:r>
              <a:rPr lang="en-US" sz="1000" b="0" i="0" u="none" strike="noStrike" cap="none">
                <a:solidFill>
                  <a:srgbClr val="000000"/>
                </a:solidFill>
                <a:latin typeface="Arial"/>
                <a:ea typeface="Arial"/>
                <a:cs typeface="Arial"/>
                <a:sym typeface="Arial"/>
              </a:rPr>
              <a:t>json</a:t>
            </a:r>
            <a:endParaRPr/>
          </a:p>
        </p:txBody>
      </p:sp>
      <p:sp>
        <p:nvSpPr>
          <p:cNvPr id="3303" name="Google Shape;3303;p208"/>
          <p:cNvSpPr/>
          <p:nvPr/>
        </p:nvSpPr>
        <p:spPr>
          <a:xfrm>
            <a:off x="7304372" y="1471232"/>
            <a:ext cx="1093800" cy="399900"/>
          </a:xfrm>
          <a:prstGeom prst="rect">
            <a:avLst/>
          </a:prstGeom>
          <a:solidFill>
            <a:srgbClr val="D9D9D9"/>
          </a:solidFill>
          <a:ln w="9525" cap="flat" cmpd="sng">
            <a:solidFill>
              <a:srgbClr val="21212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Calibri"/>
              <a:buNone/>
            </a:pPr>
            <a:r>
              <a:rPr lang="en-US" sz="1100" b="0" i="0" u="none" strike="noStrike" cap="none">
                <a:solidFill>
                  <a:srgbClr val="000000"/>
                </a:solidFill>
                <a:latin typeface="Calibri"/>
                <a:ea typeface="Calibri"/>
                <a:cs typeface="Calibri"/>
                <a:sym typeface="Calibri"/>
              </a:rPr>
              <a:t>Control plane</a:t>
            </a:r>
            <a:endParaRPr/>
          </a:p>
        </p:txBody>
      </p:sp>
      <p:sp>
        <p:nvSpPr>
          <p:cNvPr id="3304" name="Google Shape;3304;p208"/>
          <p:cNvSpPr/>
          <p:nvPr/>
        </p:nvSpPr>
        <p:spPr>
          <a:xfrm>
            <a:off x="6906300" y="2549875"/>
            <a:ext cx="1880100" cy="994500"/>
          </a:xfrm>
          <a:custGeom>
            <a:avLst/>
            <a:gdLst/>
            <a:ahLst/>
            <a:cxnLst/>
            <a:rect l="l" t="t" r="r" b="b"/>
            <a:pathLst>
              <a:path w="120000" h="120000" extrusionOk="0">
                <a:moveTo>
                  <a:pt x="119" y="34886"/>
                </a:moveTo>
                <a:lnTo>
                  <a:pt x="14834" y="0"/>
                </a:lnTo>
                <a:lnTo>
                  <a:pt x="119999" y="0"/>
                </a:lnTo>
                <a:lnTo>
                  <a:pt x="119999" y="120000"/>
                </a:lnTo>
                <a:lnTo>
                  <a:pt x="14863" y="120000"/>
                </a:lnTo>
                <a:lnTo>
                  <a:pt x="0" y="84761"/>
                </a:lnTo>
              </a:path>
            </a:pathLst>
          </a:custGeom>
          <a:noFill/>
          <a:ln w="9525" cap="flat" cmpd="sng">
            <a:solidFill>
              <a:schemeClr val="dk2"/>
            </a:solidFill>
            <a:prstDash val="dash"/>
            <a:round/>
            <a:headEnd type="none" w="sm" len="sm"/>
            <a:tailEnd type="none" w="sm" len="sm"/>
          </a:ln>
        </p:spPr>
      </p:sp>
      <p:sp>
        <p:nvSpPr>
          <p:cNvPr id="3305" name="Google Shape;3305;p208"/>
          <p:cNvSpPr/>
          <p:nvPr/>
        </p:nvSpPr>
        <p:spPr>
          <a:xfrm>
            <a:off x="7296625" y="2626150"/>
            <a:ext cx="1362300" cy="245700"/>
          </a:xfrm>
          <a:prstGeom prst="rect">
            <a:avLst/>
          </a:prstGeom>
          <a:solidFill>
            <a:srgbClr val="FFD800"/>
          </a:solidFill>
          <a:ln w="9525" cap="flat" cmpd="sng">
            <a:solidFill>
              <a:srgbClr val="434343"/>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Calibri"/>
              <a:buNone/>
            </a:pPr>
            <a:r>
              <a:rPr lang="en-US" sz="1100" b="0" i="0" u="none" strike="noStrike" cap="none">
                <a:solidFill>
                  <a:srgbClr val="000000"/>
                </a:solidFill>
                <a:latin typeface="Calibri"/>
                <a:ea typeface="Calibri"/>
                <a:cs typeface="Calibri"/>
                <a:sym typeface="Calibri"/>
              </a:rPr>
              <a:t>P4Runtime server</a:t>
            </a:r>
            <a:endParaRPr/>
          </a:p>
        </p:txBody>
      </p:sp>
      <p:sp>
        <p:nvSpPr>
          <p:cNvPr id="3306" name="Google Shape;3306;p208"/>
          <p:cNvSpPr/>
          <p:nvPr/>
        </p:nvSpPr>
        <p:spPr>
          <a:xfrm>
            <a:off x="7301225" y="2906400"/>
            <a:ext cx="1362300" cy="162600"/>
          </a:xfrm>
          <a:prstGeom prst="rect">
            <a:avLst/>
          </a:prstGeom>
          <a:solidFill>
            <a:srgbClr val="D9D9D9"/>
          </a:solidFill>
          <a:ln w="9525" cap="flat" cmpd="sng">
            <a:solidFill>
              <a:srgbClr val="21212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Calibri"/>
              <a:buNone/>
            </a:pPr>
            <a:r>
              <a:rPr lang="en-US" sz="1100" b="0" i="0" u="none" strike="noStrike" cap="none">
                <a:solidFill>
                  <a:srgbClr val="000000"/>
                </a:solidFill>
                <a:latin typeface="Calibri"/>
                <a:ea typeface="Calibri"/>
                <a:cs typeface="Calibri"/>
                <a:sym typeface="Calibri"/>
              </a:rPr>
              <a:t>BMv2  driver</a:t>
            </a:r>
            <a:endParaRPr/>
          </a:p>
        </p:txBody>
      </p:sp>
      <p:sp>
        <p:nvSpPr>
          <p:cNvPr id="3307" name="Google Shape;3307;p208"/>
          <p:cNvSpPr txBox="1"/>
          <p:nvPr/>
        </p:nvSpPr>
        <p:spPr>
          <a:xfrm>
            <a:off x="6418412" y="3187853"/>
            <a:ext cx="621600" cy="24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BMv2</a:t>
            </a:r>
            <a:endParaRPr/>
          </a:p>
        </p:txBody>
      </p:sp>
      <p:pic>
        <p:nvPicPr>
          <p:cNvPr id="3308" name="Google Shape;3308;p208" descr="switch icon.png"/>
          <p:cNvPicPr preferRelativeResize="0"/>
          <p:nvPr/>
        </p:nvPicPr>
        <p:blipFill rotWithShape="1">
          <a:blip r:embed="rId4">
            <a:alphaModFix/>
          </a:blip>
          <a:srcRect t="25289" b="24542"/>
          <a:stretch/>
        </p:blipFill>
        <p:spPr>
          <a:xfrm>
            <a:off x="6579708" y="2858951"/>
            <a:ext cx="579535" cy="376217"/>
          </a:xfrm>
          <a:prstGeom prst="rect">
            <a:avLst/>
          </a:prstGeom>
          <a:noFill/>
          <a:ln>
            <a:noFill/>
          </a:ln>
        </p:spPr>
      </p:pic>
      <p:sp>
        <p:nvSpPr>
          <p:cNvPr id="3309" name="Google Shape;3309;p208"/>
          <p:cNvSpPr/>
          <p:nvPr/>
        </p:nvSpPr>
        <p:spPr>
          <a:xfrm>
            <a:off x="7296625" y="3112700"/>
            <a:ext cx="1362300" cy="360300"/>
          </a:xfrm>
          <a:prstGeom prst="rect">
            <a:avLst/>
          </a:prstGeom>
          <a:solidFill>
            <a:srgbClr val="D9D9D9"/>
          </a:solidFill>
          <a:ln w="9525" cap="flat" cmpd="sng">
            <a:solidFill>
              <a:srgbClr val="66666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Calibri"/>
              <a:buNone/>
            </a:pPr>
            <a:r>
              <a:rPr lang="en-US" sz="1100" b="0" i="0" u="none" strike="noStrike" cap="none">
                <a:solidFill>
                  <a:srgbClr val="000000"/>
                </a:solidFill>
                <a:latin typeface="Calibri"/>
                <a:ea typeface="Calibri"/>
                <a:cs typeface="Calibri"/>
                <a:sym typeface="Calibri"/>
              </a:rPr>
              <a:t>simple_switch_grpc</a:t>
            </a:r>
            <a:endParaRPr/>
          </a:p>
        </p:txBody>
      </p:sp>
      <p:sp>
        <p:nvSpPr>
          <p:cNvPr id="3310" name="Google Shape;3310;p208"/>
          <p:cNvSpPr txBox="1"/>
          <p:nvPr/>
        </p:nvSpPr>
        <p:spPr>
          <a:xfrm>
            <a:off x="5202625" y="1921700"/>
            <a:ext cx="918600" cy="47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000" b="0" i="0" u="none" strike="noStrike" cap="none">
                <a:solidFill>
                  <a:schemeClr val="dk1"/>
                </a:solidFill>
                <a:latin typeface="Arial"/>
                <a:ea typeface="Arial"/>
                <a:cs typeface="Arial"/>
                <a:sym typeface="Arial"/>
              </a:rPr>
              <a:t>p4c-bm2-ss</a:t>
            </a:r>
            <a:br>
              <a:rPr lang="en-US" sz="1000" b="0" i="0" u="none" strike="noStrike" cap="none">
                <a:solidFill>
                  <a:schemeClr val="dk1"/>
                </a:solidFill>
                <a:latin typeface="Arial"/>
                <a:ea typeface="Arial"/>
                <a:cs typeface="Arial"/>
                <a:sym typeface="Arial"/>
              </a:rPr>
            </a:br>
            <a:r>
              <a:rPr lang="en-US" sz="1000" b="0" i="0" u="none" strike="noStrike" cap="none">
                <a:solidFill>
                  <a:schemeClr val="dk1"/>
                </a:solidFill>
                <a:latin typeface="Arial"/>
                <a:ea typeface="Arial"/>
                <a:cs typeface="Arial"/>
                <a:sym typeface="Arial"/>
              </a:rPr>
              <a:t>(compiler)</a:t>
            </a:r>
            <a:endParaRPr sz="1000"/>
          </a:p>
        </p:txBody>
      </p:sp>
      <p:sp>
        <p:nvSpPr>
          <p:cNvPr id="3311" name="Google Shape;3311;p208"/>
          <p:cNvSpPr/>
          <p:nvPr/>
        </p:nvSpPr>
        <p:spPr>
          <a:xfrm rot="-5400000">
            <a:off x="5903985" y="1397951"/>
            <a:ext cx="161700" cy="353700"/>
          </a:xfrm>
          <a:prstGeom prst="downArrow">
            <a:avLst>
              <a:gd name="adj1" fmla="val 50000"/>
              <a:gd name="adj2" fmla="val 50000"/>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2" name="Google Shape;3312;p208"/>
          <p:cNvSpPr/>
          <p:nvPr/>
        </p:nvSpPr>
        <p:spPr>
          <a:xfrm>
            <a:off x="5506619" y="1275683"/>
            <a:ext cx="161700" cy="161700"/>
          </a:xfrm>
          <a:prstGeom prst="downArrow">
            <a:avLst>
              <a:gd name="adj1" fmla="val 50000"/>
              <a:gd name="adj2" fmla="val 50000"/>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3" name="Google Shape;3313;p208"/>
          <p:cNvSpPr/>
          <p:nvPr/>
        </p:nvSpPr>
        <p:spPr>
          <a:xfrm rot="-5400000">
            <a:off x="6120745" y="1348636"/>
            <a:ext cx="161700" cy="775800"/>
          </a:xfrm>
          <a:prstGeom prst="downArrow">
            <a:avLst>
              <a:gd name="adj1" fmla="val 50000"/>
              <a:gd name="adj2" fmla="val 50000"/>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4" name="Google Shape;3314;p208"/>
          <p:cNvSpPr/>
          <p:nvPr/>
        </p:nvSpPr>
        <p:spPr>
          <a:xfrm>
            <a:off x="6058347" y="1485214"/>
            <a:ext cx="383832" cy="360342"/>
          </a:xfrm>
          <a:prstGeom prst="flowChartDocument">
            <a:avLst/>
          </a:prstGeom>
          <a:gradFill>
            <a:gsLst>
              <a:gs pos="0">
                <a:srgbClr val="FFF6DB"/>
              </a:gs>
              <a:gs pos="100000">
                <a:srgbClr val="FAD25C"/>
              </a:gs>
            </a:gsLst>
            <a:lin ang="5400012" scaled="0"/>
          </a:gradFill>
          <a:ln w="9525" cap="flat" cmpd="sng">
            <a:solidFill>
              <a:srgbClr val="BF9000"/>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FFFFFF"/>
              </a:buClr>
              <a:buSzPts val="263"/>
              <a:buFont typeface="Arial"/>
              <a:buNone/>
            </a:pPr>
            <a:r>
              <a:rPr lang="en-US" sz="1000" b="0" i="0" u="none" strike="noStrike" cap="none">
                <a:solidFill>
                  <a:srgbClr val="000000"/>
                </a:solidFill>
                <a:latin typeface="Arial"/>
                <a:ea typeface="Arial"/>
                <a:cs typeface="Arial"/>
                <a:sym typeface="Arial"/>
              </a:rPr>
              <a:t>p4info</a:t>
            </a:r>
            <a:endParaRPr/>
          </a:p>
        </p:txBody>
      </p:sp>
      <p:sp>
        <p:nvSpPr>
          <p:cNvPr id="3315" name="Google Shape;3315;p208"/>
          <p:cNvSpPr txBox="1"/>
          <p:nvPr/>
        </p:nvSpPr>
        <p:spPr>
          <a:xfrm>
            <a:off x="5742224" y="1154478"/>
            <a:ext cx="1495800" cy="360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Arial"/>
                <a:ea typeface="Arial"/>
                <a:cs typeface="Arial"/>
                <a:sym typeface="Arial"/>
              </a:rPr>
              <a:t>Pipeline config</a:t>
            </a:r>
            <a:endParaRPr/>
          </a:p>
        </p:txBody>
      </p:sp>
      <p:sp>
        <p:nvSpPr>
          <p:cNvPr id="3316" name="Google Shape;3316;p208"/>
          <p:cNvSpPr/>
          <p:nvPr/>
        </p:nvSpPr>
        <p:spPr>
          <a:xfrm>
            <a:off x="7754375" y="1875998"/>
            <a:ext cx="161700" cy="717300"/>
          </a:xfrm>
          <a:prstGeom prst="downArrow">
            <a:avLst>
              <a:gd name="adj1" fmla="val 44691"/>
              <a:gd name="adj2" fmla="val 47257"/>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7" name="Google Shape;3317;p208"/>
          <p:cNvSpPr/>
          <p:nvPr/>
        </p:nvSpPr>
        <p:spPr>
          <a:xfrm rot="-5400000">
            <a:off x="7098106" y="1544370"/>
            <a:ext cx="161700" cy="242100"/>
          </a:xfrm>
          <a:prstGeom prst="downArrow">
            <a:avLst>
              <a:gd name="adj1" fmla="val 50000"/>
              <a:gd name="adj2" fmla="val 50000"/>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8" name="Google Shape;3318;p208"/>
          <p:cNvSpPr txBox="1"/>
          <p:nvPr/>
        </p:nvSpPr>
        <p:spPr>
          <a:xfrm>
            <a:off x="6428547" y="2194548"/>
            <a:ext cx="1362300" cy="3093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000"/>
              <a:buFont typeface="Arial"/>
              <a:buNone/>
            </a:pPr>
            <a:r>
              <a:rPr lang="en-US" sz="1000" b="0" i="1" u="none" strike="noStrike" cap="none">
                <a:solidFill>
                  <a:srgbClr val="000000"/>
                </a:solidFill>
                <a:latin typeface="Arial"/>
                <a:ea typeface="Arial"/>
                <a:cs typeface="Arial"/>
                <a:sym typeface="Arial"/>
              </a:rPr>
              <a:t>Pipeline config bits</a:t>
            </a:r>
            <a:endParaRPr sz="1000"/>
          </a:p>
        </p:txBody>
      </p:sp>
      <p:sp>
        <p:nvSpPr>
          <p:cNvPr id="3319" name="Google Shape;3319;p208"/>
          <p:cNvSpPr txBox="1"/>
          <p:nvPr/>
        </p:nvSpPr>
        <p:spPr>
          <a:xfrm>
            <a:off x="6105647" y="1905316"/>
            <a:ext cx="1754100" cy="3093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000"/>
              <a:buFont typeface="Source Code Pro"/>
              <a:buNone/>
            </a:pPr>
            <a:r>
              <a:rPr lang="en-US" sz="1000" b="0" i="0" u="none" strike="noStrike" cap="none">
                <a:solidFill>
                  <a:srgbClr val="000000"/>
                </a:solidFill>
                <a:latin typeface="Source Code Pro"/>
                <a:ea typeface="Source Code Pro"/>
                <a:cs typeface="Source Code Pro"/>
                <a:sym typeface="Source Code Pro"/>
              </a:rPr>
              <a:t>SetPipelineConfig()</a:t>
            </a:r>
            <a:endParaRPr sz="1000"/>
          </a:p>
        </p:txBody>
      </p:sp>
      <p:sp>
        <p:nvSpPr>
          <p:cNvPr id="3320" name="Google Shape;3320;p208"/>
          <p:cNvSpPr/>
          <p:nvPr/>
        </p:nvSpPr>
        <p:spPr>
          <a:xfrm>
            <a:off x="8547764" y="2574363"/>
            <a:ext cx="161730" cy="162486"/>
          </a:xfrm>
          <a:prstGeom prst="flowChartDocument">
            <a:avLst/>
          </a:prstGeom>
          <a:gradFill>
            <a:gsLst>
              <a:gs pos="0">
                <a:srgbClr val="FFF6DB"/>
              </a:gs>
              <a:gs pos="100000">
                <a:srgbClr val="FAD25C"/>
              </a:gs>
            </a:gsLst>
            <a:lin ang="5400012" scaled="0"/>
          </a:gradFill>
          <a:ln w="9525" cap="flat" cmpd="sng">
            <a:solidFill>
              <a:srgbClr val="BF9000"/>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FFFFFF"/>
              </a:buClr>
              <a:buSzPts val="263"/>
              <a:buFont typeface="Arial"/>
              <a:buNone/>
            </a:pPr>
            <a:endParaRPr sz="600" b="0" i="0" u="none" strike="noStrike" cap="none">
              <a:solidFill>
                <a:srgbClr val="000000"/>
              </a:solidFill>
              <a:latin typeface="Arial"/>
              <a:ea typeface="Arial"/>
              <a:cs typeface="Arial"/>
              <a:sym typeface="Arial"/>
            </a:endParaRPr>
          </a:p>
        </p:txBody>
      </p:sp>
      <p:sp>
        <p:nvSpPr>
          <p:cNvPr id="3321" name="Google Shape;3321;p208"/>
          <p:cNvSpPr/>
          <p:nvPr/>
        </p:nvSpPr>
        <p:spPr>
          <a:xfrm>
            <a:off x="8542499" y="3091020"/>
            <a:ext cx="161730" cy="162486"/>
          </a:xfrm>
          <a:prstGeom prst="flowChartDocument">
            <a:avLst/>
          </a:prstGeom>
          <a:gradFill>
            <a:gsLst>
              <a:gs pos="0">
                <a:srgbClr val="F5D0D0"/>
              </a:gs>
              <a:gs pos="100000">
                <a:srgbClr val="D96868"/>
              </a:gs>
            </a:gsLst>
            <a:lin ang="5400012" scaled="0"/>
          </a:gradFill>
          <a:ln w="9525" cap="flat" cmpd="sng">
            <a:solidFill>
              <a:srgbClr val="990000"/>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0" tIns="45700" rIns="0" bIns="45700" anchor="ctr" anchorCtr="0">
            <a:noAutofit/>
          </a:bodyPr>
          <a:lstStyle/>
          <a:p>
            <a:pPr marL="0" marR="0" lvl="0" indent="0" algn="l" rtl="0">
              <a:lnSpc>
                <a:spcPct val="100000"/>
              </a:lnSpc>
              <a:spcBef>
                <a:spcPts val="0"/>
              </a:spcBef>
              <a:spcAft>
                <a:spcPts val="0"/>
              </a:spcAft>
              <a:buClr>
                <a:srgbClr val="FFFFFF"/>
              </a:buClr>
              <a:buSzPts val="263"/>
              <a:buFont typeface="Arial"/>
              <a:buNone/>
            </a:pPr>
            <a:endParaRPr sz="600" b="0" i="0" u="none" strike="noStrike" cap="none">
              <a:solidFill>
                <a:srgbClr val="000000"/>
              </a:solidFill>
              <a:latin typeface="Arial"/>
              <a:ea typeface="Arial"/>
              <a:cs typeface="Arial"/>
              <a:sym typeface="Arial"/>
            </a:endParaRPr>
          </a:p>
        </p:txBody>
      </p:sp>
      <p:sp>
        <p:nvSpPr>
          <p:cNvPr id="3322" name="Google Shape;3322;p208"/>
          <p:cNvSpPr/>
          <p:nvPr/>
        </p:nvSpPr>
        <p:spPr>
          <a:xfrm>
            <a:off x="8274486" y="1407030"/>
            <a:ext cx="161730" cy="162486"/>
          </a:xfrm>
          <a:prstGeom prst="flowChartDocument">
            <a:avLst/>
          </a:prstGeom>
          <a:gradFill>
            <a:gsLst>
              <a:gs pos="0">
                <a:srgbClr val="FFF6DB"/>
              </a:gs>
              <a:gs pos="100000">
                <a:srgbClr val="FAD25C"/>
              </a:gs>
            </a:gsLst>
            <a:lin ang="5400012" scaled="0"/>
          </a:gradFill>
          <a:ln w="9525" cap="flat" cmpd="sng">
            <a:solidFill>
              <a:srgbClr val="BF9000"/>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FFFFFF"/>
              </a:buClr>
              <a:buSzPts val="263"/>
              <a:buFont typeface="Arial"/>
              <a:buNone/>
            </a:pPr>
            <a:endParaRPr sz="600" b="0" i="0" u="none" strike="noStrike" cap="none">
              <a:solidFill>
                <a:srgbClr val="000000"/>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326"/>
        <p:cNvGrpSpPr/>
        <p:nvPr/>
      </p:nvGrpSpPr>
      <p:grpSpPr>
        <a:xfrm>
          <a:off x="0" y="0"/>
          <a:ext cx="0" cy="0"/>
          <a:chOff x="0" y="0"/>
          <a:chExt cx="0" cy="0"/>
        </a:xfrm>
      </p:grpSpPr>
      <p:sp>
        <p:nvSpPr>
          <p:cNvPr id="3327" name="Google Shape;3327;p209"/>
          <p:cNvSpPr/>
          <p:nvPr/>
        </p:nvSpPr>
        <p:spPr>
          <a:xfrm>
            <a:off x="3876475" y="2672850"/>
            <a:ext cx="5115000" cy="1833600"/>
          </a:xfrm>
          <a:prstGeom prst="rect">
            <a:avLst/>
          </a:prstGeom>
          <a:solidFill>
            <a:srgbClr val="EEECE1">
              <a:alpha val="43140"/>
            </a:srgbClr>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Source Code Pro"/>
              <a:ea typeface="Source Code Pro"/>
              <a:cs typeface="Source Code Pro"/>
              <a:sym typeface="Source Code Pro"/>
            </a:endParaRPr>
          </a:p>
        </p:txBody>
      </p:sp>
      <p:sp>
        <p:nvSpPr>
          <p:cNvPr id="3328" name="Google Shape;3328;p209"/>
          <p:cNvSpPr/>
          <p:nvPr/>
        </p:nvSpPr>
        <p:spPr>
          <a:xfrm>
            <a:off x="3876475" y="767850"/>
            <a:ext cx="5115000" cy="1833600"/>
          </a:xfrm>
          <a:prstGeom prst="rect">
            <a:avLst/>
          </a:prstGeom>
          <a:solidFill>
            <a:srgbClr val="EEECE1">
              <a:alpha val="43140"/>
            </a:srgbClr>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Source Code Pro"/>
              <a:ea typeface="Source Code Pro"/>
              <a:cs typeface="Source Code Pro"/>
              <a:sym typeface="Source Code Pro"/>
            </a:endParaRPr>
          </a:p>
        </p:txBody>
      </p:sp>
      <p:sp>
        <p:nvSpPr>
          <p:cNvPr id="3329" name="Google Shape;3329;p209"/>
          <p:cNvSpPr/>
          <p:nvPr/>
        </p:nvSpPr>
        <p:spPr>
          <a:xfrm>
            <a:off x="311700" y="2901450"/>
            <a:ext cx="3282900" cy="1605000"/>
          </a:xfrm>
          <a:prstGeom prst="rect">
            <a:avLst/>
          </a:prstGeom>
          <a:solidFill>
            <a:srgbClr val="EEECE1">
              <a:alpha val="43140"/>
            </a:srgbClr>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Source Code Pro"/>
              <a:ea typeface="Source Code Pro"/>
              <a:cs typeface="Source Code Pro"/>
              <a:sym typeface="Source Code Pro"/>
            </a:endParaRPr>
          </a:p>
        </p:txBody>
      </p:sp>
      <p:sp>
        <p:nvSpPr>
          <p:cNvPr id="3330" name="Google Shape;3330;p209"/>
          <p:cNvSpPr/>
          <p:nvPr/>
        </p:nvSpPr>
        <p:spPr>
          <a:xfrm>
            <a:off x="311700" y="996450"/>
            <a:ext cx="3282900" cy="1605000"/>
          </a:xfrm>
          <a:prstGeom prst="rect">
            <a:avLst/>
          </a:prstGeom>
          <a:solidFill>
            <a:srgbClr val="EEECE1">
              <a:alpha val="43140"/>
            </a:srgbClr>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Source Code Pro"/>
              <a:ea typeface="Source Code Pro"/>
              <a:cs typeface="Source Code Pro"/>
              <a:sym typeface="Source Code Pro"/>
            </a:endParaRPr>
          </a:p>
        </p:txBody>
      </p:sp>
      <p:sp>
        <p:nvSpPr>
          <p:cNvPr id="3331" name="Google Shape;3331;p209"/>
          <p:cNvSpPr txBox="1">
            <a:spLocks noGrp="1"/>
          </p:cNvSpPr>
          <p:nvPr>
            <p:ph type="title"/>
          </p:nvPr>
        </p:nvSpPr>
        <p:spPr>
          <a:xfrm>
            <a:off x="152400" y="127400"/>
            <a:ext cx="8686800" cy="47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P4Runtime </a:t>
            </a:r>
            <a:r>
              <a:rPr lang="en-US">
                <a:latin typeface="Consolas"/>
                <a:ea typeface="Consolas"/>
                <a:cs typeface="Consolas"/>
                <a:sym typeface="Consolas"/>
              </a:rPr>
              <a:t>StreamChannel</a:t>
            </a:r>
            <a:endParaRPr>
              <a:latin typeface="Consolas"/>
              <a:ea typeface="Consolas"/>
              <a:cs typeface="Consolas"/>
              <a:sym typeface="Consolas"/>
            </a:endParaRPr>
          </a:p>
        </p:txBody>
      </p:sp>
      <p:sp>
        <p:nvSpPr>
          <p:cNvPr id="3332" name="Google Shape;3332;p209"/>
          <p:cNvSpPr txBox="1">
            <a:spLocks noGrp="1"/>
          </p:cNvSpPr>
          <p:nvPr>
            <p:ph type="body" idx="1"/>
          </p:nvPr>
        </p:nvSpPr>
        <p:spPr>
          <a:xfrm>
            <a:off x="311700" y="752100"/>
            <a:ext cx="4037700" cy="1533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400">
              <a:solidFill>
                <a:srgbClr val="D73A49"/>
              </a:solidFill>
              <a:latin typeface="Consolas"/>
              <a:ea typeface="Consolas"/>
              <a:cs typeface="Consolas"/>
              <a:sym typeface="Consolas"/>
            </a:endParaRPr>
          </a:p>
          <a:p>
            <a:pPr marL="0" lvl="0" indent="0" algn="l" rtl="0">
              <a:lnSpc>
                <a:spcPct val="100000"/>
              </a:lnSpc>
              <a:spcBef>
                <a:spcPts val="0"/>
              </a:spcBef>
              <a:spcAft>
                <a:spcPts val="0"/>
              </a:spcAft>
              <a:buNone/>
            </a:pPr>
            <a:r>
              <a:rPr lang="en-US" sz="1400">
                <a:solidFill>
                  <a:srgbClr val="D73A49"/>
                </a:solidFill>
                <a:latin typeface="Consolas"/>
                <a:ea typeface="Consolas"/>
                <a:cs typeface="Consolas"/>
                <a:sym typeface="Consolas"/>
              </a:rPr>
              <a:t>message</a:t>
            </a:r>
            <a:r>
              <a:rPr lang="en-US" sz="1400">
                <a:solidFill>
                  <a:srgbClr val="24292E"/>
                </a:solidFill>
                <a:latin typeface="Consolas"/>
                <a:ea typeface="Consolas"/>
                <a:cs typeface="Consolas"/>
                <a:sym typeface="Consolas"/>
              </a:rPr>
              <a:t> </a:t>
            </a:r>
            <a:r>
              <a:rPr lang="en-US" sz="1400">
                <a:solidFill>
                  <a:srgbClr val="6F42C1"/>
                </a:solidFill>
                <a:latin typeface="Consolas"/>
                <a:ea typeface="Consolas"/>
                <a:cs typeface="Consolas"/>
                <a:sym typeface="Consolas"/>
              </a:rPr>
              <a:t>StreamMessageRequest</a:t>
            </a:r>
            <a:r>
              <a:rPr lang="en-US" sz="1400">
                <a:solidFill>
                  <a:srgbClr val="24292E"/>
                </a:solidFill>
                <a:latin typeface="Consolas"/>
                <a:ea typeface="Consolas"/>
                <a:cs typeface="Consolas"/>
                <a:sym typeface="Consolas"/>
              </a:rPr>
              <a:t> {</a:t>
            </a:r>
            <a:endParaRPr sz="14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sz="1400">
                <a:solidFill>
                  <a:srgbClr val="24292E"/>
                </a:solidFill>
                <a:latin typeface="Consolas"/>
                <a:ea typeface="Consolas"/>
                <a:cs typeface="Consolas"/>
                <a:sym typeface="Consolas"/>
              </a:rPr>
              <a:t> oneof update {</a:t>
            </a:r>
            <a:endParaRPr sz="14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sz="1400">
                <a:solidFill>
                  <a:srgbClr val="24292E"/>
                </a:solidFill>
                <a:latin typeface="Consolas"/>
                <a:ea typeface="Consolas"/>
                <a:cs typeface="Consolas"/>
                <a:sym typeface="Consolas"/>
              </a:rPr>
              <a:t>   MasterArbitrationUpdate</a:t>
            </a:r>
            <a:endParaRPr sz="1400">
              <a:solidFill>
                <a:srgbClr val="24292E"/>
              </a:solidFill>
              <a:latin typeface="Consolas"/>
              <a:ea typeface="Consolas"/>
              <a:cs typeface="Consolas"/>
              <a:sym typeface="Consolas"/>
            </a:endParaRPr>
          </a:p>
          <a:p>
            <a:pPr marL="457200" lvl="0" indent="457200" algn="l" rtl="0">
              <a:lnSpc>
                <a:spcPct val="100000"/>
              </a:lnSpc>
              <a:spcBef>
                <a:spcPts val="0"/>
              </a:spcBef>
              <a:spcAft>
                <a:spcPts val="0"/>
              </a:spcAft>
              <a:buNone/>
            </a:pPr>
            <a:r>
              <a:rPr lang="en-US" sz="1400">
                <a:solidFill>
                  <a:srgbClr val="24292E"/>
                </a:solidFill>
                <a:latin typeface="Consolas"/>
                <a:ea typeface="Consolas"/>
                <a:cs typeface="Consolas"/>
                <a:sym typeface="Consolas"/>
              </a:rPr>
              <a:t>arbitration = 1;</a:t>
            </a:r>
            <a:endParaRPr sz="14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sz="1400">
                <a:solidFill>
                  <a:srgbClr val="24292E"/>
                </a:solidFill>
                <a:latin typeface="Consolas"/>
                <a:ea typeface="Consolas"/>
                <a:cs typeface="Consolas"/>
                <a:sym typeface="Consolas"/>
              </a:rPr>
              <a:t>   PacketOut packet = 2;</a:t>
            </a:r>
            <a:endParaRPr sz="14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sz="1400">
                <a:solidFill>
                  <a:srgbClr val="24292E"/>
                </a:solidFill>
                <a:latin typeface="Consolas"/>
                <a:ea typeface="Consolas"/>
                <a:cs typeface="Consolas"/>
                <a:sym typeface="Consolas"/>
              </a:rPr>
              <a:t> }</a:t>
            </a:r>
            <a:endParaRPr sz="14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sz="1400">
                <a:solidFill>
                  <a:srgbClr val="24292E"/>
                </a:solidFill>
                <a:latin typeface="Consolas"/>
                <a:ea typeface="Consolas"/>
                <a:cs typeface="Consolas"/>
                <a:sym typeface="Consolas"/>
              </a:rPr>
              <a:t>}</a:t>
            </a:r>
            <a:endParaRPr sz="14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br>
              <a:rPr lang="en-US" sz="1400">
                <a:solidFill>
                  <a:srgbClr val="24292E"/>
                </a:solidFill>
                <a:latin typeface="Consolas"/>
                <a:ea typeface="Consolas"/>
                <a:cs typeface="Consolas"/>
                <a:sym typeface="Consolas"/>
              </a:rPr>
            </a:br>
            <a:endParaRPr sz="14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sz="1400">
                <a:solidFill>
                  <a:srgbClr val="D73A49"/>
                </a:solidFill>
                <a:latin typeface="Consolas"/>
                <a:ea typeface="Consolas"/>
                <a:cs typeface="Consolas"/>
                <a:sym typeface="Consolas"/>
              </a:rPr>
              <a:t>message</a:t>
            </a:r>
            <a:r>
              <a:rPr lang="en-US" sz="1400">
                <a:solidFill>
                  <a:srgbClr val="24292E"/>
                </a:solidFill>
                <a:latin typeface="Consolas"/>
                <a:ea typeface="Consolas"/>
                <a:cs typeface="Consolas"/>
                <a:sym typeface="Consolas"/>
              </a:rPr>
              <a:t> </a:t>
            </a:r>
            <a:r>
              <a:rPr lang="en-US" sz="1400">
                <a:solidFill>
                  <a:srgbClr val="6F42C1"/>
                </a:solidFill>
                <a:latin typeface="Consolas"/>
                <a:ea typeface="Consolas"/>
                <a:cs typeface="Consolas"/>
                <a:sym typeface="Consolas"/>
              </a:rPr>
              <a:t>StreamMessageResponse</a:t>
            </a:r>
            <a:r>
              <a:rPr lang="en-US" sz="1400">
                <a:solidFill>
                  <a:srgbClr val="24292E"/>
                </a:solidFill>
                <a:latin typeface="Consolas"/>
                <a:ea typeface="Consolas"/>
                <a:cs typeface="Consolas"/>
                <a:sym typeface="Consolas"/>
              </a:rPr>
              <a:t> {</a:t>
            </a:r>
            <a:endParaRPr sz="14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sz="1400">
                <a:solidFill>
                  <a:srgbClr val="24292E"/>
                </a:solidFill>
                <a:latin typeface="Consolas"/>
                <a:ea typeface="Consolas"/>
                <a:cs typeface="Consolas"/>
                <a:sym typeface="Consolas"/>
              </a:rPr>
              <a:t> oneof update {</a:t>
            </a:r>
            <a:endParaRPr sz="14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sz="1400">
                <a:solidFill>
                  <a:srgbClr val="24292E"/>
                </a:solidFill>
                <a:latin typeface="Consolas"/>
                <a:ea typeface="Consolas"/>
                <a:cs typeface="Consolas"/>
                <a:sym typeface="Consolas"/>
              </a:rPr>
              <a:t>   MasterArbitrationUpdate</a:t>
            </a:r>
            <a:endParaRPr sz="1400">
              <a:solidFill>
                <a:srgbClr val="24292E"/>
              </a:solidFill>
              <a:latin typeface="Consolas"/>
              <a:ea typeface="Consolas"/>
              <a:cs typeface="Consolas"/>
              <a:sym typeface="Consolas"/>
            </a:endParaRPr>
          </a:p>
          <a:p>
            <a:pPr marL="457200" lvl="0" indent="457200" algn="l" rtl="0">
              <a:lnSpc>
                <a:spcPct val="100000"/>
              </a:lnSpc>
              <a:spcBef>
                <a:spcPts val="0"/>
              </a:spcBef>
              <a:spcAft>
                <a:spcPts val="0"/>
              </a:spcAft>
              <a:buNone/>
            </a:pPr>
            <a:r>
              <a:rPr lang="en-US" sz="1400">
                <a:solidFill>
                  <a:srgbClr val="24292E"/>
                </a:solidFill>
                <a:latin typeface="Consolas"/>
                <a:ea typeface="Consolas"/>
                <a:cs typeface="Consolas"/>
                <a:sym typeface="Consolas"/>
              </a:rPr>
              <a:t>arbitration = 1;</a:t>
            </a:r>
            <a:endParaRPr sz="14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sz="1400">
                <a:solidFill>
                  <a:srgbClr val="24292E"/>
                </a:solidFill>
                <a:latin typeface="Consolas"/>
                <a:ea typeface="Consolas"/>
                <a:cs typeface="Consolas"/>
                <a:sym typeface="Consolas"/>
              </a:rPr>
              <a:t>   PacketIn packet = 2;</a:t>
            </a:r>
            <a:endParaRPr sz="14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sz="1400">
                <a:solidFill>
                  <a:srgbClr val="24292E"/>
                </a:solidFill>
                <a:latin typeface="Consolas"/>
                <a:ea typeface="Consolas"/>
                <a:cs typeface="Consolas"/>
                <a:sym typeface="Consolas"/>
              </a:rPr>
              <a:t> }</a:t>
            </a:r>
            <a:endParaRPr sz="14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r>
              <a:rPr lang="en-US" sz="1400">
                <a:solidFill>
                  <a:srgbClr val="24292E"/>
                </a:solidFill>
                <a:latin typeface="Consolas"/>
                <a:ea typeface="Consolas"/>
                <a:cs typeface="Consolas"/>
                <a:sym typeface="Consolas"/>
              </a:rPr>
              <a:t>}</a:t>
            </a:r>
            <a:endParaRPr sz="14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br>
              <a:rPr lang="en-US" sz="1400">
                <a:solidFill>
                  <a:srgbClr val="24292E"/>
                </a:solidFill>
                <a:latin typeface="Consolas"/>
                <a:ea typeface="Consolas"/>
                <a:cs typeface="Consolas"/>
                <a:sym typeface="Consolas"/>
              </a:rPr>
            </a:br>
            <a:endParaRPr sz="1400">
              <a:solidFill>
                <a:srgbClr val="24292E"/>
              </a:solidFill>
              <a:latin typeface="Consolas"/>
              <a:ea typeface="Consolas"/>
              <a:cs typeface="Consolas"/>
              <a:sym typeface="Consolas"/>
            </a:endParaRPr>
          </a:p>
          <a:p>
            <a:pPr marL="0" lvl="0" indent="0" algn="l" rtl="0">
              <a:lnSpc>
                <a:spcPct val="100000"/>
              </a:lnSpc>
              <a:spcBef>
                <a:spcPts val="0"/>
              </a:spcBef>
              <a:spcAft>
                <a:spcPts val="0"/>
              </a:spcAft>
              <a:buNone/>
            </a:pPr>
            <a:endParaRPr sz="1400"/>
          </a:p>
        </p:txBody>
      </p:sp>
      <p:sp>
        <p:nvSpPr>
          <p:cNvPr id="3333" name="Google Shape;3333;p209"/>
          <p:cNvSpPr txBox="1"/>
          <p:nvPr/>
        </p:nvSpPr>
        <p:spPr>
          <a:xfrm>
            <a:off x="3850650" y="752100"/>
            <a:ext cx="5369400" cy="3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rgbClr val="6A737D"/>
                </a:solidFill>
                <a:latin typeface="Consolas"/>
                <a:ea typeface="Consolas"/>
                <a:cs typeface="Consolas"/>
                <a:sym typeface="Consolas"/>
              </a:rPr>
              <a:t>// Packet sent from the controller to the switch.</a:t>
            </a:r>
            <a:endParaRPr>
              <a:solidFill>
                <a:srgbClr val="6A737D"/>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a:solidFill>
                  <a:srgbClr val="D73A49"/>
                </a:solidFill>
                <a:latin typeface="Consolas"/>
                <a:ea typeface="Consolas"/>
                <a:cs typeface="Consolas"/>
                <a:sym typeface="Consolas"/>
              </a:rPr>
              <a:t>message</a:t>
            </a:r>
            <a:r>
              <a:rPr lang="en-US">
                <a:solidFill>
                  <a:srgbClr val="24292E"/>
                </a:solidFill>
                <a:latin typeface="Consolas"/>
                <a:ea typeface="Consolas"/>
                <a:cs typeface="Consolas"/>
                <a:sym typeface="Consolas"/>
              </a:rPr>
              <a:t> </a:t>
            </a:r>
            <a:r>
              <a:rPr lang="en-US">
                <a:solidFill>
                  <a:srgbClr val="6F42C1"/>
                </a:solidFill>
                <a:latin typeface="Consolas"/>
                <a:ea typeface="Consolas"/>
                <a:cs typeface="Consolas"/>
                <a:sym typeface="Consolas"/>
              </a:rPr>
              <a:t>PacketOut</a:t>
            </a:r>
            <a:r>
              <a:rPr lang="en-US">
                <a:solidFill>
                  <a:srgbClr val="24292E"/>
                </a:solidFill>
                <a:latin typeface="Consolas"/>
                <a:ea typeface="Consolas"/>
                <a:cs typeface="Consolas"/>
                <a:sym typeface="Consolas"/>
              </a:rPr>
              <a:t> {</a:t>
            </a:r>
            <a:endParaRPr>
              <a:solidFill>
                <a:srgbClr val="24292E"/>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a:solidFill>
                  <a:srgbClr val="24292E"/>
                </a:solidFill>
                <a:latin typeface="Consolas"/>
                <a:ea typeface="Consolas"/>
                <a:cs typeface="Consolas"/>
                <a:sym typeface="Consolas"/>
              </a:rPr>
              <a:t> bytes payload = 1;</a:t>
            </a:r>
            <a:endParaRPr>
              <a:solidFill>
                <a:srgbClr val="24292E"/>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a:solidFill>
                  <a:srgbClr val="24292E"/>
                </a:solidFill>
                <a:latin typeface="Consolas"/>
                <a:ea typeface="Consolas"/>
                <a:cs typeface="Consolas"/>
                <a:sym typeface="Consolas"/>
              </a:rPr>
              <a:t> </a:t>
            </a:r>
            <a:r>
              <a:rPr lang="en-US">
                <a:solidFill>
                  <a:srgbClr val="6A737D"/>
                </a:solidFill>
                <a:latin typeface="Consolas"/>
                <a:ea typeface="Consolas"/>
                <a:cs typeface="Consolas"/>
                <a:sym typeface="Consolas"/>
              </a:rPr>
              <a:t>// This will be based on P4 header annotated as</a:t>
            </a:r>
            <a:endParaRPr>
              <a:solidFill>
                <a:srgbClr val="6A737D"/>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a:solidFill>
                  <a:srgbClr val="24292E"/>
                </a:solidFill>
                <a:latin typeface="Consolas"/>
                <a:ea typeface="Consolas"/>
                <a:cs typeface="Consolas"/>
                <a:sym typeface="Consolas"/>
              </a:rPr>
              <a:t> </a:t>
            </a:r>
            <a:r>
              <a:rPr lang="en-US">
                <a:solidFill>
                  <a:srgbClr val="6A737D"/>
                </a:solidFill>
                <a:latin typeface="Consolas"/>
                <a:ea typeface="Consolas"/>
                <a:cs typeface="Consolas"/>
                <a:sym typeface="Consolas"/>
              </a:rPr>
              <a:t>// @controller_header("packet_out").</a:t>
            </a:r>
            <a:endParaRPr>
              <a:solidFill>
                <a:srgbClr val="6A737D"/>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a:solidFill>
                  <a:srgbClr val="24292E"/>
                </a:solidFill>
                <a:latin typeface="Consolas"/>
                <a:ea typeface="Consolas"/>
                <a:cs typeface="Consolas"/>
                <a:sym typeface="Consolas"/>
              </a:rPr>
              <a:t> </a:t>
            </a:r>
            <a:r>
              <a:rPr lang="en-US">
                <a:solidFill>
                  <a:srgbClr val="6A737D"/>
                </a:solidFill>
                <a:latin typeface="Consolas"/>
                <a:ea typeface="Consolas"/>
                <a:cs typeface="Consolas"/>
                <a:sym typeface="Consolas"/>
              </a:rPr>
              <a:t>// At most one P4 header can have this annotation.</a:t>
            </a:r>
            <a:endParaRPr>
              <a:solidFill>
                <a:srgbClr val="6A737D"/>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a:solidFill>
                  <a:srgbClr val="24292E"/>
                </a:solidFill>
                <a:latin typeface="Consolas"/>
                <a:ea typeface="Consolas"/>
                <a:cs typeface="Consolas"/>
                <a:sym typeface="Consolas"/>
              </a:rPr>
              <a:t> </a:t>
            </a:r>
            <a:r>
              <a:rPr lang="en-US">
                <a:solidFill>
                  <a:srgbClr val="D73A49"/>
                </a:solidFill>
                <a:latin typeface="Consolas"/>
                <a:ea typeface="Consolas"/>
                <a:cs typeface="Consolas"/>
                <a:sym typeface="Consolas"/>
              </a:rPr>
              <a:t>repeated</a:t>
            </a:r>
            <a:r>
              <a:rPr lang="en-US">
                <a:solidFill>
                  <a:srgbClr val="24292E"/>
                </a:solidFill>
                <a:latin typeface="Consolas"/>
                <a:ea typeface="Consolas"/>
                <a:cs typeface="Consolas"/>
                <a:sym typeface="Consolas"/>
              </a:rPr>
              <a:t> </a:t>
            </a:r>
            <a:r>
              <a:rPr lang="en-US">
                <a:solidFill>
                  <a:srgbClr val="005CC5"/>
                </a:solidFill>
                <a:latin typeface="Consolas"/>
                <a:ea typeface="Consolas"/>
                <a:cs typeface="Consolas"/>
                <a:sym typeface="Consolas"/>
              </a:rPr>
              <a:t>PacketMetadata</a:t>
            </a:r>
            <a:r>
              <a:rPr lang="en-US">
                <a:solidFill>
                  <a:srgbClr val="24292E"/>
                </a:solidFill>
                <a:latin typeface="Consolas"/>
                <a:ea typeface="Consolas"/>
                <a:cs typeface="Consolas"/>
                <a:sym typeface="Consolas"/>
              </a:rPr>
              <a:t> metadata = </a:t>
            </a:r>
            <a:r>
              <a:rPr lang="en-US">
                <a:solidFill>
                  <a:srgbClr val="005CC5"/>
                </a:solidFill>
                <a:latin typeface="Consolas"/>
                <a:ea typeface="Consolas"/>
                <a:cs typeface="Consolas"/>
                <a:sym typeface="Consolas"/>
              </a:rPr>
              <a:t>2</a:t>
            </a: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marL="0" lvl="0" indent="0" algn="l" rtl="0">
              <a:spcBef>
                <a:spcPts val="0"/>
              </a:spcBef>
              <a:spcAft>
                <a:spcPts val="0"/>
              </a:spcAft>
              <a:buNone/>
            </a:pP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marL="0" lvl="0" indent="0" algn="l" rtl="0">
              <a:spcBef>
                <a:spcPts val="0"/>
              </a:spcBef>
              <a:spcAft>
                <a:spcPts val="0"/>
              </a:spcAft>
              <a:buNone/>
            </a:pPr>
            <a:endParaRPr>
              <a:solidFill>
                <a:srgbClr val="24292E"/>
              </a:solidFill>
              <a:latin typeface="Consolas"/>
              <a:ea typeface="Consolas"/>
              <a:cs typeface="Consolas"/>
              <a:sym typeface="Consolas"/>
            </a:endParaRPr>
          </a:p>
          <a:p>
            <a:pPr marL="0" lvl="0" indent="0" algn="l" rtl="0">
              <a:spcBef>
                <a:spcPts val="0"/>
              </a:spcBef>
              <a:spcAft>
                <a:spcPts val="0"/>
              </a:spcAft>
              <a:buNone/>
            </a:pPr>
            <a:r>
              <a:rPr lang="en-US">
                <a:solidFill>
                  <a:srgbClr val="6A737D"/>
                </a:solidFill>
                <a:latin typeface="Consolas"/>
                <a:ea typeface="Consolas"/>
                <a:cs typeface="Consolas"/>
                <a:sym typeface="Consolas"/>
              </a:rPr>
              <a:t>// Packet sent from the switch to the controller.</a:t>
            </a:r>
            <a:endParaRPr>
              <a:solidFill>
                <a:srgbClr val="6A737D"/>
              </a:solidFill>
              <a:latin typeface="Consolas"/>
              <a:ea typeface="Consolas"/>
              <a:cs typeface="Consolas"/>
              <a:sym typeface="Consolas"/>
            </a:endParaRPr>
          </a:p>
          <a:p>
            <a:pPr marL="0" lvl="0" indent="0" algn="l" rtl="0">
              <a:spcBef>
                <a:spcPts val="0"/>
              </a:spcBef>
              <a:spcAft>
                <a:spcPts val="0"/>
              </a:spcAft>
              <a:buNone/>
            </a:pPr>
            <a:r>
              <a:rPr lang="en-US">
                <a:solidFill>
                  <a:srgbClr val="D73A49"/>
                </a:solidFill>
                <a:latin typeface="Consolas"/>
                <a:ea typeface="Consolas"/>
                <a:cs typeface="Consolas"/>
                <a:sym typeface="Consolas"/>
              </a:rPr>
              <a:t>message</a:t>
            </a:r>
            <a:r>
              <a:rPr lang="en-US">
                <a:solidFill>
                  <a:srgbClr val="24292E"/>
                </a:solidFill>
                <a:latin typeface="Consolas"/>
                <a:ea typeface="Consolas"/>
                <a:cs typeface="Consolas"/>
                <a:sym typeface="Consolas"/>
              </a:rPr>
              <a:t> </a:t>
            </a:r>
            <a:r>
              <a:rPr lang="en-US">
                <a:solidFill>
                  <a:srgbClr val="6F42C1"/>
                </a:solidFill>
                <a:latin typeface="Consolas"/>
                <a:ea typeface="Consolas"/>
                <a:cs typeface="Consolas"/>
                <a:sym typeface="Consolas"/>
              </a:rPr>
              <a:t>PacketIn</a:t>
            </a:r>
            <a:r>
              <a:rPr lang="en-US">
                <a:solidFill>
                  <a:srgbClr val="24292E"/>
                </a:solidFill>
                <a:latin typeface="Consolas"/>
                <a:ea typeface="Consolas"/>
                <a:cs typeface="Consolas"/>
                <a:sym typeface="Consolas"/>
              </a:rPr>
              <a:t> {</a:t>
            </a:r>
            <a:endParaRPr>
              <a:solidFill>
                <a:srgbClr val="24292E"/>
              </a:solidFill>
              <a:latin typeface="Consolas"/>
              <a:ea typeface="Consolas"/>
              <a:cs typeface="Consolas"/>
              <a:sym typeface="Consolas"/>
            </a:endParaRPr>
          </a:p>
          <a:p>
            <a:pPr marL="0" lvl="0" indent="0" algn="l" rtl="0">
              <a:spcBef>
                <a:spcPts val="0"/>
              </a:spcBef>
              <a:spcAft>
                <a:spcPts val="0"/>
              </a:spcAft>
              <a:buNone/>
            </a:pPr>
            <a:r>
              <a:rPr lang="en-US">
                <a:solidFill>
                  <a:srgbClr val="24292E"/>
                </a:solidFill>
                <a:latin typeface="Consolas"/>
                <a:ea typeface="Consolas"/>
                <a:cs typeface="Consolas"/>
                <a:sym typeface="Consolas"/>
              </a:rPr>
              <a:t> bytes payload = 1;</a:t>
            </a:r>
            <a:endParaRPr>
              <a:solidFill>
                <a:srgbClr val="24292E"/>
              </a:solidFill>
              <a:latin typeface="Consolas"/>
              <a:ea typeface="Consolas"/>
              <a:cs typeface="Consolas"/>
              <a:sym typeface="Consolas"/>
            </a:endParaRPr>
          </a:p>
          <a:p>
            <a:pPr marL="0" lvl="0" indent="0" algn="l" rtl="0">
              <a:spcBef>
                <a:spcPts val="0"/>
              </a:spcBef>
              <a:spcAft>
                <a:spcPts val="0"/>
              </a:spcAft>
              <a:buNone/>
            </a:pPr>
            <a:r>
              <a:rPr lang="en-US">
                <a:solidFill>
                  <a:srgbClr val="24292E"/>
                </a:solidFill>
                <a:latin typeface="Consolas"/>
                <a:ea typeface="Consolas"/>
                <a:cs typeface="Consolas"/>
                <a:sym typeface="Consolas"/>
              </a:rPr>
              <a:t> </a:t>
            </a:r>
            <a:r>
              <a:rPr lang="en-US">
                <a:solidFill>
                  <a:srgbClr val="6A737D"/>
                </a:solidFill>
                <a:latin typeface="Consolas"/>
                <a:ea typeface="Consolas"/>
                <a:cs typeface="Consolas"/>
                <a:sym typeface="Consolas"/>
              </a:rPr>
              <a:t>// This will be based on P4 header annotated as</a:t>
            </a:r>
            <a:endParaRPr>
              <a:solidFill>
                <a:srgbClr val="6A737D"/>
              </a:solidFill>
              <a:latin typeface="Consolas"/>
              <a:ea typeface="Consolas"/>
              <a:cs typeface="Consolas"/>
              <a:sym typeface="Consolas"/>
            </a:endParaRPr>
          </a:p>
          <a:p>
            <a:pPr marL="0" lvl="0" indent="0" algn="l" rtl="0">
              <a:spcBef>
                <a:spcPts val="0"/>
              </a:spcBef>
              <a:spcAft>
                <a:spcPts val="0"/>
              </a:spcAft>
              <a:buNone/>
            </a:pPr>
            <a:r>
              <a:rPr lang="en-US">
                <a:solidFill>
                  <a:srgbClr val="24292E"/>
                </a:solidFill>
                <a:latin typeface="Consolas"/>
                <a:ea typeface="Consolas"/>
                <a:cs typeface="Consolas"/>
                <a:sym typeface="Consolas"/>
              </a:rPr>
              <a:t> </a:t>
            </a:r>
            <a:r>
              <a:rPr lang="en-US">
                <a:solidFill>
                  <a:srgbClr val="6A737D"/>
                </a:solidFill>
                <a:latin typeface="Consolas"/>
                <a:ea typeface="Consolas"/>
                <a:cs typeface="Consolas"/>
                <a:sym typeface="Consolas"/>
              </a:rPr>
              <a:t>// @controller_header("packet_in").</a:t>
            </a:r>
            <a:endParaRPr>
              <a:solidFill>
                <a:srgbClr val="6A737D"/>
              </a:solidFill>
              <a:latin typeface="Consolas"/>
              <a:ea typeface="Consolas"/>
              <a:cs typeface="Consolas"/>
              <a:sym typeface="Consolas"/>
            </a:endParaRPr>
          </a:p>
          <a:p>
            <a:pPr marL="0" lvl="0" indent="0" algn="l" rtl="0">
              <a:spcBef>
                <a:spcPts val="0"/>
              </a:spcBef>
              <a:spcAft>
                <a:spcPts val="0"/>
              </a:spcAft>
              <a:buNone/>
            </a:pPr>
            <a:r>
              <a:rPr lang="en-US">
                <a:solidFill>
                  <a:srgbClr val="24292E"/>
                </a:solidFill>
                <a:latin typeface="Consolas"/>
                <a:ea typeface="Consolas"/>
                <a:cs typeface="Consolas"/>
                <a:sym typeface="Consolas"/>
              </a:rPr>
              <a:t> </a:t>
            </a:r>
            <a:r>
              <a:rPr lang="en-US">
                <a:solidFill>
                  <a:srgbClr val="6A737D"/>
                </a:solidFill>
                <a:latin typeface="Consolas"/>
                <a:ea typeface="Consolas"/>
                <a:cs typeface="Consolas"/>
                <a:sym typeface="Consolas"/>
              </a:rPr>
              <a:t>// At most one P4 header can have this annotation.</a:t>
            </a:r>
            <a:endParaRPr>
              <a:solidFill>
                <a:srgbClr val="6A737D"/>
              </a:solidFill>
              <a:latin typeface="Consolas"/>
              <a:ea typeface="Consolas"/>
              <a:cs typeface="Consolas"/>
              <a:sym typeface="Consolas"/>
            </a:endParaRPr>
          </a:p>
          <a:p>
            <a:pPr marL="0" lvl="0" indent="0" algn="l" rtl="0">
              <a:spcBef>
                <a:spcPts val="0"/>
              </a:spcBef>
              <a:spcAft>
                <a:spcPts val="0"/>
              </a:spcAft>
              <a:buNone/>
            </a:pPr>
            <a:r>
              <a:rPr lang="en-US">
                <a:solidFill>
                  <a:srgbClr val="24292E"/>
                </a:solidFill>
                <a:latin typeface="Consolas"/>
                <a:ea typeface="Consolas"/>
                <a:cs typeface="Consolas"/>
                <a:sym typeface="Consolas"/>
              </a:rPr>
              <a:t> </a:t>
            </a:r>
            <a:r>
              <a:rPr lang="en-US">
                <a:solidFill>
                  <a:srgbClr val="D73A49"/>
                </a:solidFill>
                <a:latin typeface="Consolas"/>
                <a:ea typeface="Consolas"/>
                <a:cs typeface="Consolas"/>
                <a:sym typeface="Consolas"/>
              </a:rPr>
              <a:t>repeated</a:t>
            </a:r>
            <a:r>
              <a:rPr lang="en-US">
                <a:solidFill>
                  <a:srgbClr val="24292E"/>
                </a:solidFill>
                <a:latin typeface="Consolas"/>
                <a:ea typeface="Consolas"/>
                <a:cs typeface="Consolas"/>
                <a:sym typeface="Consolas"/>
              </a:rPr>
              <a:t> </a:t>
            </a:r>
            <a:r>
              <a:rPr lang="en-US">
                <a:solidFill>
                  <a:srgbClr val="005CC5"/>
                </a:solidFill>
                <a:latin typeface="Consolas"/>
                <a:ea typeface="Consolas"/>
                <a:cs typeface="Consolas"/>
                <a:sym typeface="Consolas"/>
              </a:rPr>
              <a:t>PacketMetadata</a:t>
            </a:r>
            <a:r>
              <a:rPr lang="en-US">
                <a:solidFill>
                  <a:srgbClr val="24292E"/>
                </a:solidFill>
                <a:latin typeface="Consolas"/>
                <a:ea typeface="Consolas"/>
                <a:cs typeface="Consolas"/>
                <a:sym typeface="Consolas"/>
              </a:rPr>
              <a:t> metadata = </a:t>
            </a:r>
            <a:r>
              <a:rPr lang="en-US">
                <a:solidFill>
                  <a:srgbClr val="005CC5"/>
                </a:solidFill>
                <a:latin typeface="Consolas"/>
                <a:ea typeface="Consolas"/>
                <a:cs typeface="Consolas"/>
                <a:sym typeface="Consolas"/>
              </a:rPr>
              <a:t>2</a:t>
            </a: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marL="0" lvl="0" indent="0" algn="l" rtl="0">
              <a:spcBef>
                <a:spcPts val="0"/>
              </a:spcBef>
              <a:spcAft>
                <a:spcPts val="0"/>
              </a:spcAft>
              <a:buNone/>
            </a:pPr>
            <a:r>
              <a:rPr lang="en-US">
                <a:solidFill>
                  <a:srgbClr val="24292E"/>
                </a:solidFill>
                <a:latin typeface="Consolas"/>
                <a:ea typeface="Consolas"/>
                <a:cs typeface="Consolas"/>
                <a:sym typeface="Consolas"/>
              </a:rPr>
              <a:t>}</a:t>
            </a:r>
            <a:endParaRPr>
              <a:solidFill>
                <a:srgbClr val="24292E"/>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a:solidFill>
                <a:srgbClr val="24292E"/>
              </a:solidFill>
              <a:latin typeface="Consolas"/>
              <a:ea typeface="Consolas"/>
              <a:cs typeface="Consolas"/>
              <a:sym typeface="Consolas"/>
            </a:endParaRPr>
          </a:p>
          <a:p>
            <a:pPr marL="0" lvl="0" indent="0" algn="l" rtl="0">
              <a:spcBef>
                <a:spcPts val="0"/>
              </a:spcBef>
              <a:spcAft>
                <a:spcPts val="0"/>
              </a:spcAft>
              <a:buNone/>
            </a:pPr>
            <a:endParaRPr/>
          </a:p>
        </p:txBody>
      </p:sp>
      <p:sp>
        <p:nvSpPr>
          <p:cNvPr id="3334" name="Google Shape;3334;p209"/>
          <p:cNvSpPr/>
          <p:nvPr/>
        </p:nvSpPr>
        <p:spPr>
          <a:xfrm>
            <a:off x="2791425" y="1187050"/>
            <a:ext cx="1057225" cy="843925"/>
          </a:xfrm>
          <a:custGeom>
            <a:avLst/>
            <a:gdLst/>
            <a:ahLst/>
            <a:cxnLst/>
            <a:rect l="l" t="t" r="r" b="b"/>
            <a:pathLst>
              <a:path w="42289" h="33757" extrusionOk="0">
                <a:moveTo>
                  <a:pt x="0" y="33757"/>
                </a:moveTo>
                <a:lnTo>
                  <a:pt x="25967" y="33757"/>
                </a:lnTo>
                <a:lnTo>
                  <a:pt x="25967" y="0"/>
                </a:lnTo>
                <a:lnTo>
                  <a:pt x="42289" y="0"/>
                </a:lnTo>
              </a:path>
            </a:pathLst>
          </a:custGeom>
          <a:noFill/>
          <a:ln w="19050" cap="flat" cmpd="sng">
            <a:solidFill>
              <a:srgbClr val="0000FF"/>
            </a:solidFill>
            <a:prstDash val="solid"/>
            <a:round/>
            <a:headEnd type="none" w="med" len="med"/>
            <a:tailEnd type="triangle" w="med" len="med"/>
          </a:ln>
        </p:spPr>
      </p:sp>
      <p:sp>
        <p:nvSpPr>
          <p:cNvPr id="3335" name="Google Shape;3335;p209"/>
          <p:cNvSpPr/>
          <p:nvPr/>
        </p:nvSpPr>
        <p:spPr>
          <a:xfrm>
            <a:off x="2857500" y="3073500"/>
            <a:ext cx="1019059" cy="843925"/>
          </a:xfrm>
          <a:custGeom>
            <a:avLst/>
            <a:gdLst/>
            <a:ahLst/>
            <a:cxnLst/>
            <a:rect l="l" t="t" r="r" b="b"/>
            <a:pathLst>
              <a:path w="42289" h="33757" extrusionOk="0">
                <a:moveTo>
                  <a:pt x="0" y="33757"/>
                </a:moveTo>
                <a:lnTo>
                  <a:pt x="25967" y="33757"/>
                </a:lnTo>
                <a:lnTo>
                  <a:pt x="25967" y="0"/>
                </a:lnTo>
                <a:lnTo>
                  <a:pt x="42289" y="0"/>
                </a:lnTo>
              </a:path>
            </a:pathLst>
          </a:custGeom>
          <a:noFill/>
          <a:ln w="19050" cap="flat" cmpd="sng">
            <a:solidFill>
              <a:srgbClr val="0000FF"/>
            </a:solidFill>
            <a:prstDash val="solid"/>
            <a:round/>
            <a:headEnd type="none" w="med" len="med"/>
            <a:tailEnd type="triangle" w="med" len="med"/>
          </a:ln>
        </p:spPr>
      </p:sp>
      <p:sp>
        <p:nvSpPr>
          <p:cNvPr id="3336" name="Google Shape;3336;p209"/>
          <p:cNvSpPr txBox="1">
            <a:spLocks noGrp="1"/>
          </p:cNvSpPr>
          <p:nvPr>
            <p:ph type="sldNum" idx="12"/>
          </p:nvPr>
        </p:nvSpPr>
        <p:spPr>
          <a:xfrm>
            <a:off x="7924800" y="4926807"/>
            <a:ext cx="1066800" cy="1596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340"/>
        <p:cNvGrpSpPr/>
        <p:nvPr/>
      </p:nvGrpSpPr>
      <p:grpSpPr>
        <a:xfrm>
          <a:off x="0" y="0"/>
          <a:ext cx="0" cy="0"/>
          <a:chOff x="0" y="0"/>
          <a:chExt cx="0" cy="0"/>
        </a:xfrm>
      </p:grpSpPr>
      <p:sp>
        <p:nvSpPr>
          <p:cNvPr id="3341" name="Google Shape;3341;p210"/>
          <p:cNvSpPr txBox="1">
            <a:spLocks noGrp="1"/>
          </p:cNvSpPr>
          <p:nvPr>
            <p:ph type="title"/>
          </p:nvPr>
        </p:nvSpPr>
        <p:spPr>
          <a:xfrm>
            <a:off x="152400" y="127400"/>
            <a:ext cx="8686800" cy="47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P4Runtime Common Parameters</a:t>
            </a:r>
            <a:endParaRPr/>
          </a:p>
        </p:txBody>
      </p:sp>
      <p:sp>
        <p:nvSpPr>
          <p:cNvPr id="3342" name="Google Shape;3342;p210"/>
          <p:cNvSpPr txBox="1">
            <a:spLocks noGrp="1"/>
          </p:cNvSpPr>
          <p:nvPr>
            <p:ph type="body" idx="1"/>
          </p:nvPr>
        </p:nvSpPr>
        <p:spPr>
          <a:xfrm>
            <a:off x="152400" y="742951"/>
            <a:ext cx="8686800" cy="4114800"/>
          </a:xfrm>
          <a:prstGeom prst="rect">
            <a:avLst/>
          </a:prstGeom>
        </p:spPr>
        <p:txBody>
          <a:bodyPr spcFirstLastPara="1" wrap="square" lIns="91425" tIns="91425" rIns="91425" bIns="91425" anchor="t" anchorCtr="0">
            <a:noAutofit/>
          </a:bodyPr>
          <a:lstStyle/>
          <a:p>
            <a:pPr marL="457200" lvl="0" indent="-361950" algn="l" rtl="0">
              <a:spcBef>
                <a:spcPts val="75"/>
              </a:spcBef>
              <a:spcAft>
                <a:spcPts val="0"/>
              </a:spcAft>
              <a:buSzPts val="2100"/>
              <a:buFont typeface="Consolas"/>
              <a:buChar char="•"/>
            </a:pPr>
            <a:r>
              <a:rPr lang="en-US" b="1">
                <a:latin typeface="Consolas"/>
                <a:ea typeface="Consolas"/>
                <a:cs typeface="Consolas"/>
                <a:sym typeface="Consolas"/>
              </a:rPr>
              <a:t>device_id</a:t>
            </a:r>
            <a:endParaRPr>
              <a:latin typeface="Consolas"/>
              <a:ea typeface="Consolas"/>
              <a:cs typeface="Consolas"/>
              <a:sym typeface="Consolas"/>
            </a:endParaRPr>
          </a:p>
          <a:p>
            <a:pPr marL="914400" lvl="1" indent="-342900" algn="l" rtl="0">
              <a:spcBef>
                <a:spcPts val="0"/>
              </a:spcBef>
              <a:spcAft>
                <a:spcPts val="0"/>
              </a:spcAft>
              <a:buSzPts val="1800"/>
              <a:buChar char="◦"/>
            </a:pPr>
            <a:r>
              <a:rPr lang="en-US"/>
              <a:t>Specifies the specific forwarding chip or software bridge</a:t>
            </a:r>
            <a:endParaRPr/>
          </a:p>
          <a:p>
            <a:pPr marL="914400" lvl="1" indent="-342900" algn="l" rtl="0">
              <a:spcBef>
                <a:spcPts val="0"/>
              </a:spcBef>
              <a:spcAft>
                <a:spcPts val="0"/>
              </a:spcAft>
              <a:buSzPts val="1800"/>
              <a:buChar char="◦"/>
            </a:pPr>
            <a:r>
              <a:rPr lang="en-US" b="1"/>
              <a:t>Set to 0 for single chip platforms</a:t>
            </a:r>
            <a:endParaRPr b="1"/>
          </a:p>
          <a:p>
            <a:pPr marL="457200" lvl="0" indent="-361950" algn="l" rtl="0">
              <a:spcBef>
                <a:spcPts val="0"/>
              </a:spcBef>
              <a:spcAft>
                <a:spcPts val="0"/>
              </a:spcAft>
              <a:buSzPts val="2100"/>
              <a:buFont typeface="Consolas"/>
              <a:buChar char="•"/>
            </a:pPr>
            <a:r>
              <a:rPr lang="en-US" b="1">
                <a:latin typeface="Consolas"/>
                <a:ea typeface="Consolas"/>
                <a:cs typeface="Consolas"/>
                <a:sym typeface="Consolas"/>
              </a:rPr>
              <a:t>role_id</a:t>
            </a:r>
            <a:endParaRPr b="1">
              <a:latin typeface="Consolas"/>
              <a:ea typeface="Consolas"/>
              <a:cs typeface="Consolas"/>
              <a:sym typeface="Consolas"/>
            </a:endParaRPr>
          </a:p>
          <a:p>
            <a:pPr marL="914400" lvl="1" indent="-342900" algn="l" rtl="0">
              <a:spcBef>
                <a:spcPts val="0"/>
              </a:spcBef>
              <a:spcAft>
                <a:spcPts val="0"/>
              </a:spcAft>
              <a:buSzPts val="1800"/>
              <a:buChar char="◦"/>
            </a:pPr>
            <a:r>
              <a:rPr lang="en-US"/>
              <a:t>Corresponds to a role with specific capabilities (i.e. what operations, P4 entities, behaviors, etc. are in the scope of a given role)</a:t>
            </a:r>
            <a:endParaRPr/>
          </a:p>
          <a:p>
            <a:pPr marL="914400" lvl="1" indent="-342900" algn="l" rtl="0">
              <a:spcBef>
                <a:spcPts val="0"/>
              </a:spcBef>
              <a:spcAft>
                <a:spcPts val="0"/>
              </a:spcAft>
              <a:buSzPts val="1800"/>
              <a:buChar char="◦"/>
            </a:pPr>
            <a:r>
              <a:rPr lang="en-US"/>
              <a:t>Role definition is currently agreed upon between control and data planes offline</a:t>
            </a:r>
            <a:endParaRPr/>
          </a:p>
          <a:p>
            <a:pPr marL="914400" lvl="1" indent="-342900" algn="l" rtl="0">
              <a:spcBef>
                <a:spcPts val="0"/>
              </a:spcBef>
              <a:spcAft>
                <a:spcPts val="0"/>
              </a:spcAft>
              <a:buSzPts val="1800"/>
              <a:buChar char="◦"/>
            </a:pPr>
            <a:r>
              <a:rPr lang="en-US" b="1"/>
              <a:t>Default role_id (0) has full pipeline access</a:t>
            </a:r>
            <a:endParaRPr b="1"/>
          </a:p>
          <a:p>
            <a:pPr marL="457200" lvl="0" indent="-361950" algn="l" rtl="0">
              <a:spcBef>
                <a:spcPts val="0"/>
              </a:spcBef>
              <a:spcAft>
                <a:spcPts val="0"/>
              </a:spcAft>
              <a:buSzPts val="2100"/>
              <a:buFont typeface="Consolas"/>
              <a:buChar char="•"/>
            </a:pPr>
            <a:r>
              <a:rPr lang="en-US" b="1">
                <a:latin typeface="Consolas"/>
                <a:ea typeface="Consolas"/>
                <a:cs typeface="Consolas"/>
                <a:sym typeface="Consolas"/>
              </a:rPr>
              <a:t>election_id</a:t>
            </a:r>
            <a:endParaRPr b="1">
              <a:latin typeface="Consolas"/>
              <a:ea typeface="Consolas"/>
              <a:cs typeface="Consolas"/>
              <a:sym typeface="Consolas"/>
            </a:endParaRPr>
          </a:p>
          <a:p>
            <a:pPr marL="914400" lvl="1" indent="-342900" algn="l" rtl="0">
              <a:spcBef>
                <a:spcPts val="0"/>
              </a:spcBef>
              <a:spcAft>
                <a:spcPts val="0"/>
              </a:spcAft>
              <a:buSzPts val="1800"/>
              <a:buChar char="◦"/>
            </a:pPr>
            <a:r>
              <a:rPr lang="en-US"/>
              <a:t>P4Runtime supports mastership on a per-role basis</a:t>
            </a:r>
            <a:endParaRPr/>
          </a:p>
          <a:p>
            <a:pPr marL="914400" lvl="1" indent="-342900" algn="l" rtl="0">
              <a:spcBef>
                <a:spcPts val="0"/>
              </a:spcBef>
              <a:spcAft>
                <a:spcPts val="0"/>
              </a:spcAft>
              <a:buSzPts val="1800"/>
              <a:buChar char="◦"/>
            </a:pPr>
            <a:r>
              <a:rPr lang="en-US"/>
              <a:t>Client with the highest election ID is referred to as the "master", while all other clients are referred to as "slaves"</a:t>
            </a:r>
            <a:endParaRPr/>
          </a:p>
          <a:p>
            <a:pPr marL="914400" lvl="1" indent="-342900" algn="l" rtl="0">
              <a:spcBef>
                <a:spcPts val="0"/>
              </a:spcBef>
              <a:spcAft>
                <a:spcPts val="0"/>
              </a:spcAft>
              <a:buSzPts val="1800"/>
              <a:buChar char="◦"/>
            </a:pPr>
            <a:r>
              <a:rPr lang="en-US" b="1"/>
              <a:t>Set to 0 for single instance controllers</a:t>
            </a:r>
            <a:endParaRPr b="1"/>
          </a:p>
        </p:txBody>
      </p:sp>
      <p:sp>
        <p:nvSpPr>
          <p:cNvPr id="3343" name="Google Shape;3343;p210"/>
          <p:cNvSpPr txBox="1">
            <a:spLocks noGrp="1"/>
          </p:cNvSpPr>
          <p:nvPr>
            <p:ph type="sldNum" idx="12"/>
          </p:nvPr>
        </p:nvSpPr>
        <p:spPr>
          <a:xfrm>
            <a:off x="7924800" y="4926807"/>
            <a:ext cx="1066800" cy="1596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347"/>
        <p:cNvGrpSpPr/>
        <p:nvPr/>
      </p:nvGrpSpPr>
      <p:grpSpPr>
        <a:xfrm>
          <a:off x="0" y="0"/>
          <a:ext cx="0" cy="0"/>
          <a:chOff x="0" y="0"/>
          <a:chExt cx="0" cy="0"/>
        </a:xfrm>
      </p:grpSpPr>
      <p:sp>
        <p:nvSpPr>
          <p:cNvPr id="3348" name="Google Shape;3348;p211"/>
          <p:cNvSpPr txBox="1">
            <a:spLocks noGrp="1"/>
          </p:cNvSpPr>
          <p:nvPr>
            <p:ph type="title"/>
          </p:nvPr>
        </p:nvSpPr>
        <p:spPr>
          <a:xfrm>
            <a:off x="152400" y="127400"/>
            <a:ext cx="8686800" cy="47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Mastership Arbitration</a:t>
            </a:r>
            <a:endParaRPr/>
          </a:p>
        </p:txBody>
      </p:sp>
      <p:sp>
        <p:nvSpPr>
          <p:cNvPr id="3349" name="Google Shape;3349;p211"/>
          <p:cNvSpPr txBox="1">
            <a:spLocks noGrp="1"/>
          </p:cNvSpPr>
          <p:nvPr>
            <p:ph type="body" idx="1"/>
          </p:nvPr>
        </p:nvSpPr>
        <p:spPr>
          <a:xfrm>
            <a:off x="152400" y="742951"/>
            <a:ext cx="8686800" cy="4114800"/>
          </a:xfrm>
          <a:prstGeom prst="rect">
            <a:avLst/>
          </a:prstGeom>
        </p:spPr>
        <p:txBody>
          <a:bodyPr spcFirstLastPara="1" wrap="square" lIns="91425" tIns="91425" rIns="91425" bIns="91425" anchor="t" anchorCtr="0">
            <a:noAutofit/>
          </a:bodyPr>
          <a:lstStyle/>
          <a:p>
            <a:pPr marL="457200" lvl="0" indent="-361950" algn="l" rtl="0">
              <a:spcBef>
                <a:spcPts val="75"/>
              </a:spcBef>
              <a:spcAft>
                <a:spcPts val="0"/>
              </a:spcAft>
              <a:buSzPts val="2100"/>
              <a:buChar char="•"/>
            </a:pPr>
            <a:r>
              <a:rPr lang="en-US"/>
              <a:t>Upon connecting to the device, the client (e.g. controller) needs to open a </a:t>
            </a:r>
            <a:r>
              <a:rPr lang="en-US">
                <a:latin typeface="Consolas"/>
                <a:ea typeface="Consolas"/>
                <a:cs typeface="Consolas"/>
                <a:sym typeface="Consolas"/>
              </a:rPr>
              <a:t>StreamChannel</a:t>
            </a:r>
            <a:endParaRPr>
              <a:latin typeface="Consolas"/>
              <a:ea typeface="Consolas"/>
              <a:cs typeface="Consolas"/>
              <a:sym typeface="Consolas"/>
            </a:endParaRPr>
          </a:p>
          <a:p>
            <a:pPr marL="457200" lvl="0" indent="-361950" algn="l" rtl="0">
              <a:spcBef>
                <a:spcPts val="0"/>
              </a:spcBef>
              <a:spcAft>
                <a:spcPts val="0"/>
              </a:spcAft>
              <a:buSzPts val="2100"/>
              <a:buChar char="•"/>
            </a:pPr>
            <a:r>
              <a:rPr lang="en-US"/>
              <a:t>The client must advertise its </a:t>
            </a:r>
            <a:r>
              <a:rPr lang="en-US">
                <a:latin typeface="Consolas"/>
                <a:ea typeface="Consolas"/>
                <a:cs typeface="Consolas"/>
                <a:sym typeface="Consolas"/>
              </a:rPr>
              <a:t>role_id</a:t>
            </a:r>
            <a:r>
              <a:rPr lang="en-US"/>
              <a:t> and </a:t>
            </a:r>
            <a:r>
              <a:rPr lang="en-US">
                <a:latin typeface="Consolas"/>
                <a:ea typeface="Consolas"/>
                <a:cs typeface="Consolas"/>
                <a:sym typeface="Consolas"/>
              </a:rPr>
              <a:t>election_id</a:t>
            </a:r>
            <a:r>
              <a:rPr lang="en-US"/>
              <a:t> using a </a:t>
            </a:r>
            <a:r>
              <a:rPr lang="en-US">
                <a:latin typeface="Consolas"/>
                <a:ea typeface="Consolas"/>
                <a:cs typeface="Consolas"/>
                <a:sym typeface="Consolas"/>
              </a:rPr>
              <a:t>MasterArbitrationUpdate</a:t>
            </a:r>
            <a:r>
              <a:rPr lang="en-US"/>
              <a:t> message</a:t>
            </a:r>
            <a:endParaRPr/>
          </a:p>
          <a:p>
            <a:pPr marL="914400" lvl="1" indent="-342900" algn="l" rtl="0">
              <a:spcBef>
                <a:spcPts val="0"/>
              </a:spcBef>
              <a:spcAft>
                <a:spcPts val="0"/>
              </a:spcAft>
              <a:buSzPts val="1800"/>
              <a:buChar char="◦"/>
            </a:pPr>
            <a:r>
              <a:rPr lang="en-US"/>
              <a:t>If </a:t>
            </a:r>
            <a:r>
              <a:rPr lang="en-US">
                <a:latin typeface="Consolas"/>
                <a:ea typeface="Consolas"/>
                <a:cs typeface="Consolas"/>
                <a:sym typeface="Consolas"/>
              </a:rPr>
              <a:t>role_id</a:t>
            </a:r>
            <a:r>
              <a:rPr lang="en-US"/>
              <a:t> is not set, it implies the default role and will be granted full pipeline access</a:t>
            </a:r>
            <a:endParaRPr/>
          </a:p>
          <a:p>
            <a:pPr marL="914400" lvl="1" indent="-342900" algn="l" rtl="0">
              <a:spcBef>
                <a:spcPts val="0"/>
              </a:spcBef>
              <a:spcAft>
                <a:spcPts val="0"/>
              </a:spcAft>
              <a:buSzPts val="1800"/>
              <a:buChar char="◦"/>
            </a:pPr>
            <a:r>
              <a:rPr lang="en-US"/>
              <a:t>The </a:t>
            </a:r>
            <a:r>
              <a:rPr lang="en-US">
                <a:latin typeface="Consolas"/>
                <a:ea typeface="Consolas"/>
                <a:cs typeface="Consolas"/>
                <a:sym typeface="Consolas"/>
              </a:rPr>
              <a:t>election_id</a:t>
            </a:r>
            <a:r>
              <a:rPr lang="en-US"/>
              <a:t> is opaque to the server and determined by the control plane (can be omitted for single-instance control plane)</a:t>
            </a:r>
            <a:endParaRPr/>
          </a:p>
          <a:p>
            <a:pPr marL="457200" lvl="0" indent="-361950" algn="l" rtl="0">
              <a:spcBef>
                <a:spcPts val="0"/>
              </a:spcBef>
              <a:spcAft>
                <a:spcPts val="0"/>
              </a:spcAft>
              <a:buSzPts val="2100"/>
              <a:buChar char="•"/>
            </a:pPr>
            <a:r>
              <a:rPr lang="en-US"/>
              <a:t>The switch marks the client for each role with the highest </a:t>
            </a:r>
            <a:r>
              <a:rPr lang="en-US">
                <a:latin typeface="Consolas"/>
                <a:ea typeface="Consolas"/>
                <a:cs typeface="Consolas"/>
                <a:sym typeface="Consolas"/>
              </a:rPr>
              <a:t>election_id</a:t>
            </a:r>
            <a:r>
              <a:rPr lang="en-US"/>
              <a:t> as master</a:t>
            </a:r>
            <a:endParaRPr/>
          </a:p>
          <a:p>
            <a:pPr marL="457200" lvl="0" indent="-361950" algn="l" rtl="0">
              <a:spcBef>
                <a:spcPts val="0"/>
              </a:spcBef>
              <a:spcAft>
                <a:spcPts val="0"/>
              </a:spcAft>
              <a:buSzPts val="2100"/>
              <a:buChar char="•"/>
            </a:pPr>
            <a:r>
              <a:rPr lang="en-US"/>
              <a:t>Master can:</a:t>
            </a:r>
            <a:endParaRPr/>
          </a:p>
          <a:p>
            <a:pPr marL="914400" lvl="1" indent="-342900" algn="l" rtl="0">
              <a:spcBef>
                <a:spcPts val="0"/>
              </a:spcBef>
              <a:spcAft>
                <a:spcPts val="0"/>
              </a:spcAft>
              <a:buSzPts val="1800"/>
              <a:buChar char="◦"/>
            </a:pPr>
            <a:r>
              <a:rPr lang="en-US"/>
              <a:t>Perform </a:t>
            </a:r>
            <a:r>
              <a:rPr lang="en-US">
                <a:latin typeface="Consolas"/>
                <a:ea typeface="Consolas"/>
                <a:cs typeface="Consolas"/>
                <a:sym typeface="Consolas"/>
              </a:rPr>
              <a:t>Write</a:t>
            </a:r>
            <a:r>
              <a:rPr lang="en-US"/>
              <a:t> requests</a:t>
            </a:r>
            <a:endParaRPr/>
          </a:p>
          <a:p>
            <a:pPr marL="914400" lvl="1" indent="-342900" algn="l" rtl="0">
              <a:spcBef>
                <a:spcPts val="0"/>
              </a:spcBef>
              <a:spcAft>
                <a:spcPts val="0"/>
              </a:spcAft>
              <a:buSzPts val="1800"/>
              <a:buChar char="◦"/>
            </a:pPr>
            <a:r>
              <a:rPr lang="en-US"/>
              <a:t>Receive </a:t>
            </a:r>
            <a:r>
              <a:rPr lang="en-US">
                <a:latin typeface="Consolas"/>
                <a:ea typeface="Consolas"/>
                <a:cs typeface="Consolas"/>
                <a:sym typeface="Consolas"/>
              </a:rPr>
              <a:t>PacketIn</a:t>
            </a:r>
            <a:r>
              <a:rPr lang="en-US"/>
              <a:t> messages</a:t>
            </a:r>
            <a:endParaRPr/>
          </a:p>
          <a:p>
            <a:pPr marL="914400" lvl="1" indent="-342900" algn="l" rtl="0">
              <a:spcBef>
                <a:spcPts val="0"/>
              </a:spcBef>
              <a:spcAft>
                <a:spcPts val="0"/>
              </a:spcAft>
              <a:buSzPts val="1800"/>
              <a:buChar char="◦"/>
            </a:pPr>
            <a:r>
              <a:rPr lang="en-US"/>
              <a:t>Send </a:t>
            </a:r>
            <a:r>
              <a:rPr lang="en-US">
                <a:latin typeface="Consolas"/>
                <a:ea typeface="Consolas"/>
                <a:cs typeface="Consolas"/>
                <a:sym typeface="Consolas"/>
              </a:rPr>
              <a:t>PacketOut</a:t>
            </a:r>
            <a:r>
              <a:rPr lang="en-US"/>
              <a:t> messages</a:t>
            </a:r>
            <a:endParaRPr/>
          </a:p>
        </p:txBody>
      </p:sp>
      <p:sp>
        <p:nvSpPr>
          <p:cNvPr id="3350" name="Google Shape;3350;p211"/>
          <p:cNvSpPr txBox="1">
            <a:spLocks noGrp="1"/>
          </p:cNvSpPr>
          <p:nvPr>
            <p:ph type="sldNum" idx="12"/>
          </p:nvPr>
        </p:nvSpPr>
        <p:spPr>
          <a:xfrm>
            <a:off x="7924800" y="4926807"/>
            <a:ext cx="1066800" cy="1596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84</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355"/>
        <p:cNvGrpSpPr/>
        <p:nvPr/>
      </p:nvGrpSpPr>
      <p:grpSpPr>
        <a:xfrm>
          <a:off x="0" y="0"/>
          <a:ext cx="0" cy="0"/>
          <a:chOff x="0" y="0"/>
          <a:chExt cx="0" cy="0"/>
        </a:xfrm>
      </p:grpSpPr>
      <p:cxnSp>
        <p:nvCxnSpPr>
          <p:cNvPr id="3356" name="Google Shape;3356;p212"/>
          <p:cNvCxnSpPr/>
          <p:nvPr/>
        </p:nvCxnSpPr>
        <p:spPr>
          <a:xfrm flipH="1">
            <a:off x="1876025" y="2018013"/>
            <a:ext cx="2461200" cy="1398900"/>
          </a:xfrm>
          <a:prstGeom prst="curvedConnector3">
            <a:avLst>
              <a:gd name="adj1" fmla="val 0"/>
            </a:avLst>
          </a:prstGeom>
          <a:noFill/>
          <a:ln w="19050" cap="flat" cmpd="sng">
            <a:solidFill>
              <a:schemeClr val="dk2"/>
            </a:solidFill>
            <a:prstDash val="solid"/>
            <a:round/>
            <a:headEnd type="none" w="sm" len="sm"/>
            <a:tailEnd type="triangle" w="lg" len="lg"/>
          </a:ln>
        </p:spPr>
      </p:cxnSp>
      <p:cxnSp>
        <p:nvCxnSpPr>
          <p:cNvPr id="3357" name="Google Shape;3357;p212"/>
          <p:cNvCxnSpPr/>
          <p:nvPr/>
        </p:nvCxnSpPr>
        <p:spPr>
          <a:xfrm rot="-5400000" flipH="1">
            <a:off x="6525925" y="2208363"/>
            <a:ext cx="1398900" cy="1018200"/>
          </a:xfrm>
          <a:prstGeom prst="curvedConnector3">
            <a:avLst>
              <a:gd name="adj1" fmla="val 49996"/>
            </a:avLst>
          </a:prstGeom>
          <a:noFill/>
          <a:ln w="19050" cap="flat" cmpd="sng">
            <a:solidFill>
              <a:schemeClr val="dk2"/>
            </a:solidFill>
            <a:prstDash val="solid"/>
            <a:round/>
            <a:headEnd type="none" w="sm" len="sm"/>
            <a:tailEnd type="triangle" w="lg" len="lg"/>
          </a:ln>
        </p:spPr>
      </p:cxnSp>
      <p:cxnSp>
        <p:nvCxnSpPr>
          <p:cNvPr id="3358" name="Google Shape;3358;p212"/>
          <p:cNvCxnSpPr/>
          <p:nvPr/>
        </p:nvCxnSpPr>
        <p:spPr>
          <a:xfrm rot="5400000">
            <a:off x="4395750" y="2402250"/>
            <a:ext cx="1423800" cy="605100"/>
          </a:xfrm>
          <a:prstGeom prst="curvedConnector3">
            <a:avLst>
              <a:gd name="adj1" fmla="val 50003"/>
            </a:avLst>
          </a:prstGeom>
          <a:noFill/>
          <a:ln w="19050" cap="flat" cmpd="sng">
            <a:solidFill>
              <a:schemeClr val="dk2"/>
            </a:solidFill>
            <a:prstDash val="solid"/>
            <a:round/>
            <a:headEnd type="none" w="sm" len="sm"/>
            <a:tailEnd type="triangle" w="lg" len="lg"/>
          </a:ln>
        </p:spPr>
      </p:cxnSp>
      <p:sp>
        <p:nvSpPr>
          <p:cNvPr id="3359" name="Google Shape;3359;p212"/>
          <p:cNvSpPr/>
          <p:nvPr/>
        </p:nvSpPr>
        <p:spPr>
          <a:xfrm>
            <a:off x="4223075" y="1858413"/>
            <a:ext cx="228300" cy="1596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0" name="Google Shape;3360;p212"/>
          <p:cNvSpPr/>
          <p:nvPr/>
        </p:nvSpPr>
        <p:spPr>
          <a:xfrm>
            <a:off x="5296050" y="1833300"/>
            <a:ext cx="228300" cy="1596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1" name="Google Shape;3361;p212"/>
          <p:cNvSpPr/>
          <p:nvPr/>
        </p:nvSpPr>
        <p:spPr>
          <a:xfrm>
            <a:off x="6602125" y="1858413"/>
            <a:ext cx="228300" cy="1596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2" name="Google Shape;3362;p212"/>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00"/>
              <a:buFont typeface="Arial"/>
              <a:buNone/>
            </a:pPr>
            <a:r>
              <a:rPr lang="en-US" sz="2700" b="1" i="0" u="none" strike="noStrike" cap="none">
                <a:solidFill>
                  <a:schemeClr val="dk1"/>
                </a:solidFill>
                <a:latin typeface="Arial"/>
                <a:ea typeface="Arial"/>
                <a:cs typeface="Arial"/>
                <a:sym typeface="Arial"/>
              </a:rPr>
              <a:t>Remote control</a:t>
            </a:r>
            <a:endParaRPr/>
          </a:p>
        </p:txBody>
      </p:sp>
      <p:sp>
        <p:nvSpPr>
          <p:cNvPr id="3363" name="Google Shape;3363;p212"/>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85</a:t>
            </a:fld>
            <a:endParaRPr/>
          </a:p>
        </p:txBody>
      </p:sp>
      <p:grpSp>
        <p:nvGrpSpPr>
          <p:cNvPr id="3364" name="Google Shape;3364;p212"/>
          <p:cNvGrpSpPr/>
          <p:nvPr/>
        </p:nvGrpSpPr>
        <p:grpSpPr>
          <a:xfrm>
            <a:off x="344971" y="3357188"/>
            <a:ext cx="2343988" cy="1426528"/>
            <a:chOff x="6131019" y="2920238"/>
            <a:chExt cx="2632807" cy="1602300"/>
          </a:xfrm>
        </p:grpSpPr>
        <p:sp>
          <p:nvSpPr>
            <p:cNvPr id="3365" name="Google Shape;3365;p212"/>
            <p:cNvSpPr/>
            <p:nvPr/>
          </p:nvSpPr>
          <p:spPr>
            <a:xfrm>
              <a:off x="6717398" y="2920238"/>
              <a:ext cx="2046428" cy="1602300"/>
            </a:xfrm>
            <a:custGeom>
              <a:avLst/>
              <a:gdLst/>
              <a:ahLst/>
              <a:cxnLst/>
              <a:rect l="l" t="t" r="r" b="b"/>
              <a:pathLst>
                <a:path w="120000" h="120000" extrusionOk="0">
                  <a:moveTo>
                    <a:pt x="119" y="34886"/>
                  </a:moveTo>
                  <a:lnTo>
                    <a:pt x="14834" y="0"/>
                  </a:lnTo>
                  <a:lnTo>
                    <a:pt x="119999" y="0"/>
                  </a:lnTo>
                  <a:lnTo>
                    <a:pt x="119999" y="120000"/>
                  </a:lnTo>
                  <a:lnTo>
                    <a:pt x="14863" y="120000"/>
                  </a:lnTo>
                  <a:lnTo>
                    <a:pt x="0" y="84761"/>
                  </a:lnTo>
                </a:path>
              </a:pathLst>
            </a:custGeom>
            <a:noFill/>
            <a:ln w="9525" cap="flat" cmpd="sng">
              <a:solidFill>
                <a:schemeClr val="dk2"/>
              </a:solidFill>
              <a:prstDash val="dash"/>
              <a:round/>
              <a:headEnd type="none" w="sm" len="sm"/>
              <a:tailEnd type="none" w="sm" len="sm"/>
            </a:ln>
          </p:spPr>
        </p:sp>
        <p:pic>
          <p:nvPicPr>
            <p:cNvPr id="3366" name="Google Shape;3366;p212"/>
            <p:cNvPicPr preferRelativeResize="0"/>
            <p:nvPr/>
          </p:nvPicPr>
          <p:blipFill rotWithShape="1">
            <a:blip r:embed="rId3">
              <a:alphaModFix/>
            </a:blip>
            <a:srcRect/>
            <a:stretch/>
          </p:blipFill>
          <p:spPr>
            <a:xfrm>
              <a:off x="7318645" y="3734132"/>
              <a:ext cx="1085128" cy="689939"/>
            </a:xfrm>
            <a:prstGeom prst="rect">
              <a:avLst/>
            </a:prstGeom>
            <a:noFill/>
            <a:ln>
              <a:noFill/>
            </a:ln>
          </p:spPr>
        </p:pic>
        <p:sp>
          <p:nvSpPr>
            <p:cNvPr id="3367" name="Google Shape;3367;p212"/>
            <p:cNvSpPr/>
            <p:nvPr/>
          </p:nvSpPr>
          <p:spPr>
            <a:xfrm>
              <a:off x="7025825" y="2987192"/>
              <a:ext cx="1649700" cy="479700"/>
            </a:xfrm>
            <a:prstGeom prst="rect">
              <a:avLst/>
            </a:prstGeom>
            <a:solidFill>
              <a:srgbClr val="FFD800"/>
            </a:solidFill>
            <a:ln w="9525" cap="flat" cmpd="sng">
              <a:solidFill>
                <a:srgbClr val="21212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100"/>
                <a:buFont typeface="Calibri"/>
                <a:buNone/>
              </a:pPr>
              <a:r>
                <a:rPr lang="en-US" sz="1100" b="0" i="0" u="none" strike="noStrike" cap="none">
                  <a:solidFill>
                    <a:srgbClr val="000000"/>
                  </a:solidFill>
                  <a:latin typeface="Calibri"/>
                  <a:ea typeface="Calibri"/>
                  <a:cs typeface="Calibri"/>
                  <a:sym typeface="Calibri"/>
                </a:rPr>
                <a:t>P4Runtime</a:t>
              </a:r>
              <a:br>
                <a:rPr lang="en-US" sz="1100" b="0" i="0" u="none" strike="noStrike" cap="none">
                  <a:solidFill>
                    <a:srgbClr val="000000"/>
                  </a:solidFill>
                  <a:latin typeface="Calibri"/>
                  <a:ea typeface="Calibri"/>
                  <a:cs typeface="Calibri"/>
                  <a:sym typeface="Calibri"/>
                </a:rPr>
              </a:br>
              <a:r>
                <a:rPr lang="en-US" sz="1100" b="0" i="0" u="none" strike="noStrike" cap="none">
                  <a:solidFill>
                    <a:srgbClr val="000000"/>
                  </a:solidFill>
                  <a:latin typeface="Calibri"/>
                  <a:ea typeface="Calibri"/>
                  <a:cs typeface="Calibri"/>
                  <a:sym typeface="Calibri"/>
                </a:rPr>
                <a:t>control server</a:t>
              </a:r>
              <a:endParaRPr/>
            </a:p>
          </p:txBody>
        </p:sp>
        <p:sp>
          <p:nvSpPr>
            <p:cNvPr id="3368" name="Google Shape;3368;p212"/>
            <p:cNvSpPr/>
            <p:nvPr/>
          </p:nvSpPr>
          <p:spPr>
            <a:xfrm>
              <a:off x="7317275" y="3432255"/>
              <a:ext cx="1066800" cy="197100"/>
            </a:xfrm>
            <a:prstGeom prst="rect">
              <a:avLst/>
            </a:prstGeom>
            <a:solidFill>
              <a:srgbClr val="DE8282"/>
            </a:solidFill>
            <a:ln w="9525" cap="flat" cmpd="sng">
              <a:solidFill>
                <a:srgbClr val="21212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Target driver</a:t>
              </a:r>
              <a:endParaRPr/>
            </a:p>
          </p:txBody>
        </p:sp>
        <p:sp>
          <p:nvSpPr>
            <p:cNvPr id="3369" name="Google Shape;3369;p212"/>
            <p:cNvSpPr/>
            <p:nvPr/>
          </p:nvSpPr>
          <p:spPr>
            <a:xfrm>
              <a:off x="7801075" y="3626863"/>
              <a:ext cx="132000" cy="276300"/>
            </a:xfrm>
            <a:prstGeom prst="upDownArrow">
              <a:avLst>
                <a:gd name="adj1" fmla="val 50000"/>
                <a:gd name="adj2" fmla="val 50000"/>
              </a:avLst>
            </a:prstGeom>
            <a:solidFill>
              <a:srgbClr val="99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370" name="Google Shape;3370;p212" descr="switch icon.png"/>
            <p:cNvPicPr preferRelativeResize="0"/>
            <p:nvPr/>
          </p:nvPicPr>
          <p:blipFill rotWithShape="1">
            <a:blip r:embed="rId4">
              <a:alphaModFix/>
            </a:blip>
            <a:srcRect t="25289" b="24542"/>
            <a:stretch/>
          </p:blipFill>
          <p:spPr>
            <a:xfrm>
              <a:off x="6131019" y="3474567"/>
              <a:ext cx="894801" cy="580874"/>
            </a:xfrm>
            <a:prstGeom prst="rect">
              <a:avLst/>
            </a:prstGeom>
            <a:noFill/>
            <a:ln>
              <a:noFill/>
            </a:ln>
          </p:spPr>
        </p:pic>
      </p:grpSp>
      <p:sp>
        <p:nvSpPr>
          <p:cNvPr id="3371" name="Google Shape;3371;p212"/>
          <p:cNvSpPr txBox="1"/>
          <p:nvPr/>
        </p:nvSpPr>
        <p:spPr>
          <a:xfrm>
            <a:off x="1015885" y="4485335"/>
            <a:ext cx="816000" cy="246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80000"/>
              </a:buClr>
              <a:buSzPts val="1100"/>
              <a:buFont typeface="Arial"/>
              <a:buNone/>
            </a:pPr>
            <a:r>
              <a:rPr lang="en-US" sz="1100" b="1" i="0" u="none" strike="noStrike" cap="none">
                <a:solidFill>
                  <a:srgbClr val="980000"/>
                </a:solidFill>
                <a:latin typeface="Arial"/>
                <a:ea typeface="Arial"/>
                <a:cs typeface="Arial"/>
                <a:sym typeface="Arial"/>
              </a:rPr>
              <a:t>Vendor A</a:t>
            </a:r>
            <a:endParaRPr/>
          </a:p>
        </p:txBody>
      </p:sp>
      <p:grpSp>
        <p:nvGrpSpPr>
          <p:cNvPr id="3372" name="Google Shape;3372;p212"/>
          <p:cNvGrpSpPr/>
          <p:nvPr/>
        </p:nvGrpSpPr>
        <p:grpSpPr>
          <a:xfrm>
            <a:off x="3274171" y="3357188"/>
            <a:ext cx="2343988" cy="1426528"/>
            <a:chOff x="6131019" y="2920238"/>
            <a:chExt cx="2632807" cy="1602300"/>
          </a:xfrm>
        </p:grpSpPr>
        <p:sp>
          <p:nvSpPr>
            <p:cNvPr id="3373" name="Google Shape;3373;p212"/>
            <p:cNvSpPr/>
            <p:nvPr/>
          </p:nvSpPr>
          <p:spPr>
            <a:xfrm>
              <a:off x="6717398" y="2920238"/>
              <a:ext cx="2046428" cy="1602300"/>
            </a:xfrm>
            <a:custGeom>
              <a:avLst/>
              <a:gdLst/>
              <a:ahLst/>
              <a:cxnLst/>
              <a:rect l="l" t="t" r="r" b="b"/>
              <a:pathLst>
                <a:path w="120000" h="120000" extrusionOk="0">
                  <a:moveTo>
                    <a:pt x="119" y="34886"/>
                  </a:moveTo>
                  <a:lnTo>
                    <a:pt x="14834" y="0"/>
                  </a:lnTo>
                  <a:lnTo>
                    <a:pt x="119999" y="0"/>
                  </a:lnTo>
                  <a:lnTo>
                    <a:pt x="119999" y="120000"/>
                  </a:lnTo>
                  <a:lnTo>
                    <a:pt x="14863" y="120000"/>
                  </a:lnTo>
                  <a:lnTo>
                    <a:pt x="0" y="84761"/>
                  </a:lnTo>
                </a:path>
              </a:pathLst>
            </a:custGeom>
            <a:noFill/>
            <a:ln w="9525" cap="flat" cmpd="sng">
              <a:solidFill>
                <a:schemeClr val="dk2"/>
              </a:solidFill>
              <a:prstDash val="dash"/>
              <a:round/>
              <a:headEnd type="none" w="sm" len="sm"/>
              <a:tailEnd type="none" w="sm" len="sm"/>
            </a:ln>
          </p:spPr>
        </p:sp>
        <p:pic>
          <p:nvPicPr>
            <p:cNvPr id="3374" name="Google Shape;3374;p212"/>
            <p:cNvPicPr preferRelativeResize="0"/>
            <p:nvPr/>
          </p:nvPicPr>
          <p:blipFill rotWithShape="1">
            <a:blip r:embed="rId5">
              <a:alphaModFix/>
            </a:blip>
            <a:srcRect/>
            <a:stretch/>
          </p:blipFill>
          <p:spPr>
            <a:xfrm>
              <a:off x="7318645" y="3734132"/>
              <a:ext cx="1085128" cy="689939"/>
            </a:xfrm>
            <a:prstGeom prst="rect">
              <a:avLst/>
            </a:prstGeom>
            <a:noFill/>
            <a:ln>
              <a:noFill/>
            </a:ln>
          </p:spPr>
        </p:pic>
        <p:sp>
          <p:nvSpPr>
            <p:cNvPr id="3375" name="Google Shape;3375;p212"/>
            <p:cNvSpPr/>
            <p:nvPr/>
          </p:nvSpPr>
          <p:spPr>
            <a:xfrm>
              <a:off x="7025825" y="2987192"/>
              <a:ext cx="1649700" cy="479700"/>
            </a:xfrm>
            <a:prstGeom prst="rect">
              <a:avLst/>
            </a:prstGeom>
            <a:solidFill>
              <a:srgbClr val="FFD800"/>
            </a:solidFill>
            <a:ln w="9525" cap="flat" cmpd="sng">
              <a:solidFill>
                <a:srgbClr val="21212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100" b="0" i="0" u="none" strike="noStrike" cap="none">
                  <a:solidFill>
                    <a:schemeClr val="dk1"/>
                  </a:solidFill>
                  <a:latin typeface="Calibri"/>
                  <a:ea typeface="Calibri"/>
                  <a:cs typeface="Calibri"/>
                  <a:sym typeface="Calibri"/>
                </a:rPr>
                <a:t>P4Runtime</a:t>
              </a:r>
              <a:br>
                <a:rPr lang="en-US" sz="1100" b="0" i="0" u="none" strike="noStrike" cap="none">
                  <a:solidFill>
                    <a:schemeClr val="dk1"/>
                  </a:solidFill>
                  <a:latin typeface="Calibri"/>
                  <a:ea typeface="Calibri"/>
                  <a:cs typeface="Calibri"/>
                  <a:sym typeface="Calibri"/>
                </a:rPr>
              </a:br>
              <a:r>
                <a:rPr lang="en-US" sz="1100" b="0" i="0" u="none" strike="noStrike" cap="none">
                  <a:solidFill>
                    <a:schemeClr val="dk1"/>
                  </a:solidFill>
                  <a:latin typeface="Calibri"/>
                  <a:ea typeface="Calibri"/>
                  <a:cs typeface="Calibri"/>
                  <a:sym typeface="Calibri"/>
                </a:rPr>
                <a:t>control server</a:t>
              </a:r>
              <a:endParaRPr/>
            </a:p>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p:txBody>
        </p:sp>
        <p:sp>
          <p:nvSpPr>
            <p:cNvPr id="3376" name="Google Shape;3376;p212"/>
            <p:cNvSpPr/>
            <p:nvPr/>
          </p:nvSpPr>
          <p:spPr>
            <a:xfrm>
              <a:off x="7317275" y="3432255"/>
              <a:ext cx="1066800" cy="197100"/>
            </a:xfrm>
            <a:prstGeom prst="rect">
              <a:avLst/>
            </a:prstGeom>
            <a:solidFill>
              <a:srgbClr val="8CC63F"/>
            </a:solidFill>
            <a:ln w="9525" cap="flat" cmpd="sng">
              <a:solidFill>
                <a:srgbClr val="21212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Target driver</a:t>
              </a:r>
              <a:endParaRPr/>
            </a:p>
          </p:txBody>
        </p:sp>
        <p:sp>
          <p:nvSpPr>
            <p:cNvPr id="3377" name="Google Shape;3377;p212"/>
            <p:cNvSpPr/>
            <p:nvPr/>
          </p:nvSpPr>
          <p:spPr>
            <a:xfrm>
              <a:off x="7801075" y="3626863"/>
              <a:ext cx="132000" cy="276300"/>
            </a:xfrm>
            <a:prstGeom prst="upDownArrow">
              <a:avLst>
                <a:gd name="adj1" fmla="val 50000"/>
                <a:gd name="adj2" fmla="val 50000"/>
              </a:avLst>
            </a:prstGeom>
            <a:solidFill>
              <a:srgbClr val="38761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378" name="Google Shape;3378;p212" descr="switch icon.png"/>
            <p:cNvPicPr preferRelativeResize="0"/>
            <p:nvPr/>
          </p:nvPicPr>
          <p:blipFill rotWithShape="1">
            <a:blip r:embed="rId4">
              <a:alphaModFix/>
            </a:blip>
            <a:srcRect t="25289" b="24542"/>
            <a:stretch/>
          </p:blipFill>
          <p:spPr>
            <a:xfrm>
              <a:off x="6131019" y="3474567"/>
              <a:ext cx="894801" cy="580874"/>
            </a:xfrm>
            <a:prstGeom prst="rect">
              <a:avLst/>
            </a:prstGeom>
            <a:noFill/>
            <a:ln>
              <a:noFill/>
            </a:ln>
          </p:spPr>
        </p:pic>
      </p:grpSp>
      <p:sp>
        <p:nvSpPr>
          <p:cNvPr id="3379" name="Google Shape;3379;p212"/>
          <p:cNvSpPr txBox="1"/>
          <p:nvPr/>
        </p:nvSpPr>
        <p:spPr>
          <a:xfrm>
            <a:off x="3945085" y="4485335"/>
            <a:ext cx="816000" cy="246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8761D"/>
              </a:buClr>
              <a:buSzPts val="1100"/>
              <a:buFont typeface="Arial"/>
              <a:buNone/>
            </a:pPr>
            <a:r>
              <a:rPr lang="en-US" sz="1100" b="1" i="0" u="none" strike="noStrike" cap="none">
                <a:solidFill>
                  <a:srgbClr val="38761D"/>
                </a:solidFill>
                <a:latin typeface="Arial"/>
                <a:ea typeface="Arial"/>
                <a:cs typeface="Arial"/>
                <a:sym typeface="Arial"/>
              </a:rPr>
              <a:t>Vendor B</a:t>
            </a:r>
            <a:endParaRPr/>
          </a:p>
        </p:txBody>
      </p:sp>
      <p:grpSp>
        <p:nvGrpSpPr>
          <p:cNvPr id="3380" name="Google Shape;3380;p212"/>
          <p:cNvGrpSpPr/>
          <p:nvPr/>
        </p:nvGrpSpPr>
        <p:grpSpPr>
          <a:xfrm>
            <a:off x="6203371" y="3357188"/>
            <a:ext cx="2343988" cy="1426528"/>
            <a:chOff x="6131019" y="2920238"/>
            <a:chExt cx="2632807" cy="1602300"/>
          </a:xfrm>
        </p:grpSpPr>
        <p:sp>
          <p:nvSpPr>
            <p:cNvPr id="3381" name="Google Shape;3381;p212"/>
            <p:cNvSpPr/>
            <p:nvPr/>
          </p:nvSpPr>
          <p:spPr>
            <a:xfrm>
              <a:off x="6717398" y="2920238"/>
              <a:ext cx="2046428" cy="1602300"/>
            </a:xfrm>
            <a:custGeom>
              <a:avLst/>
              <a:gdLst/>
              <a:ahLst/>
              <a:cxnLst/>
              <a:rect l="l" t="t" r="r" b="b"/>
              <a:pathLst>
                <a:path w="120000" h="120000" extrusionOk="0">
                  <a:moveTo>
                    <a:pt x="119" y="34886"/>
                  </a:moveTo>
                  <a:lnTo>
                    <a:pt x="14834" y="0"/>
                  </a:lnTo>
                  <a:lnTo>
                    <a:pt x="119999" y="0"/>
                  </a:lnTo>
                  <a:lnTo>
                    <a:pt x="119999" y="120000"/>
                  </a:lnTo>
                  <a:lnTo>
                    <a:pt x="14863" y="120000"/>
                  </a:lnTo>
                  <a:lnTo>
                    <a:pt x="0" y="84761"/>
                  </a:lnTo>
                </a:path>
              </a:pathLst>
            </a:custGeom>
            <a:noFill/>
            <a:ln w="9525" cap="flat" cmpd="sng">
              <a:solidFill>
                <a:schemeClr val="dk2"/>
              </a:solidFill>
              <a:prstDash val="dash"/>
              <a:round/>
              <a:headEnd type="none" w="sm" len="sm"/>
              <a:tailEnd type="none" w="sm" len="sm"/>
            </a:ln>
          </p:spPr>
        </p:sp>
        <p:pic>
          <p:nvPicPr>
            <p:cNvPr id="3382" name="Google Shape;3382;p212"/>
            <p:cNvPicPr preferRelativeResize="0"/>
            <p:nvPr/>
          </p:nvPicPr>
          <p:blipFill rotWithShape="1">
            <a:blip r:embed="rId6">
              <a:alphaModFix/>
            </a:blip>
            <a:srcRect/>
            <a:stretch/>
          </p:blipFill>
          <p:spPr>
            <a:xfrm>
              <a:off x="7318645" y="3734132"/>
              <a:ext cx="1085128" cy="689939"/>
            </a:xfrm>
            <a:prstGeom prst="rect">
              <a:avLst/>
            </a:prstGeom>
            <a:noFill/>
            <a:ln>
              <a:noFill/>
            </a:ln>
          </p:spPr>
        </p:pic>
        <p:sp>
          <p:nvSpPr>
            <p:cNvPr id="3383" name="Google Shape;3383;p212"/>
            <p:cNvSpPr/>
            <p:nvPr/>
          </p:nvSpPr>
          <p:spPr>
            <a:xfrm>
              <a:off x="7025825" y="2987192"/>
              <a:ext cx="1649700" cy="479700"/>
            </a:xfrm>
            <a:prstGeom prst="rect">
              <a:avLst/>
            </a:prstGeom>
            <a:solidFill>
              <a:srgbClr val="FFD800"/>
            </a:solidFill>
            <a:ln w="9525" cap="flat" cmpd="sng">
              <a:solidFill>
                <a:srgbClr val="21212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100" b="0" i="0" u="none" strike="noStrike" cap="none">
                  <a:solidFill>
                    <a:schemeClr val="dk1"/>
                  </a:solidFill>
                  <a:latin typeface="Calibri"/>
                  <a:ea typeface="Calibri"/>
                  <a:cs typeface="Calibri"/>
                  <a:sym typeface="Calibri"/>
                </a:rPr>
                <a:t>P4Runtime</a:t>
              </a:r>
              <a:br>
                <a:rPr lang="en-US" sz="1100" b="0" i="0" u="none" strike="noStrike" cap="none">
                  <a:solidFill>
                    <a:schemeClr val="dk1"/>
                  </a:solidFill>
                  <a:latin typeface="Calibri"/>
                  <a:ea typeface="Calibri"/>
                  <a:cs typeface="Calibri"/>
                  <a:sym typeface="Calibri"/>
                </a:rPr>
              </a:br>
              <a:r>
                <a:rPr lang="en-US" sz="1100" b="0" i="0" u="none" strike="noStrike" cap="none">
                  <a:solidFill>
                    <a:schemeClr val="dk1"/>
                  </a:solidFill>
                  <a:latin typeface="Calibri"/>
                  <a:ea typeface="Calibri"/>
                  <a:cs typeface="Calibri"/>
                  <a:sym typeface="Calibri"/>
                </a:rPr>
                <a:t>control server</a:t>
              </a:r>
              <a:endParaRPr/>
            </a:p>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p:txBody>
        </p:sp>
        <p:sp>
          <p:nvSpPr>
            <p:cNvPr id="3384" name="Google Shape;3384;p212"/>
            <p:cNvSpPr/>
            <p:nvPr/>
          </p:nvSpPr>
          <p:spPr>
            <a:xfrm>
              <a:off x="7317275" y="3432255"/>
              <a:ext cx="1066800" cy="197100"/>
            </a:xfrm>
            <a:prstGeom prst="rect">
              <a:avLst/>
            </a:prstGeom>
            <a:solidFill>
              <a:schemeClr val="accent5"/>
            </a:solidFill>
            <a:ln w="9525" cap="flat" cmpd="sng">
              <a:solidFill>
                <a:srgbClr val="21212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Target driver</a:t>
              </a:r>
              <a:endParaRPr/>
            </a:p>
          </p:txBody>
        </p:sp>
        <p:sp>
          <p:nvSpPr>
            <p:cNvPr id="3385" name="Google Shape;3385;p212"/>
            <p:cNvSpPr/>
            <p:nvPr/>
          </p:nvSpPr>
          <p:spPr>
            <a:xfrm>
              <a:off x="7801075" y="3626863"/>
              <a:ext cx="132000" cy="276300"/>
            </a:xfrm>
            <a:prstGeom prst="upDownArrow">
              <a:avLst>
                <a:gd name="adj1" fmla="val 50000"/>
                <a:gd name="adj2" fmla="val 50000"/>
              </a:avLst>
            </a:prstGeom>
            <a:solidFill>
              <a:srgbClr val="07376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386" name="Google Shape;3386;p212" descr="switch icon.png"/>
            <p:cNvPicPr preferRelativeResize="0"/>
            <p:nvPr/>
          </p:nvPicPr>
          <p:blipFill rotWithShape="1">
            <a:blip r:embed="rId4">
              <a:alphaModFix/>
            </a:blip>
            <a:srcRect t="25289" b="24542"/>
            <a:stretch/>
          </p:blipFill>
          <p:spPr>
            <a:xfrm>
              <a:off x="6131019" y="3474567"/>
              <a:ext cx="894801" cy="580874"/>
            </a:xfrm>
            <a:prstGeom prst="rect">
              <a:avLst/>
            </a:prstGeom>
            <a:noFill/>
            <a:ln>
              <a:noFill/>
            </a:ln>
          </p:spPr>
        </p:pic>
      </p:grpSp>
      <p:sp>
        <p:nvSpPr>
          <p:cNvPr id="3387" name="Google Shape;3387;p212"/>
          <p:cNvSpPr txBox="1"/>
          <p:nvPr/>
        </p:nvSpPr>
        <p:spPr>
          <a:xfrm>
            <a:off x="6874285" y="4485335"/>
            <a:ext cx="816000" cy="246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B5394"/>
              </a:buClr>
              <a:buSzPts val="1100"/>
              <a:buFont typeface="Arial"/>
              <a:buNone/>
            </a:pPr>
            <a:r>
              <a:rPr lang="en-US" sz="1100" b="1" i="0" u="none" strike="noStrike" cap="none">
                <a:solidFill>
                  <a:srgbClr val="0B5394"/>
                </a:solidFill>
                <a:latin typeface="Arial"/>
                <a:ea typeface="Arial"/>
                <a:cs typeface="Arial"/>
                <a:sym typeface="Arial"/>
              </a:rPr>
              <a:t>Vendor C</a:t>
            </a:r>
            <a:endParaRPr/>
          </a:p>
        </p:txBody>
      </p:sp>
      <p:sp>
        <p:nvSpPr>
          <p:cNvPr id="3388" name="Google Shape;3388;p212"/>
          <p:cNvSpPr/>
          <p:nvPr/>
        </p:nvSpPr>
        <p:spPr>
          <a:xfrm>
            <a:off x="2809275" y="1571875"/>
            <a:ext cx="5753700" cy="484500"/>
          </a:xfrm>
          <a:prstGeom prst="rect">
            <a:avLst/>
          </a:prstGeom>
          <a:solidFill>
            <a:srgbClr val="D9D9D9"/>
          </a:solidFill>
          <a:ln w="9525" cap="flat" cmpd="sng">
            <a:solidFill>
              <a:srgbClr val="21212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Remote control plane</a:t>
            </a:r>
            <a:endParaRPr/>
          </a:p>
        </p:txBody>
      </p:sp>
      <p:sp>
        <p:nvSpPr>
          <p:cNvPr id="3389" name="Google Shape;3389;p212"/>
          <p:cNvSpPr/>
          <p:nvPr/>
        </p:nvSpPr>
        <p:spPr>
          <a:xfrm>
            <a:off x="3527150" y="976125"/>
            <a:ext cx="816000" cy="479700"/>
          </a:xfrm>
          <a:prstGeom prst="roundRect">
            <a:avLst>
              <a:gd name="adj" fmla="val 16667"/>
            </a:avLst>
          </a:prstGeom>
          <a:solidFill>
            <a:srgbClr val="D9D9D9"/>
          </a:solidFill>
          <a:ln w="9525" cap="flat" cmpd="sng">
            <a:solidFill>
              <a:srgbClr val="212121"/>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OSPF</a:t>
            </a:r>
            <a:endParaRPr/>
          </a:p>
        </p:txBody>
      </p:sp>
      <p:sp>
        <p:nvSpPr>
          <p:cNvPr id="3390" name="Google Shape;3390;p212"/>
          <p:cNvSpPr/>
          <p:nvPr/>
        </p:nvSpPr>
        <p:spPr>
          <a:xfrm>
            <a:off x="4451375" y="976125"/>
            <a:ext cx="816000" cy="479700"/>
          </a:xfrm>
          <a:prstGeom prst="roundRect">
            <a:avLst>
              <a:gd name="adj" fmla="val 16667"/>
            </a:avLst>
          </a:prstGeom>
          <a:solidFill>
            <a:srgbClr val="D9D9D9"/>
          </a:solidFill>
          <a:ln w="9525" cap="flat" cmpd="sng">
            <a:solidFill>
              <a:srgbClr val="212121"/>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BGP</a:t>
            </a:r>
            <a:endParaRPr/>
          </a:p>
        </p:txBody>
      </p:sp>
      <p:sp>
        <p:nvSpPr>
          <p:cNvPr id="3391" name="Google Shape;3391;p212"/>
          <p:cNvSpPr/>
          <p:nvPr/>
        </p:nvSpPr>
        <p:spPr>
          <a:xfrm>
            <a:off x="5375600" y="976125"/>
            <a:ext cx="1573500" cy="479700"/>
          </a:xfrm>
          <a:prstGeom prst="roundRect">
            <a:avLst>
              <a:gd name="adj" fmla="val 16667"/>
            </a:avLst>
          </a:prstGeom>
          <a:solidFill>
            <a:srgbClr val="D9D9D9"/>
          </a:solidFill>
          <a:ln w="9525" cap="flat" cmpd="sng">
            <a:solidFill>
              <a:srgbClr val="212121"/>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P4-defined</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custom protocol</a:t>
            </a:r>
            <a:endParaRPr/>
          </a:p>
        </p:txBody>
      </p:sp>
      <p:sp>
        <p:nvSpPr>
          <p:cNvPr id="3392" name="Google Shape;3392;p212"/>
          <p:cNvSpPr/>
          <p:nvPr/>
        </p:nvSpPr>
        <p:spPr>
          <a:xfrm>
            <a:off x="7057325" y="976125"/>
            <a:ext cx="816000" cy="479700"/>
          </a:xfrm>
          <a:prstGeom prst="roundRect">
            <a:avLst>
              <a:gd name="adj" fmla="val 16667"/>
            </a:avLst>
          </a:prstGeom>
          <a:solidFill>
            <a:srgbClr val="D9D9D9"/>
          </a:solidFill>
          <a:ln w="9525" cap="flat" cmpd="sng">
            <a:solidFill>
              <a:srgbClr val="212121"/>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etc.</a:t>
            </a:r>
            <a:endParaRPr/>
          </a:p>
        </p:txBody>
      </p:sp>
      <p:grpSp>
        <p:nvGrpSpPr>
          <p:cNvPr id="3393" name="Google Shape;3393;p212"/>
          <p:cNvGrpSpPr/>
          <p:nvPr/>
        </p:nvGrpSpPr>
        <p:grpSpPr>
          <a:xfrm>
            <a:off x="212100" y="918975"/>
            <a:ext cx="7123200" cy="2148075"/>
            <a:chOff x="212100" y="918975"/>
            <a:chExt cx="7123200" cy="2148075"/>
          </a:xfrm>
        </p:grpSpPr>
        <p:grpSp>
          <p:nvGrpSpPr>
            <p:cNvPr id="3394" name="Google Shape;3394;p212"/>
            <p:cNvGrpSpPr/>
            <p:nvPr/>
          </p:nvGrpSpPr>
          <p:grpSpPr>
            <a:xfrm>
              <a:off x="212100" y="931950"/>
              <a:ext cx="7123200" cy="2135100"/>
              <a:chOff x="212100" y="931950"/>
              <a:chExt cx="7123200" cy="2135100"/>
            </a:xfrm>
          </p:grpSpPr>
          <p:sp>
            <p:nvSpPr>
              <p:cNvPr id="3395" name="Google Shape;3395;p212"/>
              <p:cNvSpPr/>
              <p:nvPr/>
            </p:nvSpPr>
            <p:spPr>
              <a:xfrm>
                <a:off x="212100" y="931950"/>
                <a:ext cx="1391400" cy="2135100"/>
              </a:xfrm>
              <a:prstGeom prst="rect">
                <a:avLst/>
              </a:prstGeom>
              <a:solidFill>
                <a:srgbClr val="EEECE1">
                  <a:alpha val="43137"/>
                </a:srgbClr>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table_entry {</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table_id: 33581985</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match {</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field_id: 1</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lpm {</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value: "\f\000\...</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prefix_len: 8</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action {</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action_id: 16786453</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params {</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param_id: 1</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value: "\000\0...</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params {</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param_id: 2</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value: 7</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a:t>
                </a:r>
                <a:endParaRPr/>
              </a:p>
            </p:txBody>
          </p:sp>
          <p:cxnSp>
            <p:nvCxnSpPr>
              <p:cNvPr id="3396" name="Google Shape;3396;p212"/>
              <p:cNvCxnSpPr>
                <a:stCxn id="3395" idx="3"/>
              </p:cNvCxnSpPr>
              <p:nvPr/>
            </p:nvCxnSpPr>
            <p:spPr>
              <a:xfrm>
                <a:off x="1603500" y="1999500"/>
                <a:ext cx="1100700" cy="793200"/>
              </a:xfrm>
              <a:prstGeom prst="straightConnector1">
                <a:avLst/>
              </a:prstGeom>
              <a:noFill/>
              <a:ln w="9525" cap="flat" cmpd="sng">
                <a:solidFill>
                  <a:srgbClr val="999999"/>
                </a:solidFill>
                <a:prstDash val="dash"/>
                <a:round/>
                <a:headEnd type="none" w="sm" len="sm"/>
                <a:tailEnd type="none" w="sm" len="sm"/>
              </a:ln>
            </p:spPr>
          </p:cxnSp>
          <p:cxnSp>
            <p:nvCxnSpPr>
              <p:cNvPr id="3397" name="Google Shape;3397;p212"/>
              <p:cNvCxnSpPr/>
              <p:nvPr/>
            </p:nvCxnSpPr>
            <p:spPr>
              <a:xfrm>
                <a:off x="1603500" y="1999500"/>
                <a:ext cx="3292500" cy="934500"/>
              </a:xfrm>
              <a:prstGeom prst="straightConnector1">
                <a:avLst/>
              </a:prstGeom>
              <a:noFill/>
              <a:ln w="9525" cap="flat" cmpd="sng">
                <a:solidFill>
                  <a:srgbClr val="999999"/>
                </a:solidFill>
                <a:prstDash val="dash"/>
                <a:round/>
                <a:headEnd type="none" w="sm" len="sm"/>
                <a:tailEnd type="none" w="sm" len="sm"/>
              </a:ln>
            </p:spPr>
          </p:cxnSp>
          <p:cxnSp>
            <p:nvCxnSpPr>
              <p:cNvPr id="3398" name="Google Shape;3398;p212"/>
              <p:cNvCxnSpPr>
                <a:stCxn id="3395" idx="3"/>
              </p:cNvCxnSpPr>
              <p:nvPr/>
            </p:nvCxnSpPr>
            <p:spPr>
              <a:xfrm>
                <a:off x="1603500" y="1999500"/>
                <a:ext cx="5731800" cy="810900"/>
              </a:xfrm>
              <a:prstGeom prst="straightConnector1">
                <a:avLst/>
              </a:prstGeom>
              <a:noFill/>
              <a:ln w="9525" cap="flat" cmpd="sng">
                <a:solidFill>
                  <a:srgbClr val="999999"/>
                </a:solidFill>
                <a:prstDash val="dash"/>
                <a:round/>
                <a:headEnd type="none" w="sm" len="sm"/>
                <a:tailEnd type="none" w="sm" len="sm"/>
              </a:ln>
            </p:spPr>
          </p:cxnSp>
        </p:grpSp>
        <p:sp>
          <p:nvSpPr>
            <p:cNvPr id="3399" name="Google Shape;3399;p212"/>
            <p:cNvSpPr txBox="1"/>
            <p:nvPr/>
          </p:nvSpPr>
          <p:spPr>
            <a:xfrm>
              <a:off x="1603500" y="918975"/>
              <a:ext cx="1573500" cy="59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Target-independent protobuf format</a:t>
              </a:r>
              <a:endParaRPr/>
            </a:p>
          </p:txBody>
        </p:sp>
      </p:grpSp>
      <p:grpSp>
        <p:nvGrpSpPr>
          <p:cNvPr id="3400" name="Google Shape;3400;p212"/>
          <p:cNvGrpSpPr/>
          <p:nvPr/>
        </p:nvGrpSpPr>
        <p:grpSpPr>
          <a:xfrm>
            <a:off x="2377825" y="1316875"/>
            <a:ext cx="6351299" cy="2341160"/>
            <a:chOff x="2377825" y="1316875"/>
            <a:chExt cx="6351299" cy="2341160"/>
          </a:xfrm>
        </p:grpSpPr>
        <p:sp>
          <p:nvSpPr>
            <p:cNvPr id="3401" name="Google Shape;3401;p212"/>
            <p:cNvSpPr/>
            <p:nvPr/>
          </p:nvSpPr>
          <p:spPr>
            <a:xfrm>
              <a:off x="2377825" y="3279225"/>
              <a:ext cx="431460" cy="378810"/>
            </a:xfrm>
            <a:prstGeom prst="flowChartDocument">
              <a:avLst/>
            </a:prstGeom>
            <a:gradFill>
              <a:gsLst>
                <a:gs pos="0">
                  <a:srgbClr val="FFF6DB"/>
                </a:gs>
                <a:gs pos="100000">
                  <a:srgbClr val="FAD25C"/>
                </a:gs>
              </a:gsLst>
              <a:lin ang="5400012" scaled="0"/>
            </a:gradFill>
            <a:ln w="28575" cap="flat" cmpd="sng">
              <a:solidFill>
                <a:srgbClr val="B45F06"/>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FFFFFF"/>
                </a:buClr>
                <a:buSzPts val="263"/>
                <a:buFont typeface="Arial"/>
                <a:buNone/>
              </a:pPr>
              <a:r>
                <a:rPr lang="en-US" sz="800" b="0" i="0" u="none" strike="noStrike" cap="none">
                  <a:solidFill>
                    <a:srgbClr val="000000"/>
                  </a:solidFill>
                  <a:latin typeface="Arial"/>
                  <a:ea typeface="Arial"/>
                  <a:cs typeface="Arial"/>
                  <a:sym typeface="Arial"/>
                </a:rPr>
                <a:t>p4info</a:t>
              </a:r>
              <a:endParaRPr/>
            </a:p>
          </p:txBody>
        </p:sp>
        <p:sp>
          <p:nvSpPr>
            <p:cNvPr id="3402" name="Google Shape;3402;p212"/>
            <p:cNvSpPr/>
            <p:nvPr/>
          </p:nvSpPr>
          <p:spPr>
            <a:xfrm>
              <a:off x="5375600" y="3279225"/>
              <a:ext cx="431460" cy="378810"/>
            </a:xfrm>
            <a:prstGeom prst="flowChartDocument">
              <a:avLst/>
            </a:prstGeom>
            <a:gradFill>
              <a:gsLst>
                <a:gs pos="0">
                  <a:srgbClr val="FFF6DB"/>
                </a:gs>
                <a:gs pos="100000">
                  <a:srgbClr val="FAD25C"/>
                </a:gs>
              </a:gsLst>
              <a:lin ang="5400012" scaled="0"/>
            </a:gradFill>
            <a:ln w="28575" cap="flat" cmpd="sng">
              <a:solidFill>
                <a:srgbClr val="B45F06"/>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FFFFFF"/>
                </a:buClr>
                <a:buSzPts val="263"/>
                <a:buFont typeface="Arial"/>
                <a:buNone/>
              </a:pPr>
              <a:r>
                <a:rPr lang="en-US" sz="800" b="0" i="0" u="none" strike="noStrike" cap="none">
                  <a:solidFill>
                    <a:srgbClr val="000000"/>
                  </a:solidFill>
                  <a:latin typeface="Arial"/>
                  <a:ea typeface="Arial"/>
                  <a:cs typeface="Arial"/>
                  <a:sym typeface="Arial"/>
                </a:rPr>
                <a:t>p4info</a:t>
              </a:r>
              <a:endParaRPr/>
            </a:p>
          </p:txBody>
        </p:sp>
        <p:sp>
          <p:nvSpPr>
            <p:cNvPr id="3403" name="Google Shape;3403;p212"/>
            <p:cNvSpPr/>
            <p:nvPr/>
          </p:nvSpPr>
          <p:spPr>
            <a:xfrm>
              <a:off x="8242475" y="3237200"/>
              <a:ext cx="431460" cy="378810"/>
            </a:xfrm>
            <a:prstGeom prst="flowChartDocument">
              <a:avLst/>
            </a:prstGeom>
            <a:gradFill>
              <a:gsLst>
                <a:gs pos="0">
                  <a:srgbClr val="FFF6DB"/>
                </a:gs>
                <a:gs pos="100000">
                  <a:srgbClr val="FAD25C"/>
                </a:gs>
              </a:gsLst>
              <a:lin ang="5400012" scaled="0"/>
            </a:gradFill>
            <a:ln w="28575" cap="flat" cmpd="sng">
              <a:solidFill>
                <a:srgbClr val="B45F06"/>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FFFFFF"/>
                </a:buClr>
                <a:buSzPts val="263"/>
                <a:buFont typeface="Arial"/>
                <a:buNone/>
              </a:pPr>
              <a:r>
                <a:rPr lang="en-US" sz="800" b="0" i="0" u="none" strike="noStrike" cap="none">
                  <a:solidFill>
                    <a:srgbClr val="000000"/>
                  </a:solidFill>
                  <a:latin typeface="Arial"/>
                  <a:ea typeface="Arial"/>
                  <a:cs typeface="Arial"/>
                  <a:sym typeface="Arial"/>
                </a:rPr>
                <a:t>p4info</a:t>
              </a:r>
              <a:endParaRPr/>
            </a:p>
          </p:txBody>
        </p:sp>
        <p:sp>
          <p:nvSpPr>
            <p:cNvPr id="3404" name="Google Shape;3404;p212"/>
            <p:cNvSpPr/>
            <p:nvPr/>
          </p:nvSpPr>
          <p:spPr>
            <a:xfrm>
              <a:off x="8124000" y="1316875"/>
              <a:ext cx="605124" cy="594000"/>
            </a:xfrm>
            <a:prstGeom prst="flowChartDocument">
              <a:avLst/>
            </a:prstGeom>
            <a:gradFill>
              <a:gsLst>
                <a:gs pos="0">
                  <a:srgbClr val="FFF6DB"/>
                </a:gs>
                <a:gs pos="100000">
                  <a:srgbClr val="FAD25C"/>
                </a:gs>
              </a:gsLst>
              <a:lin ang="5400012" scaled="0"/>
            </a:gradFill>
            <a:ln w="28575" cap="flat" cmpd="sng">
              <a:solidFill>
                <a:srgbClr val="B45F06"/>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FFFFFF"/>
                </a:buClr>
                <a:buSzPts val="263"/>
                <a:buFont typeface="Arial"/>
                <a:buNone/>
              </a:pPr>
              <a:r>
                <a:rPr lang="en-US" sz="1200" b="0" i="0" u="none" strike="noStrike" cap="none">
                  <a:solidFill>
                    <a:srgbClr val="000000"/>
                  </a:solidFill>
                  <a:latin typeface="Arial"/>
                  <a:ea typeface="Arial"/>
                  <a:cs typeface="Arial"/>
                  <a:sym typeface="Arial"/>
                </a:rPr>
                <a:t>p4info</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00"/>
                                        </p:tgtEl>
                                        <p:attrNameLst>
                                          <p:attrName>style.visibility</p:attrName>
                                        </p:attrNameLst>
                                      </p:cBhvr>
                                      <p:to>
                                        <p:strVal val="visible"/>
                                      </p:to>
                                    </p:set>
                                    <p:animEffect transition="in" filter="fade">
                                      <p:cBhvr>
                                        <p:cTn id="7" dur="1"/>
                                        <p:tgtEl>
                                          <p:spTgt spid="340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93"/>
                                        </p:tgtEl>
                                        <p:attrNameLst>
                                          <p:attrName>style.visibility</p:attrName>
                                        </p:attrNameLst>
                                      </p:cBhvr>
                                      <p:to>
                                        <p:strVal val="visible"/>
                                      </p:to>
                                    </p:set>
                                    <p:animEffect transition="in" filter="fade">
                                      <p:cBhvr>
                                        <p:cTn id="12" dur="1"/>
                                        <p:tgtEl>
                                          <p:spTgt spid="3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409"/>
        <p:cNvGrpSpPr/>
        <p:nvPr/>
      </p:nvGrpSpPr>
      <p:grpSpPr>
        <a:xfrm>
          <a:off x="0" y="0"/>
          <a:ext cx="0" cy="0"/>
          <a:chOff x="0" y="0"/>
          <a:chExt cx="0" cy="0"/>
        </a:xfrm>
      </p:grpSpPr>
      <p:sp>
        <p:nvSpPr>
          <p:cNvPr id="3410" name="Google Shape;3410;p213"/>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00"/>
              <a:buFont typeface="Arial"/>
              <a:buNone/>
            </a:pPr>
            <a:r>
              <a:rPr lang="en-US" sz="2700" b="1" i="0" u="none" strike="noStrike" cap="none">
                <a:solidFill>
                  <a:schemeClr val="dk1"/>
                </a:solidFill>
                <a:latin typeface="Arial"/>
                <a:ea typeface="Arial"/>
                <a:cs typeface="Arial"/>
                <a:sym typeface="Arial"/>
              </a:rPr>
              <a:t>Local control</a:t>
            </a:r>
            <a:endParaRPr/>
          </a:p>
        </p:txBody>
      </p:sp>
      <p:sp>
        <p:nvSpPr>
          <p:cNvPr id="3411" name="Google Shape;3411;p213"/>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86</a:t>
            </a:fld>
            <a:endParaRPr/>
          </a:p>
        </p:txBody>
      </p:sp>
      <p:sp>
        <p:nvSpPr>
          <p:cNvPr id="3412" name="Google Shape;3412;p213"/>
          <p:cNvSpPr/>
          <p:nvPr/>
        </p:nvSpPr>
        <p:spPr>
          <a:xfrm>
            <a:off x="1809900" y="1265949"/>
            <a:ext cx="3354204" cy="3031712"/>
          </a:xfrm>
          <a:custGeom>
            <a:avLst/>
            <a:gdLst/>
            <a:ahLst/>
            <a:cxnLst/>
            <a:rect l="l" t="t" r="r" b="b"/>
            <a:pathLst>
              <a:path w="120000" h="120000" extrusionOk="0">
                <a:moveTo>
                  <a:pt x="119" y="34886"/>
                </a:moveTo>
                <a:lnTo>
                  <a:pt x="14834" y="0"/>
                </a:lnTo>
                <a:lnTo>
                  <a:pt x="119999" y="0"/>
                </a:lnTo>
                <a:lnTo>
                  <a:pt x="119999" y="120000"/>
                </a:lnTo>
                <a:lnTo>
                  <a:pt x="14863" y="120000"/>
                </a:lnTo>
                <a:lnTo>
                  <a:pt x="0" y="84761"/>
                </a:lnTo>
              </a:path>
            </a:pathLst>
          </a:custGeom>
          <a:noFill/>
          <a:ln w="9525" cap="flat" cmpd="sng">
            <a:solidFill>
              <a:schemeClr val="dk2"/>
            </a:solidFill>
            <a:prstDash val="dash"/>
            <a:round/>
            <a:headEnd type="none" w="sm" len="sm"/>
            <a:tailEnd type="none" w="sm" len="sm"/>
          </a:ln>
        </p:spPr>
      </p:sp>
      <p:sp>
        <p:nvSpPr>
          <p:cNvPr id="3413" name="Google Shape;3413;p213"/>
          <p:cNvSpPr/>
          <p:nvPr/>
        </p:nvSpPr>
        <p:spPr>
          <a:xfrm>
            <a:off x="2301854" y="2356506"/>
            <a:ext cx="2707200" cy="524700"/>
          </a:xfrm>
          <a:prstGeom prst="rect">
            <a:avLst/>
          </a:prstGeom>
          <a:solidFill>
            <a:srgbClr val="FFD800"/>
          </a:solidFill>
          <a:ln w="9525" cap="flat" cmpd="sng">
            <a:solidFill>
              <a:srgbClr val="21212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Calibri"/>
                <a:ea typeface="Calibri"/>
                <a:cs typeface="Calibri"/>
                <a:sym typeface="Calibri"/>
              </a:rPr>
              <a:t>P4Runtime</a:t>
            </a:r>
            <a:br>
              <a:rPr lang="en-US" sz="1400" b="0" i="0" u="none" strike="noStrike" cap="none">
                <a:solidFill>
                  <a:schemeClr val="dk1"/>
                </a:solidFill>
                <a:latin typeface="Calibri"/>
                <a:ea typeface="Calibri"/>
                <a:cs typeface="Calibri"/>
                <a:sym typeface="Calibri"/>
              </a:rPr>
            </a:br>
            <a:r>
              <a:rPr lang="en-US" sz="1400" b="0" i="0" u="none" strike="noStrike" cap="none">
                <a:solidFill>
                  <a:schemeClr val="dk1"/>
                </a:solidFill>
                <a:latin typeface="Calibri"/>
                <a:ea typeface="Calibri"/>
                <a:cs typeface="Calibri"/>
                <a:sym typeface="Calibri"/>
              </a:rPr>
              <a:t>control server</a:t>
            </a:r>
            <a:endParaRPr/>
          </a:p>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414" name="Google Shape;3414;p213"/>
          <p:cNvSpPr/>
          <p:nvPr/>
        </p:nvSpPr>
        <p:spPr>
          <a:xfrm>
            <a:off x="2307004" y="2926875"/>
            <a:ext cx="2708700" cy="247200"/>
          </a:xfrm>
          <a:prstGeom prst="rect">
            <a:avLst/>
          </a:prstGeom>
          <a:solidFill>
            <a:srgbClr val="D9D9D9"/>
          </a:solidFill>
          <a:ln w="9525" cap="flat" cmpd="sng">
            <a:solidFill>
              <a:srgbClr val="21212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Target driver</a:t>
            </a:r>
            <a:endParaRPr/>
          </a:p>
        </p:txBody>
      </p:sp>
      <p:grpSp>
        <p:nvGrpSpPr>
          <p:cNvPr id="3415" name="Google Shape;3415;p213"/>
          <p:cNvGrpSpPr/>
          <p:nvPr/>
        </p:nvGrpSpPr>
        <p:grpSpPr>
          <a:xfrm>
            <a:off x="2897830" y="3284371"/>
            <a:ext cx="1526748" cy="970727"/>
            <a:chOff x="6577615" y="3995185"/>
            <a:chExt cx="1406882" cy="894514"/>
          </a:xfrm>
        </p:grpSpPr>
        <p:pic>
          <p:nvPicPr>
            <p:cNvPr id="3416" name="Google Shape;3416;p213"/>
            <p:cNvPicPr preferRelativeResize="0"/>
            <p:nvPr/>
          </p:nvPicPr>
          <p:blipFill rotWithShape="1">
            <a:blip r:embed="rId3">
              <a:alphaModFix/>
            </a:blip>
            <a:srcRect/>
            <a:stretch/>
          </p:blipFill>
          <p:spPr>
            <a:xfrm>
              <a:off x="6577615" y="3995185"/>
              <a:ext cx="1406882" cy="894514"/>
            </a:xfrm>
            <a:prstGeom prst="rect">
              <a:avLst/>
            </a:prstGeom>
            <a:noFill/>
            <a:ln>
              <a:noFill/>
            </a:ln>
          </p:spPr>
        </p:pic>
        <p:pic>
          <p:nvPicPr>
            <p:cNvPr id="3417" name="Google Shape;3417;p213" descr="p4_logotype_web.png"/>
            <p:cNvPicPr preferRelativeResize="0"/>
            <p:nvPr/>
          </p:nvPicPr>
          <p:blipFill rotWithShape="1">
            <a:blip r:embed="rId4">
              <a:alphaModFix/>
            </a:blip>
            <a:srcRect/>
            <a:stretch/>
          </p:blipFill>
          <p:spPr>
            <a:xfrm rot="-1382641">
              <a:off x="7174771" y="4246505"/>
              <a:ext cx="345992" cy="301180"/>
            </a:xfrm>
            <a:prstGeom prst="rect">
              <a:avLst/>
            </a:prstGeom>
            <a:noFill/>
            <a:ln>
              <a:noFill/>
            </a:ln>
          </p:spPr>
        </p:pic>
      </p:grpSp>
      <p:sp>
        <p:nvSpPr>
          <p:cNvPr id="3418" name="Google Shape;3418;p213"/>
          <p:cNvSpPr/>
          <p:nvPr/>
        </p:nvSpPr>
        <p:spPr>
          <a:xfrm>
            <a:off x="3562616" y="3177812"/>
            <a:ext cx="185700" cy="344100"/>
          </a:xfrm>
          <a:prstGeom prst="upDownArrow">
            <a:avLst>
              <a:gd name="adj1" fmla="val 50000"/>
              <a:gd name="adj2" fmla="val 50000"/>
            </a:avLst>
          </a:prstGeom>
          <a:solidFill>
            <a:srgbClr val="07376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9" name="Google Shape;3419;p213"/>
          <p:cNvSpPr txBox="1"/>
          <p:nvPr/>
        </p:nvSpPr>
        <p:spPr>
          <a:xfrm>
            <a:off x="2301844" y="3908849"/>
            <a:ext cx="1151100" cy="38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P4 target</a:t>
            </a:r>
            <a:endParaRPr/>
          </a:p>
        </p:txBody>
      </p:sp>
      <p:pic>
        <p:nvPicPr>
          <p:cNvPr id="3420" name="Google Shape;3420;p213" descr="switch icon.png"/>
          <p:cNvPicPr preferRelativeResize="0"/>
          <p:nvPr/>
        </p:nvPicPr>
        <p:blipFill rotWithShape="1">
          <a:blip r:embed="rId5">
            <a:alphaModFix/>
          </a:blip>
          <a:srcRect t="25289" b="24542"/>
          <a:stretch/>
        </p:blipFill>
        <p:spPr>
          <a:xfrm>
            <a:off x="606622" y="2349164"/>
            <a:ext cx="1526774" cy="991151"/>
          </a:xfrm>
          <a:prstGeom prst="rect">
            <a:avLst/>
          </a:prstGeom>
          <a:noFill/>
          <a:ln>
            <a:noFill/>
          </a:ln>
        </p:spPr>
      </p:pic>
      <p:sp>
        <p:nvSpPr>
          <p:cNvPr id="3421" name="Google Shape;3421;p213"/>
          <p:cNvSpPr/>
          <p:nvPr/>
        </p:nvSpPr>
        <p:spPr>
          <a:xfrm>
            <a:off x="2307015" y="1757488"/>
            <a:ext cx="2708700" cy="325500"/>
          </a:xfrm>
          <a:prstGeom prst="rect">
            <a:avLst/>
          </a:prstGeom>
          <a:solidFill>
            <a:srgbClr val="D9D9D9"/>
          </a:solidFill>
          <a:ln w="9525" cap="flat" cmpd="sng">
            <a:solidFill>
              <a:srgbClr val="21212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Local control plane</a:t>
            </a:r>
            <a:endParaRPr/>
          </a:p>
        </p:txBody>
      </p:sp>
      <p:sp>
        <p:nvSpPr>
          <p:cNvPr id="3422" name="Google Shape;3422;p213"/>
          <p:cNvSpPr/>
          <p:nvPr/>
        </p:nvSpPr>
        <p:spPr>
          <a:xfrm>
            <a:off x="2306279" y="1358188"/>
            <a:ext cx="560400" cy="325500"/>
          </a:xfrm>
          <a:prstGeom prst="roundRect">
            <a:avLst>
              <a:gd name="adj" fmla="val 16667"/>
            </a:avLst>
          </a:prstGeom>
          <a:solidFill>
            <a:srgbClr val="D9D9D9"/>
          </a:solidFill>
          <a:ln w="9525" cap="flat" cmpd="sng">
            <a:solidFill>
              <a:srgbClr val="212121"/>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OSPF</a:t>
            </a:r>
            <a:endParaRPr/>
          </a:p>
        </p:txBody>
      </p:sp>
      <p:sp>
        <p:nvSpPr>
          <p:cNvPr id="3423" name="Google Shape;3423;p213"/>
          <p:cNvSpPr/>
          <p:nvPr/>
        </p:nvSpPr>
        <p:spPr>
          <a:xfrm>
            <a:off x="2915104" y="1358188"/>
            <a:ext cx="560400" cy="325500"/>
          </a:xfrm>
          <a:prstGeom prst="roundRect">
            <a:avLst>
              <a:gd name="adj" fmla="val 16667"/>
            </a:avLst>
          </a:prstGeom>
          <a:solidFill>
            <a:srgbClr val="D9D9D9"/>
          </a:solidFill>
          <a:ln w="9525" cap="flat" cmpd="sng">
            <a:solidFill>
              <a:srgbClr val="212121"/>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BGP</a:t>
            </a:r>
            <a:endParaRPr/>
          </a:p>
        </p:txBody>
      </p:sp>
      <p:sp>
        <p:nvSpPr>
          <p:cNvPr id="3424" name="Google Shape;3424;p213"/>
          <p:cNvSpPr/>
          <p:nvPr/>
        </p:nvSpPr>
        <p:spPr>
          <a:xfrm>
            <a:off x="3528690" y="1358188"/>
            <a:ext cx="847500" cy="325500"/>
          </a:xfrm>
          <a:prstGeom prst="roundRect">
            <a:avLst>
              <a:gd name="adj" fmla="val 16667"/>
            </a:avLst>
          </a:prstGeom>
          <a:solidFill>
            <a:srgbClr val="D9D9D9"/>
          </a:solidFill>
          <a:ln w="9525" cap="flat" cmpd="sng">
            <a:solidFill>
              <a:srgbClr val="212121"/>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P4-defined</a:t>
            </a:r>
            <a:br>
              <a:rPr lang="en-US" sz="1000" b="0" i="0" u="none" strike="noStrike" cap="none">
                <a:solidFill>
                  <a:srgbClr val="000000"/>
                </a:solidFill>
                <a:latin typeface="Arial"/>
                <a:ea typeface="Arial"/>
                <a:cs typeface="Arial"/>
                <a:sym typeface="Arial"/>
              </a:rPr>
            </a:br>
            <a:r>
              <a:rPr lang="en-US" sz="1000" b="0" i="0" u="none" strike="noStrike" cap="none">
                <a:solidFill>
                  <a:srgbClr val="000000"/>
                </a:solidFill>
                <a:latin typeface="Arial"/>
                <a:ea typeface="Arial"/>
                <a:cs typeface="Arial"/>
                <a:sym typeface="Arial"/>
              </a:rPr>
              <a:t>protocol</a:t>
            </a:r>
            <a:endParaRPr/>
          </a:p>
        </p:txBody>
      </p:sp>
      <p:sp>
        <p:nvSpPr>
          <p:cNvPr id="3425" name="Google Shape;3425;p213"/>
          <p:cNvSpPr/>
          <p:nvPr/>
        </p:nvSpPr>
        <p:spPr>
          <a:xfrm>
            <a:off x="4429354" y="1345683"/>
            <a:ext cx="560400" cy="325500"/>
          </a:xfrm>
          <a:prstGeom prst="roundRect">
            <a:avLst>
              <a:gd name="adj" fmla="val 16667"/>
            </a:avLst>
          </a:prstGeom>
          <a:solidFill>
            <a:srgbClr val="D9D9D9"/>
          </a:solidFill>
          <a:ln w="9525" cap="flat" cmpd="sng">
            <a:solidFill>
              <a:srgbClr val="212121"/>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etc.</a:t>
            </a:r>
            <a:endParaRPr/>
          </a:p>
        </p:txBody>
      </p:sp>
      <p:sp>
        <p:nvSpPr>
          <p:cNvPr id="3426" name="Google Shape;3426;p213"/>
          <p:cNvSpPr/>
          <p:nvPr/>
        </p:nvSpPr>
        <p:spPr>
          <a:xfrm>
            <a:off x="3568525" y="2091825"/>
            <a:ext cx="185700" cy="247200"/>
          </a:xfrm>
          <a:prstGeom prst="upDownArrow">
            <a:avLst>
              <a:gd name="adj1" fmla="val 50000"/>
              <a:gd name="adj2" fmla="val 50000"/>
            </a:avLst>
          </a:prstGeom>
          <a:solidFill>
            <a:srgbClr val="07376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27" name="Google Shape;3427;p213"/>
          <p:cNvGrpSpPr/>
          <p:nvPr/>
        </p:nvGrpSpPr>
        <p:grpSpPr>
          <a:xfrm>
            <a:off x="3707875" y="1052813"/>
            <a:ext cx="4757700" cy="2135100"/>
            <a:chOff x="3707875" y="1052813"/>
            <a:chExt cx="4757700" cy="2135100"/>
          </a:xfrm>
        </p:grpSpPr>
        <p:cxnSp>
          <p:nvCxnSpPr>
            <p:cNvPr id="3428" name="Google Shape;3428;p213"/>
            <p:cNvCxnSpPr>
              <a:stCxn id="3429" idx="1"/>
              <a:endCxn id="3426" idx="6"/>
            </p:cNvCxnSpPr>
            <p:nvPr/>
          </p:nvCxnSpPr>
          <p:spPr>
            <a:xfrm flipH="1">
              <a:off x="3707875" y="2120363"/>
              <a:ext cx="3366300" cy="95100"/>
            </a:xfrm>
            <a:prstGeom prst="curvedConnector3">
              <a:avLst>
                <a:gd name="adj1" fmla="val 29641"/>
              </a:avLst>
            </a:prstGeom>
            <a:noFill/>
            <a:ln w="9525" cap="flat" cmpd="sng">
              <a:solidFill>
                <a:srgbClr val="999999"/>
              </a:solidFill>
              <a:prstDash val="dash"/>
              <a:round/>
              <a:headEnd type="none" w="sm" len="sm"/>
              <a:tailEnd type="none" w="sm" len="sm"/>
            </a:ln>
          </p:spPr>
        </p:cxnSp>
        <p:sp>
          <p:nvSpPr>
            <p:cNvPr id="3429" name="Google Shape;3429;p213"/>
            <p:cNvSpPr/>
            <p:nvPr/>
          </p:nvSpPr>
          <p:spPr>
            <a:xfrm>
              <a:off x="7074175" y="1052813"/>
              <a:ext cx="1391400" cy="2135100"/>
            </a:xfrm>
            <a:prstGeom prst="rect">
              <a:avLst/>
            </a:prstGeom>
            <a:solidFill>
              <a:srgbClr val="EEECE1">
                <a:alpha val="43137"/>
              </a:srgbClr>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table_entry {</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table_id: 33581985</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match {</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field_id: 1</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lpm {</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value: "\f\000\...</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prefix_len: 8</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action {</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action_id: 16786453</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params {</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param_id: 1</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value: "\000\0...</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params {</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param_id: 2</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value: 7</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  }</a:t>
              </a:r>
              <a:endParaRPr/>
            </a:p>
            <a:p>
              <a:pPr marL="0" marR="0" lvl="0" indent="0" algn="l" rtl="0">
                <a:lnSpc>
                  <a:spcPct val="100000"/>
                </a:lnSpc>
                <a:spcBef>
                  <a:spcPts val="0"/>
                </a:spcBef>
                <a:spcAft>
                  <a:spcPts val="0"/>
                </a:spcAft>
                <a:buClr>
                  <a:schemeClr val="dk1"/>
                </a:buClr>
                <a:buSzPts val="1100"/>
                <a:buFont typeface="Arial"/>
                <a:buNone/>
              </a:pPr>
              <a:r>
                <a:rPr lang="en-US" sz="600" b="0" i="0" u="none" strike="noStrike" cap="none">
                  <a:solidFill>
                    <a:schemeClr val="dk1"/>
                  </a:solidFill>
                  <a:latin typeface="Source Code Pro"/>
                  <a:ea typeface="Source Code Pro"/>
                  <a:cs typeface="Source Code Pro"/>
                  <a:sym typeface="Source Code Pro"/>
                </a:rPr>
                <a:t>}</a:t>
              </a:r>
              <a:endParaRPr/>
            </a:p>
          </p:txBody>
        </p:sp>
        <p:sp>
          <p:nvSpPr>
            <p:cNvPr id="3430" name="Google Shape;3430;p213"/>
            <p:cNvSpPr txBox="1"/>
            <p:nvPr/>
          </p:nvSpPr>
          <p:spPr>
            <a:xfrm>
              <a:off x="5473050" y="1066750"/>
              <a:ext cx="1601100" cy="690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Same target-independent protobuf format</a:t>
              </a:r>
              <a:endParaRPr/>
            </a:p>
          </p:txBody>
        </p:sp>
      </p:grpSp>
      <p:grpSp>
        <p:nvGrpSpPr>
          <p:cNvPr id="3431" name="Google Shape;3431;p213"/>
          <p:cNvGrpSpPr/>
          <p:nvPr/>
        </p:nvGrpSpPr>
        <p:grpSpPr>
          <a:xfrm>
            <a:off x="4774499" y="1718776"/>
            <a:ext cx="321156" cy="847670"/>
            <a:chOff x="4774499" y="1718776"/>
            <a:chExt cx="321156" cy="847670"/>
          </a:xfrm>
        </p:grpSpPr>
        <p:sp>
          <p:nvSpPr>
            <p:cNvPr id="3432" name="Google Shape;3432;p213"/>
            <p:cNvSpPr/>
            <p:nvPr/>
          </p:nvSpPr>
          <p:spPr>
            <a:xfrm>
              <a:off x="4792175" y="1718776"/>
              <a:ext cx="303480" cy="295920"/>
            </a:xfrm>
            <a:prstGeom prst="flowChartDocument">
              <a:avLst/>
            </a:prstGeom>
            <a:gradFill>
              <a:gsLst>
                <a:gs pos="0">
                  <a:srgbClr val="FFF6DB"/>
                </a:gs>
                <a:gs pos="100000">
                  <a:srgbClr val="FAD25C"/>
                </a:gs>
              </a:gsLst>
              <a:lin ang="5400012" scaled="0"/>
            </a:gradFill>
            <a:ln w="28575" cap="flat" cmpd="sng">
              <a:solidFill>
                <a:srgbClr val="B45F06"/>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FFFFFF"/>
                </a:buClr>
                <a:buSzPts val="263"/>
                <a:buFont typeface="Arial"/>
                <a:buNone/>
              </a:pPr>
              <a:r>
                <a:rPr lang="en-US" sz="600" b="0" i="0" u="none" strike="noStrike" cap="none">
                  <a:solidFill>
                    <a:srgbClr val="000000"/>
                  </a:solidFill>
                  <a:latin typeface="Arial"/>
                  <a:ea typeface="Arial"/>
                  <a:cs typeface="Arial"/>
                  <a:sym typeface="Arial"/>
                </a:rPr>
                <a:t>p4info</a:t>
              </a:r>
              <a:endParaRPr/>
            </a:p>
          </p:txBody>
        </p:sp>
        <p:sp>
          <p:nvSpPr>
            <p:cNvPr id="3433" name="Google Shape;3433;p213"/>
            <p:cNvSpPr/>
            <p:nvPr/>
          </p:nvSpPr>
          <p:spPr>
            <a:xfrm>
              <a:off x="4774499" y="2270526"/>
              <a:ext cx="303480" cy="295920"/>
            </a:xfrm>
            <a:prstGeom prst="flowChartDocument">
              <a:avLst/>
            </a:prstGeom>
            <a:gradFill>
              <a:gsLst>
                <a:gs pos="0">
                  <a:srgbClr val="FFF6DB"/>
                </a:gs>
                <a:gs pos="100000">
                  <a:srgbClr val="FAD25C"/>
                </a:gs>
              </a:gsLst>
              <a:lin ang="5400012" scaled="0"/>
            </a:gradFill>
            <a:ln w="28575" cap="flat" cmpd="sng">
              <a:solidFill>
                <a:srgbClr val="B45F06"/>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FFFFFF"/>
                </a:buClr>
                <a:buSzPts val="263"/>
                <a:buFont typeface="Arial"/>
                <a:buNone/>
              </a:pPr>
              <a:r>
                <a:rPr lang="en-US" sz="600" b="0" i="0" u="none" strike="noStrike" cap="none">
                  <a:solidFill>
                    <a:srgbClr val="000000"/>
                  </a:solidFill>
                  <a:latin typeface="Arial"/>
                  <a:ea typeface="Arial"/>
                  <a:cs typeface="Arial"/>
                  <a:sym typeface="Arial"/>
                </a:rPr>
                <a:t>p4info</a:t>
              </a:r>
              <a:endParaRPr/>
            </a:p>
          </p:txBody>
        </p:sp>
      </p:grpSp>
      <p:sp>
        <p:nvSpPr>
          <p:cNvPr id="3434" name="Google Shape;3434;p213"/>
          <p:cNvSpPr/>
          <p:nvPr/>
        </p:nvSpPr>
        <p:spPr>
          <a:xfrm>
            <a:off x="1129350" y="4355875"/>
            <a:ext cx="6885300" cy="640200"/>
          </a:xfrm>
          <a:prstGeom prst="roundRect">
            <a:avLst>
              <a:gd name="adj" fmla="val 16667"/>
            </a:avLst>
          </a:prstGeom>
          <a:gradFill>
            <a:gsLst>
              <a:gs pos="0">
                <a:srgbClr val="D1817E"/>
              </a:gs>
              <a:gs pos="100000">
                <a:srgbClr val="903F3D"/>
              </a:gs>
            </a:gsLst>
            <a:lin ang="5400012" scaled="0"/>
          </a:gra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0" i="0" u="none" strike="noStrike" cap="none">
                <a:solidFill>
                  <a:srgbClr val="FFFFFF"/>
                </a:solidFill>
                <a:latin typeface="Arial"/>
                <a:ea typeface="Arial"/>
                <a:cs typeface="Arial"/>
                <a:sym typeface="Arial"/>
              </a:rPr>
              <a:t>P4Runtime can be used equally well</a:t>
            </a:r>
            <a:br>
              <a:rPr lang="en-US" sz="2000" b="0" i="0" u="none" strike="noStrike" cap="none">
                <a:solidFill>
                  <a:srgbClr val="FFFFFF"/>
                </a:solidFill>
                <a:latin typeface="Arial"/>
                <a:ea typeface="Arial"/>
                <a:cs typeface="Arial"/>
                <a:sym typeface="Arial"/>
              </a:rPr>
            </a:br>
            <a:r>
              <a:rPr lang="en-US" sz="2000" b="0" i="0" u="none" strike="noStrike" cap="none">
                <a:solidFill>
                  <a:srgbClr val="FFFFFF"/>
                </a:solidFill>
                <a:latin typeface="Arial"/>
                <a:ea typeface="Arial"/>
                <a:cs typeface="Arial"/>
                <a:sym typeface="Arial"/>
              </a:rPr>
              <a:t>by a remote or local control plane</a:t>
            </a:r>
            <a:endParaRPr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31"/>
                                        </p:tgtEl>
                                        <p:attrNameLst>
                                          <p:attrName>style.visibility</p:attrName>
                                        </p:attrNameLst>
                                      </p:cBhvr>
                                      <p:to>
                                        <p:strVal val="visible"/>
                                      </p:to>
                                    </p:set>
                                    <p:animEffect transition="in" filter="fade">
                                      <p:cBhvr>
                                        <p:cTn id="7" dur="1"/>
                                        <p:tgtEl>
                                          <p:spTgt spid="34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27"/>
                                        </p:tgtEl>
                                        <p:attrNameLst>
                                          <p:attrName>style.visibility</p:attrName>
                                        </p:attrNameLst>
                                      </p:cBhvr>
                                      <p:to>
                                        <p:strVal val="visible"/>
                                      </p:to>
                                    </p:set>
                                    <p:animEffect transition="in" filter="fade">
                                      <p:cBhvr>
                                        <p:cTn id="12" dur="1"/>
                                        <p:tgtEl>
                                          <p:spTgt spid="34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34"/>
                                        </p:tgtEl>
                                        <p:attrNameLst>
                                          <p:attrName>style.visibility</p:attrName>
                                        </p:attrNameLst>
                                      </p:cBhvr>
                                      <p:to>
                                        <p:strVal val="visible"/>
                                      </p:to>
                                    </p:set>
                                    <p:animEffect transition="in" filter="fade">
                                      <p:cBhvr>
                                        <p:cTn id="17" dur="1"/>
                                        <p:tgtEl>
                                          <p:spTgt spid="3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439"/>
        <p:cNvGrpSpPr/>
        <p:nvPr/>
      </p:nvGrpSpPr>
      <p:grpSpPr>
        <a:xfrm>
          <a:off x="0" y="0"/>
          <a:ext cx="0" cy="0"/>
          <a:chOff x="0" y="0"/>
          <a:chExt cx="0" cy="0"/>
        </a:xfrm>
      </p:grpSpPr>
      <p:sp>
        <p:nvSpPr>
          <p:cNvPr id="3440" name="Google Shape;3440;p214"/>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00"/>
              <a:buFont typeface="Arial"/>
              <a:buNone/>
            </a:pPr>
            <a:r>
              <a:rPr lang="en-US" sz="2700" b="1" i="0" u="none" strike="noStrike" cap="none">
                <a:solidFill>
                  <a:schemeClr val="dk1"/>
                </a:solidFill>
                <a:latin typeface="Arial"/>
                <a:ea typeface="Arial"/>
                <a:cs typeface="Arial"/>
                <a:sym typeface="Arial"/>
              </a:rPr>
              <a:t>P4Runtime API recap</a:t>
            </a:r>
            <a:endParaRPr/>
          </a:p>
        </p:txBody>
      </p:sp>
      <p:sp>
        <p:nvSpPr>
          <p:cNvPr id="3441" name="Google Shape;3441;p214"/>
          <p:cNvSpPr txBox="1">
            <a:spLocks noGrp="1"/>
          </p:cNvSpPr>
          <p:nvPr>
            <p:ph type="body" idx="1"/>
          </p:nvPr>
        </p:nvSpPr>
        <p:spPr>
          <a:xfrm>
            <a:off x="152400" y="742950"/>
            <a:ext cx="42840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3F3151"/>
              </a:buClr>
              <a:buSzPts val="1800"/>
              <a:buFont typeface="Merriweather Sans"/>
              <a:buNone/>
            </a:pPr>
            <a:r>
              <a:rPr lang="en-US" sz="1800" b="1" i="0" u="none" strike="noStrike" cap="none">
                <a:solidFill>
                  <a:schemeClr val="dk1"/>
                </a:solidFill>
                <a:latin typeface="Arial"/>
                <a:ea typeface="Arial"/>
                <a:cs typeface="Arial"/>
                <a:sym typeface="Arial"/>
              </a:rPr>
              <a:t>Things we covered:</a:t>
            </a:r>
            <a:endParaRPr/>
          </a:p>
          <a:p>
            <a:pPr marL="457200" marR="0" lvl="0" indent="-342900" algn="l" rtl="0">
              <a:lnSpc>
                <a:spcPct val="115000"/>
              </a:lnSpc>
              <a:spcBef>
                <a:spcPts val="75"/>
              </a:spcBef>
              <a:spcAft>
                <a:spcPts val="0"/>
              </a:spcAft>
              <a:buClr>
                <a:srgbClr val="3F3151"/>
              </a:buClr>
              <a:buSzPts val="1800"/>
              <a:buFont typeface="Merriweather Sans"/>
              <a:buChar char="•"/>
            </a:pPr>
            <a:r>
              <a:rPr lang="en-US"/>
              <a:t>P4Runtime definition</a:t>
            </a:r>
            <a:endParaRPr/>
          </a:p>
          <a:p>
            <a:pPr marL="457200" marR="0" lvl="0" indent="-342900" algn="l" rtl="0">
              <a:lnSpc>
                <a:spcPct val="115000"/>
              </a:lnSpc>
              <a:spcBef>
                <a:spcPts val="75"/>
              </a:spcBef>
              <a:spcAft>
                <a:spcPts val="0"/>
              </a:spcAft>
              <a:buClr>
                <a:srgbClr val="3F3151"/>
              </a:buClr>
              <a:buSzPts val="1800"/>
              <a:buFont typeface="Merriweather Sans"/>
              <a:buChar char="•"/>
            </a:pPr>
            <a:r>
              <a:rPr lang="en-US" sz="1800" b="1" i="0" u="none" strike="noStrike" cap="none">
                <a:solidFill>
                  <a:schemeClr val="dk1"/>
                </a:solidFill>
                <a:latin typeface="Arial"/>
                <a:ea typeface="Arial"/>
                <a:cs typeface="Arial"/>
                <a:sym typeface="Arial"/>
              </a:rPr>
              <a:t>P4Info</a:t>
            </a:r>
            <a:endParaRPr/>
          </a:p>
          <a:p>
            <a:pPr marL="457200" marR="0" lvl="0" indent="-342900" algn="l" rtl="0">
              <a:lnSpc>
                <a:spcPct val="115000"/>
              </a:lnSpc>
              <a:spcBef>
                <a:spcPts val="0"/>
              </a:spcBef>
              <a:spcAft>
                <a:spcPts val="0"/>
              </a:spcAft>
              <a:buClr>
                <a:srgbClr val="3F3151"/>
              </a:buClr>
              <a:buSzPts val="1800"/>
              <a:buFont typeface="Merriweather Sans"/>
              <a:buChar char="•"/>
            </a:pPr>
            <a:r>
              <a:rPr lang="en-US" sz="1800" b="1" i="0" u="none" strike="noStrike" cap="none">
                <a:solidFill>
                  <a:schemeClr val="dk1"/>
                </a:solidFill>
                <a:latin typeface="Arial"/>
                <a:ea typeface="Arial"/>
                <a:cs typeface="Arial"/>
                <a:sym typeface="Arial"/>
              </a:rPr>
              <a:t>Table entries</a:t>
            </a:r>
            <a:endParaRPr/>
          </a:p>
          <a:p>
            <a:pPr marL="457200" marR="0" lvl="0" indent="-342900" algn="l" rtl="0">
              <a:lnSpc>
                <a:spcPct val="115000"/>
              </a:lnSpc>
              <a:spcBef>
                <a:spcPts val="0"/>
              </a:spcBef>
              <a:spcAft>
                <a:spcPts val="0"/>
              </a:spcAft>
              <a:buClr>
                <a:srgbClr val="3F3151"/>
              </a:buClr>
              <a:buSzPts val="1800"/>
              <a:buFont typeface="Merriweather Sans"/>
              <a:buChar char="•"/>
            </a:pPr>
            <a:r>
              <a:rPr lang="en-US" sz="1800" b="1" i="0" u="none" strike="noStrike" cap="none">
                <a:solidFill>
                  <a:schemeClr val="dk1"/>
                </a:solidFill>
                <a:latin typeface="Arial"/>
                <a:ea typeface="Arial"/>
                <a:cs typeface="Arial"/>
                <a:sym typeface="Arial"/>
              </a:rPr>
              <a:t>Set pipeline config</a:t>
            </a:r>
            <a:endParaRPr sz="1800" b="1" i="0" u="none" strike="noStrike" cap="none">
              <a:solidFill>
                <a:schemeClr val="dk1"/>
              </a:solidFill>
              <a:latin typeface="Arial"/>
              <a:ea typeface="Arial"/>
              <a:cs typeface="Arial"/>
              <a:sym typeface="Arial"/>
            </a:endParaRPr>
          </a:p>
          <a:p>
            <a:pPr marL="457200" lvl="0" indent="-342900" algn="l" rtl="0">
              <a:lnSpc>
                <a:spcPct val="115000"/>
              </a:lnSpc>
              <a:spcBef>
                <a:spcPts val="0"/>
              </a:spcBef>
              <a:spcAft>
                <a:spcPts val="0"/>
              </a:spcAft>
              <a:buClr>
                <a:srgbClr val="3F3151"/>
              </a:buClr>
              <a:buSzPts val="1800"/>
              <a:buFont typeface="Merriweather Sans"/>
              <a:buChar char="•"/>
            </a:pPr>
            <a:r>
              <a:rPr lang="en-US"/>
              <a:t>Packet-in/out support</a:t>
            </a:r>
            <a:endParaRPr/>
          </a:p>
          <a:p>
            <a:pPr marL="457200" lvl="0" indent="-342900" algn="l" rtl="0">
              <a:lnSpc>
                <a:spcPct val="115000"/>
              </a:lnSpc>
              <a:spcBef>
                <a:spcPts val="0"/>
              </a:spcBef>
              <a:spcAft>
                <a:spcPts val="0"/>
              </a:spcAft>
              <a:buClr>
                <a:srgbClr val="3F3151"/>
              </a:buClr>
              <a:buSzPts val="1800"/>
              <a:buFont typeface="Merriweather Sans"/>
              <a:buChar char="•"/>
            </a:pPr>
            <a:r>
              <a:rPr lang="en-US"/>
              <a:t>Controller replication</a:t>
            </a:r>
            <a:endParaRPr/>
          </a:p>
          <a:p>
            <a:pPr marL="438150" lvl="1" indent="-50800" algn="l" rtl="0">
              <a:lnSpc>
                <a:spcPct val="115000"/>
              </a:lnSpc>
              <a:spcBef>
                <a:spcPts val="0"/>
              </a:spcBef>
              <a:spcAft>
                <a:spcPts val="0"/>
              </a:spcAft>
              <a:buSzPts val="1500"/>
              <a:buChar char="◦"/>
            </a:pPr>
            <a:r>
              <a:rPr lang="en-US"/>
              <a:t>Via master-slave arbitration</a:t>
            </a:r>
            <a:endParaRPr/>
          </a:p>
        </p:txBody>
      </p:sp>
      <p:sp>
        <p:nvSpPr>
          <p:cNvPr id="3442" name="Google Shape;3442;p214"/>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87</a:t>
            </a:fld>
            <a:endParaRPr/>
          </a:p>
        </p:txBody>
      </p:sp>
      <p:sp>
        <p:nvSpPr>
          <p:cNvPr id="3443" name="Google Shape;3443;p214"/>
          <p:cNvSpPr txBox="1">
            <a:spLocks noGrp="1"/>
          </p:cNvSpPr>
          <p:nvPr>
            <p:ph type="body" idx="2"/>
          </p:nvPr>
        </p:nvSpPr>
        <p:spPr>
          <a:xfrm>
            <a:off x="4572000" y="742950"/>
            <a:ext cx="42840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3F3151"/>
              </a:buClr>
              <a:buSzPts val="1800"/>
              <a:buFont typeface="Merriweather Sans"/>
              <a:buNone/>
            </a:pPr>
            <a:r>
              <a:rPr lang="en-US" sz="1800" b="1" i="0" u="none" strike="noStrike" cap="none">
                <a:solidFill>
                  <a:schemeClr val="dk1"/>
                </a:solidFill>
                <a:latin typeface="Arial"/>
                <a:ea typeface="Arial"/>
                <a:cs typeface="Arial"/>
                <a:sym typeface="Arial"/>
              </a:rPr>
              <a:t>What we didn’t cover:</a:t>
            </a:r>
            <a:endParaRPr/>
          </a:p>
          <a:p>
            <a:pPr marL="457200" marR="0" lvl="0" indent="-342900" algn="l" rtl="0">
              <a:lnSpc>
                <a:spcPct val="115000"/>
              </a:lnSpc>
              <a:spcBef>
                <a:spcPts val="75"/>
              </a:spcBef>
              <a:spcAft>
                <a:spcPts val="0"/>
              </a:spcAft>
              <a:buClr>
                <a:srgbClr val="3F3151"/>
              </a:buClr>
              <a:buSzPts val="1800"/>
              <a:buFont typeface="Merriweather Sans"/>
              <a:buChar char="•"/>
            </a:pPr>
            <a:r>
              <a:rPr lang="en-US" sz="1800" b="1" i="0" u="none" strike="noStrike" cap="none">
                <a:solidFill>
                  <a:schemeClr val="dk1"/>
                </a:solidFill>
                <a:latin typeface="Arial"/>
                <a:ea typeface="Arial"/>
                <a:cs typeface="Arial"/>
                <a:sym typeface="Arial"/>
              </a:rPr>
              <a:t>How to control other P4 entities</a:t>
            </a:r>
            <a:endParaRPr/>
          </a:p>
          <a:p>
            <a:pPr marL="914400" marR="0" lvl="1" indent="-323850" algn="l" rtl="0">
              <a:lnSpc>
                <a:spcPct val="115000"/>
              </a:lnSpc>
              <a:spcBef>
                <a:spcPts val="0"/>
              </a:spcBef>
              <a:spcAft>
                <a:spcPts val="0"/>
              </a:spcAft>
              <a:buClr>
                <a:srgbClr val="205867"/>
              </a:buClr>
              <a:buSzPts val="1500"/>
              <a:buFont typeface="Merriweather Sans"/>
              <a:buChar char="◦"/>
            </a:pPr>
            <a:r>
              <a:rPr lang="en-US" sz="1500" b="0" i="0" u="none" strike="noStrike" cap="none">
                <a:solidFill>
                  <a:schemeClr val="dk1"/>
                </a:solidFill>
                <a:latin typeface="Arial"/>
                <a:ea typeface="Arial"/>
                <a:cs typeface="Arial"/>
                <a:sym typeface="Arial"/>
              </a:rPr>
              <a:t>Externs, counters, meters</a:t>
            </a:r>
            <a:endParaRPr/>
          </a:p>
          <a:p>
            <a:pPr marL="457200" marR="0" lvl="0" indent="-342900" algn="l" rtl="0">
              <a:lnSpc>
                <a:spcPct val="115000"/>
              </a:lnSpc>
              <a:spcBef>
                <a:spcPts val="0"/>
              </a:spcBef>
              <a:spcAft>
                <a:spcPts val="0"/>
              </a:spcAft>
              <a:buClr>
                <a:srgbClr val="3F3151"/>
              </a:buClr>
              <a:buSzPts val="1800"/>
              <a:buFont typeface="Merriweather Sans"/>
              <a:buChar char="•"/>
            </a:pPr>
            <a:r>
              <a:rPr lang="en-US" sz="1800" b="1" i="0" u="none" strike="noStrike" cap="none">
                <a:solidFill>
                  <a:schemeClr val="dk1"/>
                </a:solidFill>
                <a:latin typeface="Arial"/>
                <a:ea typeface="Arial"/>
                <a:cs typeface="Arial"/>
                <a:sym typeface="Arial"/>
              </a:rPr>
              <a:t>Batched reads/writes</a:t>
            </a:r>
            <a:endParaRPr/>
          </a:p>
          <a:p>
            <a:pPr marL="457200" marR="0" lvl="0" indent="-342900" algn="l" rtl="0">
              <a:lnSpc>
                <a:spcPct val="115000"/>
              </a:lnSpc>
              <a:spcBef>
                <a:spcPts val="0"/>
              </a:spcBef>
              <a:spcAft>
                <a:spcPts val="0"/>
              </a:spcAft>
              <a:buClr>
                <a:srgbClr val="3F3151"/>
              </a:buClr>
              <a:buSzPts val="1800"/>
              <a:buFont typeface="Merriweather Sans"/>
              <a:buChar char="•"/>
            </a:pPr>
            <a:r>
              <a:rPr lang="en-US" sz="1800" b="1" i="0" u="none" strike="noStrike" cap="none">
                <a:solidFill>
                  <a:schemeClr val="dk1"/>
                </a:solidFill>
                <a:latin typeface="Arial"/>
                <a:ea typeface="Arial"/>
                <a:cs typeface="Arial"/>
                <a:sym typeface="Arial"/>
              </a:rPr>
              <a:t>Switch configuration</a:t>
            </a:r>
            <a:endParaRPr/>
          </a:p>
          <a:p>
            <a:pPr marL="914400" marR="0" lvl="1" indent="-323850" algn="l" rtl="0">
              <a:lnSpc>
                <a:spcPct val="115000"/>
              </a:lnSpc>
              <a:spcBef>
                <a:spcPts val="0"/>
              </a:spcBef>
              <a:spcAft>
                <a:spcPts val="0"/>
              </a:spcAft>
              <a:buClr>
                <a:srgbClr val="205867"/>
              </a:buClr>
              <a:buSzPts val="1500"/>
              <a:buFont typeface="Merriweather Sans"/>
              <a:buChar char="◦"/>
            </a:pPr>
            <a:r>
              <a:rPr lang="en-US" sz="1500" b="0" i="0" u="none" strike="noStrike" cap="none">
                <a:solidFill>
                  <a:schemeClr val="dk1"/>
                </a:solidFill>
                <a:latin typeface="Arial"/>
                <a:ea typeface="Arial"/>
                <a:cs typeface="Arial"/>
                <a:sym typeface="Arial"/>
              </a:rPr>
              <a:t>Outside the </a:t>
            </a:r>
            <a:r>
              <a:rPr lang="en-US"/>
              <a:t>P4Runtime</a:t>
            </a:r>
            <a:r>
              <a:rPr lang="en-US" sz="1500" b="0" i="0" u="none" strike="noStrike" cap="none">
                <a:solidFill>
                  <a:schemeClr val="dk1"/>
                </a:solidFill>
                <a:latin typeface="Arial"/>
                <a:ea typeface="Arial"/>
                <a:cs typeface="Arial"/>
                <a:sym typeface="Arial"/>
              </a:rPr>
              <a:t> scope</a:t>
            </a:r>
            <a:endParaRPr/>
          </a:p>
          <a:p>
            <a:pPr marL="914400" marR="0" lvl="1" indent="-323850" algn="l" rtl="0">
              <a:lnSpc>
                <a:spcPct val="115000"/>
              </a:lnSpc>
              <a:spcBef>
                <a:spcPts val="0"/>
              </a:spcBef>
              <a:spcAft>
                <a:spcPts val="0"/>
              </a:spcAft>
              <a:buClr>
                <a:srgbClr val="205867"/>
              </a:buClr>
              <a:buSzPts val="1500"/>
              <a:buFont typeface="Merriweather Sans"/>
              <a:buChar char="◦"/>
            </a:pPr>
            <a:r>
              <a:rPr lang="en-US" sz="1500" b="0" i="0" u="none" strike="noStrike" cap="none">
                <a:solidFill>
                  <a:schemeClr val="dk1"/>
                </a:solidFill>
                <a:latin typeface="Arial"/>
                <a:ea typeface="Arial"/>
                <a:cs typeface="Arial"/>
                <a:sym typeface="Arial"/>
              </a:rPr>
              <a:t>Achieved with other mechanisms</a:t>
            </a:r>
            <a:endParaRPr/>
          </a:p>
          <a:p>
            <a:pPr marL="1371600" marR="0" lvl="2" indent="-308309" algn="l" rtl="0">
              <a:lnSpc>
                <a:spcPct val="115000"/>
              </a:lnSpc>
              <a:spcBef>
                <a:spcPts val="0"/>
              </a:spcBef>
              <a:spcAft>
                <a:spcPts val="0"/>
              </a:spcAft>
              <a:buClr>
                <a:srgbClr val="1F1828"/>
              </a:buClr>
              <a:buSzPts val="1255"/>
              <a:buFont typeface="Merriweather Sans"/>
              <a:buChar char="■"/>
            </a:pPr>
            <a:r>
              <a:rPr lang="en-US" sz="1350" b="0" i="0" u="none" strike="noStrike" cap="none">
                <a:solidFill>
                  <a:schemeClr val="dk1"/>
                </a:solidFill>
                <a:latin typeface="Arial"/>
                <a:ea typeface="Arial"/>
                <a:cs typeface="Arial"/>
                <a:sym typeface="Arial"/>
              </a:rPr>
              <a:t>e.g., OpenConfig and gNMI</a:t>
            </a:r>
            <a:endParaRPr/>
          </a:p>
          <a:p>
            <a:pPr marL="0" marR="0" lvl="0" indent="0" algn="l" rtl="0">
              <a:lnSpc>
                <a:spcPct val="150000"/>
              </a:lnSpc>
              <a:spcBef>
                <a:spcPts val="38"/>
              </a:spcBef>
              <a:spcAft>
                <a:spcPts val="0"/>
              </a:spcAft>
              <a:buClr>
                <a:srgbClr val="3F3151"/>
              </a:buClr>
              <a:buSzPts val="1800"/>
              <a:buFont typeface="Merriweather Sans"/>
              <a:buNone/>
            </a:pPr>
            <a:endParaRPr sz="1800" b="1" i="0" u="none" strike="noStrike" cap="none">
              <a:solidFill>
                <a:schemeClr val="dk1"/>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448"/>
        <p:cNvGrpSpPr/>
        <p:nvPr/>
      </p:nvGrpSpPr>
      <p:grpSpPr>
        <a:xfrm>
          <a:off x="0" y="0"/>
          <a:ext cx="0" cy="0"/>
          <a:chOff x="0" y="0"/>
          <a:chExt cx="0" cy="0"/>
        </a:xfrm>
      </p:grpSpPr>
      <p:sp>
        <p:nvSpPr>
          <p:cNvPr id="3449" name="Google Shape;3449;p215"/>
          <p:cNvSpPr txBox="1">
            <a:spLocks noGrp="1"/>
          </p:cNvSpPr>
          <p:nvPr>
            <p:ph type="title"/>
          </p:nvPr>
        </p:nvSpPr>
        <p:spPr>
          <a:xfrm>
            <a:off x="1617132" y="590550"/>
            <a:ext cx="7247400" cy="939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2700"/>
              <a:buFont typeface="Arial"/>
              <a:buNone/>
            </a:pPr>
            <a:r>
              <a:rPr lang="en-US"/>
              <a:t>P4Runtime</a:t>
            </a:r>
            <a:r>
              <a:rPr lang="en-US" sz="2700" b="1" i="0" u="none" strike="noStrike" cap="none">
                <a:solidFill>
                  <a:schemeClr val="dk1"/>
                </a:solidFill>
                <a:latin typeface="Arial"/>
                <a:ea typeface="Arial"/>
                <a:cs typeface="Arial"/>
                <a:sym typeface="Arial"/>
              </a:rPr>
              <a:t> exercise</a:t>
            </a:r>
            <a:endParaRPr/>
          </a:p>
        </p:txBody>
      </p:sp>
      <p:sp>
        <p:nvSpPr>
          <p:cNvPr id="3450" name="Google Shape;3450;p215"/>
          <p:cNvSpPr txBox="1">
            <a:spLocks noGrp="1"/>
          </p:cNvSpPr>
          <p:nvPr>
            <p:ph type="body" idx="1"/>
          </p:nvPr>
        </p:nvSpPr>
        <p:spPr>
          <a:xfrm>
            <a:off x="2322735" y="1700435"/>
            <a:ext cx="6541800" cy="2709300"/>
          </a:xfrm>
          <a:prstGeom prst="rect">
            <a:avLst/>
          </a:prstGeom>
          <a:noFill/>
          <a:ln>
            <a:noFill/>
          </a:ln>
        </p:spPr>
        <p:txBody>
          <a:bodyPr spcFirstLastPara="1" wrap="square" lIns="91425" tIns="91425" rIns="91425" bIns="91425" anchor="t" anchorCtr="0">
            <a:noAutofit/>
          </a:bodyPr>
          <a:lstStyle/>
          <a:p>
            <a:pPr marL="228597" marR="0" lvl="0" indent="19051" algn="l" rtl="0">
              <a:lnSpc>
                <a:spcPct val="100000"/>
              </a:lnSpc>
              <a:spcBef>
                <a:spcPts val="0"/>
              </a:spcBef>
              <a:spcAft>
                <a:spcPts val="0"/>
              </a:spcAft>
              <a:buClr>
                <a:srgbClr val="000000"/>
              </a:buClr>
              <a:buSzPts val="1100"/>
              <a:buFont typeface="Arial"/>
              <a:buNone/>
            </a:pPr>
            <a:endParaRPr sz="1800" b="1" i="0" u="none" strike="noStrike" cap="none">
              <a:solidFill>
                <a:schemeClr val="dk1"/>
              </a:solidFill>
              <a:latin typeface="Arial"/>
              <a:ea typeface="Arial"/>
              <a:cs typeface="Arial"/>
              <a:sym typeface="Arial"/>
            </a:endParaRPr>
          </a:p>
        </p:txBody>
      </p:sp>
      <p:sp>
        <p:nvSpPr>
          <p:cNvPr id="3451" name="Google Shape;3451;p215"/>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456"/>
        <p:cNvGrpSpPr/>
        <p:nvPr/>
      </p:nvGrpSpPr>
      <p:grpSpPr>
        <a:xfrm>
          <a:off x="0" y="0"/>
          <a:ext cx="0" cy="0"/>
          <a:chOff x="0" y="0"/>
          <a:chExt cx="0" cy="0"/>
        </a:xfrm>
      </p:grpSpPr>
      <p:sp>
        <p:nvSpPr>
          <p:cNvPr id="3457" name="Google Shape;3457;p216"/>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00"/>
              <a:buFont typeface="Arial"/>
              <a:buNone/>
            </a:pPr>
            <a:r>
              <a:rPr lang="en-US" sz="2700" b="1" i="0" u="none" strike="noStrike" cap="none">
                <a:solidFill>
                  <a:schemeClr val="dk1"/>
                </a:solidFill>
                <a:latin typeface="Arial"/>
                <a:ea typeface="Arial"/>
                <a:cs typeface="Arial"/>
                <a:sym typeface="Arial"/>
              </a:rPr>
              <a:t>Exercise Overview</a:t>
            </a:r>
            <a:endParaRPr/>
          </a:p>
        </p:txBody>
      </p:sp>
      <p:sp>
        <p:nvSpPr>
          <p:cNvPr id="3458" name="Google Shape;3458;p216"/>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89</a:t>
            </a:fld>
            <a:endParaRPr/>
          </a:p>
        </p:txBody>
      </p:sp>
      <p:pic>
        <p:nvPicPr>
          <p:cNvPr id="3459" name="Google Shape;3459;p216"/>
          <p:cNvPicPr preferRelativeResize="0"/>
          <p:nvPr/>
        </p:nvPicPr>
        <p:blipFill rotWithShape="1">
          <a:blip r:embed="rId3">
            <a:alphaModFix/>
          </a:blip>
          <a:srcRect/>
          <a:stretch/>
        </p:blipFill>
        <p:spPr>
          <a:xfrm>
            <a:off x="4214370" y="2466175"/>
            <a:ext cx="4777228" cy="2233325"/>
          </a:xfrm>
          <a:prstGeom prst="rect">
            <a:avLst/>
          </a:prstGeom>
          <a:noFill/>
          <a:ln>
            <a:noFill/>
          </a:ln>
        </p:spPr>
      </p:pic>
      <p:sp>
        <p:nvSpPr>
          <p:cNvPr id="3460" name="Google Shape;3460;p216"/>
          <p:cNvSpPr/>
          <p:nvPr/>
        </p:nvSpPr>
        <p:spPr>
          <a:xfrm>
            <a:off x="5782476" y="1230350"/>
            <a:ext cx="1836300" cy="38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Courier New"/>
              <a:buNone/>
            </a:pPr>
            <a:r>
              <a:rPr lang="en-US" sz="1400" b="1" i="0" u="none" strike="noStrike" cap="none">
                <a:solidFill>
                  <a:srgbClr val="000000"/>
                </a:solidFill>
                <a:latin typeface="Courier New"/>
                <a:ea typeface="Courier New"/>
                <a:cs typeface="Courier New"/>
                <a:sym typeface="Courier New"/>
              </a:rPr>
              <a:t>mycontroller.py</a:t>
            </a:r>
            <a:endParaRPr/>
          </a:p>
        </p:txBody>
      </p:sp>
      <p:cxnSp>
        <p:nvCxnSpPr>
          <p:cNvPr id="3461" name="Google Shape;3461;p216"/>
          <p:cNvCxnSpPr/>
          <p:nvPr/>
        </p:nvCxnSpPr>
        <p:spPr>
          <a:xfrm flipH="1">
            <a:off x="5527739" y="1654289"/>
            <a:ext cx="787800" cy="957000"/>
          </a:xfrm>
          <a:prstGeom prst="straightConnector1">
            <a:avLst/>
          </a:prstGeom>
          <a:noFill/>
          <a:ln w="28575" cap="flat" cmpd="sng">
            <a:solidFill>
              <a:srgbClr val="CC0000"/>
            </a:solidFill>
            <a:prstDash val="solid"/>
            <a:round/>
            <a:headEnd type="triangle" w="lg" len="lg"/>
            <a:tailEnd type="triangle" w="lg" len="lg"/>
          </a:ln>
        </p:spPr>
      </p:cxnSp>
      <p:cxnSp>
        <p:nvCxnSpPr>
          <p:cNvPr id="3462" name="Google Shape;3462;p216"/>
          <p:cNvCxnSpPr/>
          <p:nvPr/>
        </p:nvCxnSpPr>
        <p:spPr>
          <a:xfrm>
            <a:off x="7067981" y="1664883"/>
            <a:ext cx="765900" cy="935100"/>
          </a:xfrm>
          <a:prstGeom prst="straightConnector1">
            <a:avLst/>
          </a:prstGeom>
          <a:noFill/>
          <a:ln w="28575" cap="flat" cmpd="sng">
            <a:solidFill>
              <a:srgbClr val="CC0000"/>
            </a:solidFill>
            <a:prstDash val="solid"/>
            <a:round/>
            <a:headEnd type="triangle" w="lg" len="lg"/>
            <a:tailEnd type="triangle" w="lg" len="lg"/>
          </a:ln>
        </p:spPr>
      </p:cxnSp>
      <p:sp>
        <p:nvSpPr>
          <p:cNvPr id="3463" name="Google Shape;3463;p216"/>
          <p:cNvSpPr txBox="1">
            <a:spLocks noGrp="1"/>
          </p:cNvSpPr>
          <p:nvPr>
            <p:ph type="body" idx="1"/>
          </p:nvPr>
        </p:nvSpPr>
        <p:spPr>
          <a:xfrm>
            <a:off x="152400" y="742950"/>
            <a:ext cx="41658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151"/>
              </a:buClr>
              <a:buSzPts val="2100"/>
              <a:buFont typeface="Merriweather Sans"/>
              <a:buNone/>
            </a:pPr>
            <a:r>
              <a:rPr lang="en-US" sz="1500" b="1" i="0" u="none" strike="noStrike" cap="none">
                <a:solidFill>
                  <a:srgbClr val="000000"/>
                </a:solidFill>
                <a:latin typeface="Arial"/>
                <a:ea typeface="Arial"/>
                <a:cs typeface="Arial"/>
                <a:sym typeface="Arial"/>
              </a:rPr>
              <a:t>Controller’s responsibilities:</a:t>
            </a:r>
            <a:endParaRPr/>
          </a:p>
          <a:p>
            <a:pPr marL="457200" marR="0" lvl="0" indent="-330200" algn="l" rtl="0">
              <a:lnSpc>
                <a:spcPct val="100000"/>
              </a:lnSpc>
              <a:spcBef>
                <a:spcPts val="75"/>
              </a:spcBef>
              <a:spcAft>
                <a:spcPts val="0"/>
              </a:spcAft>
              <a:buClr>
                <a:srgbClr val="3F3151"/>
              </a:buClr>
              <a:buSzPts val="1600"/>
              <a:buFont typeface="Merriweather Sans"/>
              <a:buAutoNum type="arabicPeriod"/>
            </a:pPr>
            <a:r>
              <a:rPr lang="en-US" sz="1500" b="1" i="0" u="none" strike="noStrike" cap="none">
                <a:solidFill>
                  <a:srgbClr val="000000"/>
                </a:solidFill>
                <a:latin typeface="Arial"/>
                <a:ea typeface="Arial"/>
                <a:cs typeface="Arial"/>
                <a:sym typeface="Arial"/>
              </a:rPr>
              <a:t>Establish a gRPC connection to the switches for the P4Runtime service</a:t>
            </a:r>
            <a:endParaRPr/>
          </a:p>
          <a:p>
            <a:pPr marL="457200" marR="0" lvl="0" indent="-330200" algn="l" rtl="0">
              <a:lnSpc>
                <a:spcPct val="100000"/>
              </a:lnSpc>
              <a:spcBef>
                <a:spcPts val="75"/>
              </a:spcBef>
              <a:spcAft>
                <a:spcPts val="0"/>
              </a:spcAft>
              <a:buClr>
                <a:srgbClr val="3F3151"/>
              </a:buClr>
              <a:buSzPts val="1600"/>
              <a:buFont typeface="Merriweather Sans"/>
              <a:buAutoNum type="arabicPeriod"/>
            </a:pPr>
            <a:r>
              <a:rPr lang="en-US" sz="1500" b="1" i="0" u="none" strike="noStrike" cap="none">
                <a:solidFill>
                  <a:srgbClr val="000000"/>
                </a:solidFill>
                <a:latin typeface="Arial"/>
                <a:ea typeface="Arial"/>
                <a:cs typeface="Arial"/>
                <a:sym typeface="Arial"/>
              </a:rPr>
              <a:t>Push the P4 program to each switch</a:t>
            </a:r>
            <a:endParaRPr/>
          </a:p>
          <a:p>
            <a:pPr marL="457200" marR="0" lvl="0" indent="-330200" algn="l" rtl="0">
              <a:lnSpc>
                <a:spcPct val="100000"/>
              </a:lnSpc>
              <a:spcBef>
                <a:spcPts val="75"/>
              </a:spcBef>
              <a:spcAft>
                <a:spcPts val="0"/>
              </a:spcAft>
              <a:buClr>
                <a:srgbClr val="3F3151"/>
              </a:buClr>
              <a:buSzPts val="1600"/>
              <a:buFont typeface="Merriweather Sans"/>
              <a:buAutoNum type="arabicPeriod"/>
            </a:pPr>
            <a:r>
              <a:rPr lang="en-US" sz="1500" b="1" i="0" u="none" strike="noStrike" cap="none">
                <a:solidFill>
                  <a:srgbClr val="000000"/>
                </a:solidFill>
                <a:latin typeface="Arial"/>
                <a:ea typeface="Arial"/>
                <a:cs typeface="Arial"/>
                <a:sym typeface="Arial"/>
              </a:rPr>
              <a:t>Write the tunnel forwarding rules:</a:t>
            </a:r>
            <a:endParaRPr/>
          </a:p>
          <a:p>
            <a:pPr marL="914400" marR="0" lvl="1" indent="-323850" algn="l" rtl="0">
              <a:lnSpc>
                <a:spcPct val="100000"/>
              </a:lnSpc>
              <a:spcBef>
                <a:spcPts val="75"/>
              </a:spcBef>
              <a:spcAft>
                <a:spcPts val="0"/>
              </a:spcAft>
              <a:buClr>
                <a:srgbClr val="000000"/>
              </a:buClr>
              <a:buSzPts val="1500"/>
              <a:buFont typeface="Merriweather Sans"/>
              <a:buAutoNum type="alphaLcPeriod"/>
            </a:pPr>
            <a:r>
              <a:rPr lang="en-US" sz="1500" b="1" i="0" u="none" strike="noStrike" cap="none">
                <a:solidFill>
                  <a:srgbClr val="000000"/>
                </a:solidFill>
                <a:latin typeface="Courier New"/>
                <a:ea typeface="Courier New"/>
                <a:cs typeface="Courier New"/>
                <a:sym typeface="Courier New"/>
              </a:rPr>
              <a:t>myTunnel_ingress</a:t>
            </a:r>
            <a:r>
              <a:rPr lang="en-US" sz="1500" b="0" i="0" u="none" strike="noStrike" cap="none">
                <a:solidFill>
                  <a:srgbClr val="000000"/>
                </a:solidFill>
                <a:latin typeface="Arial"/>
                <a:ea typeface="Arial"/>
                <a:cs typeface="Arial"/>
                <a:sym typeface="Arial"/>
              </a:rPr>
              <a:t> rule to encapsulate packets on the ingress switch</a:t>
            </a:r>
            <a:endParaRPr/>
          </a:p>
          <a:p>
            <a:pPr marL="914400" marR="0" lvl="1" indent="-323850" algn="l" rtl="0">
              <a:lnSpc>
                <a:spcPct val="100000"/>
              </a:lnSpc>
              <a:spcBef>
                <a:spcPts val="56"/>
              </a:spcBef>
              <a:spcAft>
                <a:spcPts val="0"/>
              </a:spcAft>
              <a:buClr>
                <a:srgbClr val="990000"/>
              </a:buClr>
              <a:buSzPts val="1500"/>
              <a:buFont typeface="Merriweather Sans"/>
              <a:buAutoNum type="alphaLcPeriod"/>
            </a:pPr>
            <a:r>
              <a:rPr lang="en-US" sz="1500" b="1" i="0" u="none" strike="noStrike" cap="none">
                <a:solidFill>
                  <a:srgbClr val="990000"/>
                </a:solidFill>
                <a:latin typeface="Courier New"/>
                <a:ea typeface="Courier New"/>
                <a:cs typeface="Courier New"/>
                <a:sym typeface="Courier New"/>
              </a:rPr>
              <a:t>myTunnel_forward</a:t>
            </a:r>
            <a:r>
              <a:rPr lang="en-US" sz="1500" b="0" i="0" u="none" strike="noStrike" cap="none">
                <a:solidFill>
                  <a:srgbClr val="990000"/>
                </a:solidFill>
                <a:latin typeface="Arial"/>
                <a:ea typeface="Arial"/>
                <a:cs typeface="Arial"/>
                <a:sym typeface="Arial"/>
              </a:rPr>
              <a:t> rule to forward packets on the ingress switch</a:t>
            </a:r>
            <a:endParaRPr/>
          </a:p>
          <a:p>
            <a:pPr marL="914400" marR="0" lvl="1" indent="-323850" algn="l" rtl="0">
              <a:lnSpc>
                <a:spcPct val="100000"/>
              </a:lnSpc>
              <a:spcBef>
                <a:spcPts val="56"/>
              </a:spcBef>
              <a:spcAft>
                <a:spcPts val="0"/>
              </a:spcAft>
              <a:buClr>
                <a:srgbClr val="000000"/>
              </a:buClr>
              <a:buSzPts val="1500"/>
              <a:buFont typeface="Merriweather Sans"/>
              <a:buAutoNum type="alphaLcPeriod"/>
            </a:pPr>
            <a:r>
              <a:rPr lang="en-US" sz="1500" b="1" i="0" u="none" strike="noStrike" cap="none">
                <a:solidFill>
                  <a:srgbClr val="000000"/>
                </a:solidFill>
                <a:latin typeface="Courier New"/>
                <a:ea typeface="Courier New"/>
                <a:cs typeface="Courier New"/>
                <a:sym typeface="Courier New"/>
              </a:rPr>
              <a:t>myTunnel_egress</a:t>
            </a:r>
            <a:r>
              <a:rPr lang="en-US" sz="1500" b="0" i="0" u="none" strike="noStrike" cap="none">
                <a:solidFill>
                  <a:srgbClr val="000000"/>
                </a:solidFill>
                <a:latin typeface="Arial"/>
                <a:ea typeface="Arial"/>
                <a:cs typeface="Arial"/>
                <a:sym typeface="Arial"/>
              </a:rPr>
              <a:t> rule to decapsulate  and forward packets on the egress switch </a:t>
            </a:r>
            <a:endParaRPr/>
          </a:p>
          <a:p>
            <a:pPr marL="457200" marR="0" lvl="0" indent="-330200" algn="l" rtl="0">
              <a:lnSpc>
                <a:spcPct val="100000"/>
              </a:lnSpc>
              <a:spcBef>
                <a:spcPts val="56"/>
              </a:spcBef>
              <a:spcAft>
                <a:spcPts val="0"/>
              </a:spcAft>
              <a:buClr>
                <a:srgbClr val="3F3151"/>
              </a:buClr>
              <a:buSzPts val="1600"/>
              <a:buFont typeface="Merriweather Sans"/>
              <a:buAutoNum type="arabicPeriod"/>
            </a:pPr>
            <a:r>
              <a:rPr lang="en-US" sz="1500" b="1" i="0" u="none" strike="noStrike" cap="none">
                <a:solidFill>
                  <a:srgbClr val="000000"/>
                </a:solidFill>
                <a:latin typeface="Arial"/>
                <a:ea typeface="Arial"/>
                <a:cs typeface="Arial"/>
                <a:sym typeface="Arial"/>
              </a:rPr>
              <a:t>Read the tunnel ingress and egress counters every 2 seconds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136"/>
          <p:cNvSpPr/>
          <p:nvPr/>
        </p:nvSpPr>
        <p:spPr>
          <a:xfrm>
            <a:off x="5686094" y="875262"/>
            <a:ext cx="1971900" cy="889800"/>
          </a:xfrm>
          <a:prstGeom prst="rect">
            <a:avLst/>
          </a:prstGeom>
          <a:solidFill>
            <a:srgbClr val="F2F2F2"/>
          </a:solidFill>
          <a:ln w="9525" cap="flat" cmpd="sng">
            <a:solidFill>
              <a:srgbClr val="7F7F7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48000" tIns="24000" rIns="48000" bIns="24000" anchor="ctr" anchorCtr="0">
            <a:noAutofit/>
          </a:bodyPr>
          <a:lstStyle/>
          <a:p>
            <a:pPr marL="0" marR="0" lvl="0" indent="0" algn="ctr" rtl="0">
              <a:lnSpc>
                <a:spcPct val="100000"/>
              </a:lnSpc>
              <a:spcBef>
                <a:spcPts val="0"/>
              </a:spcBef>
              <a:spcAft>
                <a:spcPts val="0"/>
              </a:spcAft>
              <a:buClr>
                <a:schemeClr val="dk1"/>
              </a:buClr>
              <a:buSzPts val="525"/>
              <a:buFont typeface="Arial"/>
              <a:buNone/>
            </a:pPr>
            <a:r>
              <a:rPr lang="en-US" sz="2100" b="0" i="0" u="none" strike="noStrike" cap="none">
                <a:solidFill>
                  <a:schemeClr val="dk1"/>
                </a:solidFill>
                <a:latin typeface="Arial"/>
                <a:ea typeface="Arial"/>
                <a:cs typeface="Arial"/>
                <a:sym typeface="Arial"/>
              </a:rPr>
              <a:t>Switch OS</a:t>
            </a:r>
            <a:endParaRPr sz="1400" b="0" i="0" u="none" strike="noStrike" cap="none">
              <a:solidFill>
                <a:srgbClr val="000000"/>
              </a:solidFill>
              <a:latin typeface="Arial"/>
              <a:ea typeface="Arial"/>
              <a:cs typeface="Arial"/>
              <a:sym typeface="Arial"/>
            </a:endParaRPr>
          </a:p>
        </p:txBody>
      </p:sp>
      <p:sp>
        <p:nvSpPr>
          <p:cNvPr id="891" name="Google Shape;891;p136"/>
          <p:cNvSpPr/>
          <p:nvPr/>
        </p:nvSpPr>
        <p:spPr>
          <a:xfrm>
            <a:off x="5686094" y="2207794"/>
            <a:ext cx="1971900" cy="361200"/>
          </a:xfrm>
          <a:prstGeom prst="roundRect">
            <a:avLst>
              <a:gd name="adj" fmla="val 16667"/>
            </a:avLst>
          </a:prstGeom>
          <a:solidFill>
            <a:srgbClr val="F2F2F2"/>
          </a:solidFill>
          <a:ln w="9525" cap="flat" cmpd="sng">
            <a:solidFill>
              <a:srgbClr val="7F7F7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48000" tIns="24000" rIns="48000" bIns="24000" anchor="ctr" anchorCtr="0">
            <a:noAutofit/>
          </a:bodyPr>
          <a:lstStyle/>
          <a:p>
            <a:pPr marL="0" marR="0" lvl="0" indent="0" algn="ctr" rtl="0">
              <a:lnSpc>
                <a:spcPct val="100000"/>
              </a:lnSpc>
              <a:spcBef>
                <a:spcPts val="0"/>
              </a:spcBef>
              <a:spcAft>
                <a:spcPts val="0"/>
              </a:spcAft>
              <a:buClr>
                <a:srgbClr val="2B69B7"/>
              </a:buClr>
              <a:buSzPts val="375"/>
              <a:buFont typeface="Arial"/>
              <a:buNone/>
            </a:pPr>
            <a:r>
              <a:rPr lang="en-US" sz="1500" b="0" i="0" u="none" strike="noStrike" cap="none">
                <a:solidFill>
                  <a:srgbClr val="2B69B7"/>
                </a:solidFill>
                <a:latin typeface="Arial"/>
                <a:ea typeface="Arial"/>
                <a:cs typeface="Arial"/>
                <a:sym typeface="Arial"/>
              </a:rPr>
              <a:t>Run-time API</a:t>
            </a:r>
            <a:endParaRPr sz="1400" b="0" i="0" u="none" strike="noStrike" cap="none">
              <a:solidFill>
                <a:srgbClr val="000000"/>
              </a:solidFill>
              <a:latin typeface="Arial"/>
              <a:ea typeface="Arial"/>
              <a:cs typeface="Arial"/>
              <a:sym typeface="Arial"/>
            </a:endParaRPr>
          </a:p>
        </p:txBody>
      </p:sp>
      <p:sp>
        <p:nvSpPr>
          <p:cNvPr id="892" name="Google Shape;892;p136"/>
          <p:cNvSpPr/>
          <p:nvPr/>
        </p:nvSpPr>
        <p:spPr>
          <a:xfrm>
            <a:off x="6321838" y="2576536"/>
            <a:ext cx="700500" cy="252600"/>
          </a:xfrm>
          <a:prstGeom prst="roundRect">
            <a:avLst>
              <a:gd name="adj" fmla="val 16667"/>
            </a:avLst>
          </a:prstGeom>
          <a:solidFill>
            <a:srgbClr val="F2F2F2"/>
          </a:solidFill>
          <a:ln w="9525" cap="flat" cmpd="sng">
            <a:solidFill>
              <a:srgbClr val="7F7F7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48000" tIns="24000" rIns="48000" bIns="24000" anchor="ctr" anchorCtr="0">
            <a:noAutofit/>
          </a:bodyPr>
          <a:lstStyle/>
          <a:p>
            <a:pPr marL="0" marR="0" lvl="0" indent="0" algn="ctr" rtl="0">
              <a:lnSpc>
                <a:spcPct val="100000"/>
              </a:lnSpc>
              <a:spcBef>
                <a:spcPts val="0"/>
              </a:spcBef>
              <a:spcAft>
                <a:spcPts val="0"/>
              </a:spcAft>
              <a:buClr>
                <a:srgbClr val="2B69B7"/>
              </a:buClr>
              <a:buSzPts val="338"/>
              <a:buFont typeface="Arial"/>
              <a:buNone/>
            </a:pPr>
            <a:r>
              <a:rPr lang="en-US" sz="1350" b="0" i="0" u="none" strike="noStrike" cap="none">
                <a:solidFill>
                  <a:srgbClr val="2B69B7"/>
                </a:solidFill>
                <a:latin typeface="Arial"/>
                <a:ea typeface="Arial"/>
                <a:cs typeface="Arial"/>
                <a:sym typeface="Arial"/>
              </a:rPr>
              <a:t>Driver</a:t>
            </a:r>
            <a:endParaRPr sz="1400" b="0" i="0" u="none" strike="noStrike" cap="none">
              <a:solidFill>
                <a:srgbClr val="000000"/>
              </a:solidFill>
              <a:latin typeface="Arial"/>
              <a:ea typeface="Arial"/>
              <a:cs typeface="Arial"/>
              <a:sym typeface="Arial"/>
            </a:endParaRPr>
          </a:p>
        </p:txBody>
      </p:sp>
      <p:sp>
        <p:nvSpPr>
          <p:cNvPr id="893" name="Google Shape;893;p136"/>
          <p:cNvSpPr/>
          <p:nvPr/>
        </p:nvSpPr>
        <p:spPr>
          <a:xfrm>
            <a:off x="6592767" y="1764924"/>
            <a:ext cx="216900" cy="442800"/>
          </a:xfrm>
          <a:prstGeom prst="downArrow">
            <a:avLst>
              <a:gd name="adj1" fmla="val 50000"/>
              <a:gd name="adj2" fmla="val 43764"/>
            </a:avLst>
          </a:prstGeom>
          <a:solidFill>
            <a:srgbClr val="5F497A"/>
          </a:solidFill>
          <a:ln w="9525" cap="flat" cmpd="sng">
            <a:solidFill>
              <a:srgbClr val="5F497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48000" tIns="24000" rIns="48000" bIns="240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894" name="Google Shape;894;p136"/>
          <p:cNvSpPr txBox="1"/>
          <p:nvPr/>
        </p:nvSpPr>
        <p:spPr>
          <a:xfrm>
            <a:off x="1126987" y="3652299"/>
            <a:ext cx="3429000" cy="1156500"/>
          </a:xfrm>
          <a:prstGeom prst="rect">
            <a:avLst/>
          </a:prstGeom>
          <a:noFill/>
          <a:ln>
            <a:noFill/>
          </a:ln>
        </p:spPr>
        <p:txBody>
          <a:bodyPr spcFirstLastPara="1" wrap="square" lIns="48000" tIns="24000" rIns="48000" bIns="24000" anchor="t" anchorCtr="0">
            <a:noAutofit/>
          </a:bodyPr>
          <a:lstStyle/>
          <a:p>
            <a:pPr marL="0" marR="0" lvl="0" indent="0" algn="ctr" rtl="0">
              <a:lnSpc>
                <a:spcPct val="100000"/>
              </a:lnSpc>
              <a:spcBef>
                <a:spcPts val="0"/>
              </a:spcBef>
              <a:spcAft>
                <a:spcPts val="0"/>
              </a:spcAft>
              <a:buClr>
                <a:schemeClr val="dk1"/>
              </a:buClr>
              <a:buSzPts val="450"/>
              <a:buFont typeface="Arial"/>
              <a:buNone/>
            </a:pPr>
            <a:r>
              <a:rPr lang="en-US" sz="1800" b="1" i="0" u="none" strike="noStrike" cap="none">
                <a:solidFill>
                  <a:schemeClr val="dk1"/>
                </a:solidFill>
                <a:latin typeface="Arial"/>
                <a:ea typeface="Arial"/>
                <a:cs typeface="Arial"/>
                <a:sym typeface="Arial"/>
              </a:rPr>
              <a:t>“This is </a:t>
            </a:r>
            <a:r>
              <a:rPr lang="en-US" sz="1800" b="1" i="1" u="none" strike="noStrike" cap="none">
                <a:solidFill>
                  <a:srgbClr val="C00000"/>
                </a:solidFill>
                <a:latin typeface="Arial"/>
                <a:ea typeface="Arial"/>
                <a:cs typeface="Arial"/>
                <a:sym typeface="Arial"/>
              </a:rPr>
              <a:t>how I know </a:t>
            </a:r>
            <a:r>
              <a:rPr lang="en-US" sz="1800" b="1" i="0" u="none" strike="noStrike" cap="none">
                <a:solidFill>
                  <a:schemeClr val="dk1"/>
                </a:solidFill>
                <a:latin typeface="Arial"/>
                <a:ea typeface="Arial"/>
                <a:cs typeface="Arial"/>
                <a:sym typeface="Arial"/>
              </a:rPr>
              <a:t>to</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450"/>
              <a:buFont typeface="Arial"/>
              <a:buNone/>
            </a:pPr>
            <a:r>
              <a:rPr lang="en-US" sz="1800" b="1" i="0" u="none" strike="noStrike" cap="none">
                <a:solidFill>
                  <a:schemeClr val="dk1"/>
                </a:solidFill>
                <a:latin typeface="Arial"/>
                <a:ea typeface="Arial"/>
                <a:cs typeface="Arial"/>
                <a:sym typeface="Arial"/>
              </a:rPr>
              <a:t>process packets”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450"/>
              <a:buFont typeface="Arial"/>
              <a:buNone/>
            </a:pPr>
            <a:r>
              <a:rPr lang="en-US" sz="1800" b="1" i="0" u="none" strike="noStrike" cap="none">
                <a:solidFill>
                  <a:schemeClr val="dk1"/>
                </a:solidFill>
                <a:latin typeface="Arial"/>
                <a:ea typeface="Arial"/>
                <a:cs typeface="Arial"/>
                <a:sym typeface="Arial"/>
              </a:rPr>
              <a:t>(i.e. the ASIC datasheet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450"/>
              <a:buFont typeface="Arial"/>
              <a:buNone/>
            </a:pPr>
            <a:r>
              <a:rPr lang="en-US" sz="1800" b="1" i="0" u="none" strike="noStrike" cap="none">
                <a:solidFill>
                  <a:schemeClr val="dk1"/>
                </a:solidFill>
                <a:latin typeface="Arial"/>
                <a:ea typeface="Arial"/>
                <a:cs typeface="Arial"/>
                <a:sym typeface="Arial"/>
              </a:rPr>
              <a:t>makes the rules)</a:t>
            </a:r>
            <a:endParaRPr sz="1400" b="0" i="0" u="none" strike="noStrike" cap="none">
              <a:solidFill>
                <a:srgbClr val="000000"/>
              </a:solidFill>
              <a:latin typeface="Arial"/>
              <a:ea typeface="Arial"/>
              <a:cs typeface="Arial"/>
              <a:sym typeface="Arial"/>
            </a:endParaRPr>
          </a:p>
        </p:txBody>
      </p:sp>
      <p:sp>
        <p:nvSpPr>
          <p:cNvPr id="895" name="Google Shape;895;p136"/>
          <p:cNvSpPr txBox="1"/>
          <p:nvPr/>
        </p:nvSpPr>
        <p:spPr>
          <a:xfrm>
            <a:off x="5930286" y="4738005"/>
            <a:ext cx="1626300" cy="256200"/>
          </a:xfrm>
          <a:prstGeom prst="rect">
            <a:avLst/>
          </a:prstGeom>
          <a:noFill/>
          <a:ln>
            <a:noFill/>
          </a:ln>
        </p:spPr>
        <p:txBody>
          <a:bodyPr spcFirstLastPara="1" wrap="square" lIns="48000" tIns="24000" rIns="48000" bIns="24000" anchor="t" anchorCtr="0">
            <a:noAutofit/>
          </a:bodyPr>
          <a:lstStyle/>
          <a:p>
            <a:pPr marL="0" marR="0" lvl="0" indent="0" algn="l" rtl="0">
              <a:lnSpc>
                <a:spcPct val="100000"/>
              </a:lnSpc>
              <a:spcBef>
                <a:spcPts val="0"/>
              </a:spcBef>
              <a:spcAft>
                <a:spcPts val="0"/>
              </a:spcAft>
              <a:buClr>
                <a:schemeClr val="dk1"/>
              </a:buClr>
              <a:buSzPts val="338"/>
              <a:buFont typeface="Arial"/>
              <a:buNone/>
            </a:pPr>
            <a:r>
              <a:rPr lang="en-US" sz="1350" b="0" i="0" u="none" strike="noStrike" cap="none">
                <a:solidFill>
                  <a:schemeClr val="dk1"/>
                </a:solidFill>
                <a:latin typeface="Arial"/>
                <a:ea typeface="Arial"/>
                <a:cs typeface="Arial"/>
                <a:sym typeface="Arial"/>
              </a:rPr>
              <a:t>Fixed-function ASIC</a:t>
            </a:r>
            <a:endParaRPr sz="1400" b="0" i="0" u="none" strike="noStrike" cap="none">
              <a:solidFill>
                <a:srgbClr val="000000"/>
              </a:solidFill>
              <a:latin typeface="Arial"/>
              <a:ea typeface="Arial"/>
              <a:cs typeface="Arial"/>
              <a:sym typeface="Arial"/>
            </a:endParaRPr>
          </a:p>
        </p:txBody>
      </p:sp>
      <p:pic>
        <p:nvPicPr>
          <p:cNvPr id="896" name="Google Shape;896;p136"/>
          <p:cNvPicPr preferRelativeResize="0"/>
          <p:nvPr/>
        </p:nvPicPr>
        <p:blipFill rotWithShape="1">
          <a:blip r:embed="rId3">
            <a:alphaModFix/>
          </a:blip>
          <a:srcRect/>
          <a:stretch/>
        </p:blipFill>
        <p:spPr>
          <a:xfrm>
            <a:off x="6031552" y="3911308"/>
            <a:ext cx="1406882" cy="894514"/>
          </a:xfrm>
          <a:prstGeom prst="rect">
            <a:avLst/>
          </a:prstGeom>
          <a:noFill/>
          <a:ln>
            <a:noFill/>
          </a:ln>
        </p:spPr>
      </p:pic>
      <p:sp>
        <p:nvSpPr>
          <p:cNvPr id="897" name="Google Shape;897;p136"/>
          <p:cNvSpPr/>
          <p:nvPr/>
        </p:nvSpPr>
        <p:spPr>
          <a:xfrm>
            <a:off x="6570729" y="2829254"/>
            <a:ext cx="216900" cy="1084800"/>
          </a:xfrm>
          <a:prstGeom prst="downArrow">
            <a:avLst>
              <a:gd name="adj1" fmla="val 50000"/>
              <a:gd name="adj2" fmla="val 43764"/>
            </a:avLst>
          </a:prstGeom>
          <a:solidFill>
            <a:srgbClr val="5F497A"/>
          </a:solidFill>
          <a:ln w="9525" cap="flat" cmpd="sng">
            <a:solidFill>
              <a:srgbClr val="5F497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48000" tIns="24000" rIns="48000" bIns="240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898" name="Google Shape;898;p136"/>
          <p:cNvSpPr txBox="1">
            <a:spLocks noGrp="1"/>
          </p:cNvSpPr>
          <p:nvPr>
            <p:ph type="title"/>
          </p:nvPr>
        </p:nvSpPr>
        <p:spPr>
          <a:xfrm>
            <a:off x="152400" y="127400"/>
            <a:ext cx="8686800" cy="47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608"/>
              <a:buFont typeface="Arial"/>
              <a:buNone/>
            </a:pPr>
            <a:r>
              <a:rPr lang="en-US" sz="2430" b="1" i="0" u="none" strike="noStrike" cap="none">
                <a:solidFill>
                  <a:schemeClr val="dk1"/>
                </a:solidFill>
                <a:latin typeface="Arial"/>
                <a:ea typeface="Arial"/>
                <a:cs typeface="Arial"/>
                <a:sym typeface="Arial"/>
              </a:rPr>
              <a:t>Status Quo: Bottom-up design</a:t>
            </a:r>
            <a:endParaRPr sz="2700" b="1" i="0" u="none" strike="noStrike" cap="none">
              <a:solidFill>
                <a:schemeClr val="dk1"/>
              </a:solidFill>
              <a:latin typeface="Arial"/>
              <a:ea typeface="Arial"/>
              <a:cs typeface="Arial"/>
              <a:sym typeface="Arial"/>
            </a:endParaRPr>
          </a:p>
        </p:txBody>
      </p:sp>
      <p:sp>
        <p:nvSpPr>
          <p:cNvPr id="899" name="Google Shape;899;p136"/>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9</a:t>
            </a:fld>
            <a:endParaRPr sz="825" b="0" i="0" u="none" strike="noStrike" cap="none">
              <a:solidFill>
                <a:srgbClr val="888888"/>
              </a:solidFill>
              <a:latin typeface="Arial"/>
              <a:ea typeface="Arial"/>
              <a:cs typeface="Arial"/>
              <a:sym typeface="Arial"/>
            </a:endParaRPr>
          </a:p>
        </p:txBody>
      </p:sp>
      <p:sp>
        <p:nvSpPr>
          <p:cNvPr id="900" name="Google Shape;900;p136"/>
          <p:cNvSpPr/>
          <p:nvPr/>
        </p:nvSpPr>
        <p:spPr>
          <a:xfrm rot="10800000">
            <a:off x="5773876" y="1339588"/>
            <a:ext cx="423300" cy="2715600"/>
          </a:xfrm>
          <a:prstGeom prst="downArrow">
            <a:avLst>
              <a:gd name="adj1" fmla="val 56750"/>
              <a:gd name="adj2" fmla="val 74990"/>
            </a:avLst>
          </a:prstGeom>
          <a:gradFill>
            <a:gsLst>
              <a:gs pos="0">
                <a:srgbClr val="C00000">
                  <a:alpha val="74117"/>
                </a:srgbClr>
              </a:gs>
              <a:gs pos="100000">
                <a:srgbClr val="FF0000"/>
              </a:gs>
            </a:gsLst>
            <a:lin ang="16200038" scaled="0"/>
          </a:gradFill>
          <a:ln w="9525" cap="flat" cmpd="sng">
            <a:solidFill>
              <a:srgbClr val="5F497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48000" tIns="24000" rIns="48000" bIns="240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grpSp>
        <p:nvGrpSpPr>
          <p:cNvPr id="901" name="Google Shape;901;p136"/>
          <p:cNvGrpSpPr/>
          <p:nvPr/>
        </p:nvGrpSpPr>
        <p:grpSpPr>
          <a:xfrm>
            <a:off x="1559310" y="1926567"/>
            <a:ext cx="2846322" cy="1142876"/>
            <a:chOff x="1248698" y="2443315"/>
            <a:chExt cx="3795096" cy="1625482"/>
          </a:xfrm>
        </p:grpSpPr>
        <p:sp>
          <p:nvSpPr>
            <p:cNvPr id="902" name="Google Shape;902;p136"/>
            <p:cNvSpPr/>
            <p:nvPr/>
          </p:nvSpPr>
          <p:spPr>
            <a:xfrm>
              <a:off x="1248698"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03" name="Google Shape;903;p136"/>
            <p:cNvSpPr/>
            <p:nvPr/>
          </p:nvSpPr>
          <p:spPr>
            <a:xfrm>
              <a:off x="1548581"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04" name="Google Shape;904;p136"/>
            <p:cNvSpPr/>
            <p:nvPr/>
          </p:nvSpPr>
          <p:spPr>
            <a:xfrm>
              <a:off x="1848464"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05" name="Google Shape;905;p136"/>
            <p:cNvSpPr/>
            <p:nvPr/>
          </p:nvSpPr>
          <p:spPr>
            <a:xfrm>
              <a:off x="2148347"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06" name="Google Shape;906;p136"/>
            <p:cNvSpPr/>
            <p:nvPr/>
          </p:nvSpPr>
          <p:spPr>
            <a:xfrm>
              <a:off x="2448230"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07" name="Google Shape;907;p136"/>
            <p:cNvSpPr/>
            <p:nvPr/>
          </p:nvSpPr>
          <p:spPr>
            <a:xfrm>
              <a:off x="2748113"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08" name="Google Shape;908;p136"/>
            <p:cNvSpPr/>
            <p:nvPr/>
          </p:nvSpPr>
          <p:spPr>
            <a:xfrm>
              <a:off x="3047996"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09" name="Google Shape;909;p136"/>
            <p:cNvSpPr/>
            <p:nvPr/>
          </p:nvSpPr>
          <p:spPr>
            <a:xfrm>
              <a:off x="3347879"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10" name="Google Shape;910;p136"/>
            <p:cNvSpPr/>
            <p:nvPr/>
          </p:nvSpPr>
          <p:spPr>
            <a:xfrm>
              <a:off x="3647762"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11" name="Google Shape;911;p136"/>
            <p:cNvSpPr/>
            <p:nvPr/>
          </p:nvSpPr>
          <p:spPr>
            <a:xfrm>
              <a:off x="3947645"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12" name="Google Shape;912;p136"/>
            <p:cNvSpPr/>
            <p:nvPr/>
          </p:nvSpPr>
          <p:spPr>
            <a:xfrm>
              <a:off x="4247528"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13" name="Google Shape;913;p136"/>
            <p:cNvSpPr/>
            <p:nvPr/>
          </p:nvSpPr>
          <p:spPr>
            <a:xfrm>
              <a:off x="4547411"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14" name="Google Shape;914;p136"/>
            <p:cNvSpPr/>
            <p:nvPr/>
          </p:nvSpPr>
          <p:spPr>
            <a:xfrm>
              <a:off x="4847294" y="3382296"/>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15" name="Google Shape;915;p136"/>
            <p:cNvSpPr/>
            <p:nvPr/>
          </p:nvSpPr>
          <p:spPr>
            <a:xfrm>
              <a:off x="1666563" y="2443316"/>
              <a:ext cx="319500" cy="319500"/>
            </a:xfrm>
            <a:prstGeom prst="ellipse">
              <a:avLst/>
            </a:prstGeom>
            <a:solidFill>
              <a:srgbClr val="93B3D7"/>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cxnSp>
          <p:nvCxnSpPr>
            <p:cNvPr id="916" name="Google Shape;916;p136"/>
            <p:cNvCxnSpPr>
              <a:stCxn id="902" idx="0"/>
              <a:endCxn id="915" idx="4"/>
            </p:cNvCxnSpPr>
            <p:nvPr/>
          </p:nvCxnSpPr>
          <p:spPr>
            <a:xfrm rot="10800000" flipH="1">
              <a:off x="1346948" y="2762797"/>
              <a:ext cx="479400" cy="619500"/>
            </a:xfrm>
            <a:prstGeom prst="straightConnector1">
              <a:avLst/>
            </a:prstGeom>
            <a:noFill/>
            <a:ln w="9525" cap="flat" cmpd="sng">
              <a:solidFill>
                <a:schemeClr val="dk1"/>
              </a:solidFill>
              <a:prstDash val="solid"/>
              <a:round/>
              <a:headEnd type="none" w="sm" len="sm"/>
              <a:tailEnd type="none" w="sm" len="sm"/>
            </a:ln>
          </p:spPr>
        </p:cxnSp>
        <p:cxnSp>
          <p:nvCxnSpPr>
            <p:cNvPr id="917" name="Google Shape;917;p136"/>
            <p:cNvCxnSpPr>
              <a:stCxn id="903" idx="0"/>
              <a:endCxn id="915" idx="4"/>
            </p:cNvCxnSpPr>
            <p:nvPr/>
          </p:nvCxnSpPr>
          <p:spPr>
            <a:xfrm rot="10800000" flipH="1">
              <a:off x="1646831" y="2762797"/>
              <a:ext cx="179400" cy="619500"/>
            </a:xfrm>
            <a:prstGeom prst="straightConnector1">
              <a:avLst/>
            </a:prstGeom>
            <a:noFill/>
            <a:ln w="9525" cap="flat" cmpd="sng">
              <a:solidFill>
                <a:schemeClr val="dk1"/>
              </a:solidFill>
              <a:prstDash val="solid"/>
              <a:round/>
              <a:headEnd type="none" w="sm" len="sm"/>
              <a:tailEnd type="none" w="sm" len="sm"/>
            </a:ln>
          </p:spPr>
        </p:cxnSp>
        <p:cxnSp>
          <p:nvCxnSpPr>
            <p:cNvPr id="918" name="Google Shape;918;p136"/>
            <p:cNvCxnSpPr>
              <a:stCxn id="904" idx="0"/>
              <a:endCxn id="915" idx="4"/>
            </p:cNvCxnSpPr>
            <p:nvPr/>
          </p:nvCxnSpPr>
          <p:spPr>
            <a:xfrm rot="10800000">
              <a:off x="1826414" y="2762797"/>
              <a:ext cx="120300" cy="619500"/>
            </a:xfrm>
            <a:prstGeom prst="straightConnector1">
              <a:avLst/>
            </a:prstGeom>
            <a:noFill/>
            <a:ln w="9525" cap="flat" cmpd="sng">
              <a:solidFill>
                <a:schemeClr val="dk1"/>
              </a:solidFill>
              <a:prstDash val="solid"/>
              <a:round/>
              <a:headEnd type="none" w="sm" len="sm"/>
              <a:tailEnd type="none" w="sm" len="sm"/>
            </a:ln>
          </p:spPr>
        </p:cxnSp>
        <p:cxnSp>
          <p:nvCxnSpPr>
            <p:cNvPr id="919" name="Google Shape;919;p136"/>
            <p:cNvCxnSpPr>
              <a:stCxn id="905" idx="0"/>
              <a:endCxn id="915" idx="4"/>
            </p:cNvCxnSpPr>
            <p:nvPr/>
          </p:nvCxnSpPr>
          <p:spPr>
            <a:xfrm rot="10800000">
              <a:off x="1826297" y="2762797"/>
              <a:ext cx="420300" cy="619500"/>
            </a:xfrm>
            <a:prstGeom prst="straightConnector1">
              <a:avLst/>
            </a:prstGeom>
            <a:noFill/>
            <a:ln w="9525" cap="flat" cmpd="sng">
              <a:solidFill>
                <a:schemeClr val="dk1"/>
              </a:solidFill>
              <a:prstDash val="solid"/>
              <a:round/>
              <a:headEnd type="none" w="sm" len="sm"/>
              <a:tailEnd type="none" w="sm" len="sm"/>
            </a:ln>
          </p:spPr>
        </p:cxnSp>
        <p:cxnSp>
          <p:nvCxnSpPr>
            <p:cNvPr id="920" name="Google Shape;920;p136"/>
            <p:cNvCxnSpPr>
              <a:stCxn id="906" idx="0"/>
              <a:endCxn id="915" idx="4"/>
            </p:cNvCxnSpPr>
            <p:nvPr/>
          </p:nvCxnSpPr>
          <p:spPr>
            <a:xfrm rot="10800000">
              <a:off x="1826180" y="2762797"/>
              <a:ext cx="720300" cy="619500"/>
            </a:xfrm>
            <a:prstGeom prst="straightConnector1">
              <a:avLst/>
            </a:prstGeom>
            <a:noFill/>
            <a:ln w="9525" cap="flat" cmpd="sng">
              <a:solidFill>
                <a:schemeClr val="dk1"/>
              </a:solidFill>
              <a:prstDash val="solid"/>
              <a:round/>
              <a:headEnd type="none" w="sm" len="sm"/>
              <a:tailEnd type="none" w="sm" len="sm"/>
            </a:ln>
          </p:spPr>
        </p:cxnSp>
        <p:cxnSp>
          <p:nvCxnSpPr>
            <p:cNvPr id="921" name="Google Shape;921;p136"/>
            <p:cNvCxnSpPr>
              <a:stCxn id="907" idx="0"/>
              <a:endCxn id="915" idx="4"/>
            </p:cNvCxnSpPr>
            <p:nvPr/>
          </p:nvCxnSpPr>
          <p:spPr>
            <a:xfrm rot="10800000">
              <a:off x="1826363" y="2762797"/>
              <a:ext cx="1020000" cy="619500"/>
            </a:xfrm>
            <a:prstGeom prst="straightConnector1">
              <a:avLst/>
            </a:prstGeom>
            <a:noFill/>
            <a:ln w="9525" cap="flat" cmpd="sng">
              <a:solidFill>
                <a:schemeClr val="dk1"/>
              </a:solidFill>
              <a:prstDash val="solid"/>
              <a:round/>
              <a:headEnd type="none" w="sm" len="sm"/>
              <a:tailEnd type="none" w="sm" len="sm"/>
            </a:ln>
          </p:spPr>
        </p:cxnSp>
        <p:cxnSp>
          <p:nvCxnSpPr>
            <p:cNvPr id="922" name="Google Shape;922;p136"/>
            <p:cNvCxnSpPr>
              <a:stCxn id="908" idx="0"/>
              <a:endCxn id="915" idx="4"/>
            </p:cNvCxnSpPr>
            <p:nvPr/>
          </p:nvCxnSpPr>
          <p:spPr>
            <a:xfrm rot="10800000">
              <a:off x="1826246" y="2762797"/>
              <a:ext cx="1320000" cy="619500"/>
            </a:xfrm>
            <a:prstGeom prst="straightConnector1">
              <a:avLst/>
            </a:prstGeom>
            <a:noFill/>
            <a:ln w="9525" cap="flat" cmpd="sng">
              <a:solidFill>
                <a:schemeClr val="dk1"/>
              </a:solidFill>
              <a:prstDash val="solid"/>
              <a:round/>
              <a:headEnd type="none" w="sm" len="sm"/>
              <a:tailEnd type="none" w="sm" len="sm"/>
            </a:ln>
          </p:spPr>
        </p:cxnSp>
        <p:cxnSp>
          <p:nvCxnSpPr>
            <p:cNvPr id="923" name="Google Shape;923;p136"/>
            <p:cNvCxnSpPr>
              <a:stCxn id="909" idx="0"/>
              <a:endCxn id="915" idx="4"/>
            </p:cNvCxnSpPr>
            <p:nvPr/>
          </p:nvCxnSpPr>
          <p:spPr>
            <a:xfrm rot="10800000">
              <a:off x="1826429" y="2762797"/>
              <a:ext cx="1619700" cy="619500"/>
            </a:xfrm>
            <a:prstGeom prst="straightConnector1">
              <a:avLst/>
            </a:prstGeom>
            <a:noFill/>
            <a:ln w="9525" cap="flat" cmpd="sng">
              <a:solidFill>
                <a:schemeClr val="dk1"/>
              </a:solidFill>
              <a:prstDash val="solid"/>
              <a:round/>
              <a:headEnd type="none" w="sm" len="sm"/>
              <a:tailEnd type="none" w="sm" len="sm"/>
            </a:ln>
          </p:spPr>
        </p:cxnSp>
        <p:cxnSp>
          <p:nvCxnSpPr>
            <p:cNvPr id="924" name="Google Shape;924;p136"/>
            <p:cNvCxnSpPr>
              <a:stCxn id="910" idx="0"/>
              <a:endCxn id="915" idx="4"/>
            </p:cNvCxnSpPr>
            <p:nvPr/>
          </p:nvCxnSpPr>
          <p:spPr>
            <a:xfrm rot="10800000">
              <a:off x="1826312" y="2762797"/>
              <a:ext cx="1919700" cy="619500"/>
            </a:xfrm>
            <a:prstGeom prst="straightConnector1">
              <a:avLst/>
            </a:prstGeom>
            <a:noFill/>
            <a:ln w="9525" cap="flat" cmpd="sng">
              <a:solidFill>
                <a:schemeClr val="dk1"/>
              </a:solidFill>
              <a:prstDash val="solid"/>
              <a:round/>
              <a:headEnd type="none" w="sm" len="sm"/>
              <a:tailEnd type="none" w="sm" len="sm"/>
            </a:ln>
          </p:spPr>
        </p:cxnSp>
        <p:cxnSp>
          <p:nvCxnSpPr>
            <p:cNvPr id="925" name="Google Shape;925;p136"/>
            <p:cNvCxnSpPr>
              <a:stCxn id="911" idx="0"/>
              <a:endCxn id="915" idx="4"/>
            </p:cNvCxnSpPr>
            <p:nvPr/>
          </p:nvCxnSpPr>
          <p:spPr>
            <a:xfrm rot="10800000">
              <a:off x="1826195" y="2762797"/>
              <a:ext cx="2219700" cy="619500"/>
            </a:xfrm>
            <a:prstGeom prst="straightConnector1">
              <a:avLst/>
            </a:prstGeom>
            <a:noFill/>
            <a:ln w="9525" cap="flat" cmpd="sng">
              <a:solidFill>
                <a:schemeClr val="dk1"/>
              </a:solidFill>
              <a:prstDash val="solid"/>
              <a:round/>
              <a:headEnd type="none" w="sm" len="sm"/>
              <a:tailEnd type="none" w="sm" len="sm"/>
            </a:ln>
          </p:spPr>
        </p:cxnSp>
        <p:cxnSp>
          <p:nvCxnSpPr>
            <p:cNvPr id="926" name="Google Shape;926;p136"/>
            <p:cNvCxnSpPr>
              <a:stCxn id="912" idx="0"/>
              <a:endCxn id="915" idx="4"/>
            </p:cNvCxnSpPr>
            <p:nvPr/>
          </p:nvCxnSpPr>
          <p:spPr>
            <a:xfrm rot="10800000">
              <a:off x="1826378" y="2762797"/>
              <a:ext cx="2519400" cy="619500"/>
            </a:xfrm>
            <a:prstGeom prst="straightConnector1">
              <a:avLst/>
            </a:prstGeom>
            <a:noFill/>
            <a:ln w="9525" cap="flat" cmpd="sng">
              <a:solidFill>
                <a:schemeClr val="dk1"/>
              </a:solidFill>
              <a:prstDash val="solid"/>
              <a:round/>
              <a:headEnd type="none" w="sm" len="sm"/>
              <a:tailEnd type="none" w="sm" len="sm"/>
            </a:ln>
          </p:spPr>
        </p:cxnSp>
        <p:cxnSp>
          <p:nvCxnSpPr>
            <p:cNvPr id="927" name="Google Shape;927;p136"/>
            <p:cNvCxnSpPr>
              <a:stCxn id="913" idx="0"/>
              <a:endCxn id="915" idx="4"/>
            </p:cNvCxnSpPr>
            <p:nvPr/>
          </p:nvCxnSpPr>
          <p:spPr>
            <a:xfrm rot="10800000">
              <a:off x="1826261" y="2762797"/>
              <a:ext cx="2819400" cy="619500"/>
            </a:xfrm>
            <a:prstGeom prst="straightConnector1">
              <a:avLst/>
            </a:prstGeom>
            <a:noFill/>
            <a:ln w="9525" cap="flat" cmpd="sng">
              <a:solidFill>
                <a:schemeClr val="dk1"/>
              </a:solidFill>
              <a:prstDash val="solid"/>
              <a:round/>
              <a:headEnd type="none" w="sm" len="sm"/>
              <a:tailEnd type="none" w="sm" len="sm"/>
            </a:ln>
          </p:spPr>
        </p:cxnSp>
        <p:cxnSp>
          <p:nvCxnSpPr>
            <p:cNvPr id="928" name="Google Shape;928;p136"/>
            <p:cNvCxnSpPr>
              <a:stCxn id="914" idx="0"/>
              <a:endCxn id="915" idx="4"/>
            </p:cNvCxnSpPr>
            <p:nvPr/>
          </p:nvCxnSpPr>
          <p:spPr>
            <a:xfrm rot="10800000">
              <a:off x="1826444" y="2762796"/>
              <a:ext cx="3119100" cy="619500"/>
            </a:xfrm>
            <a:prstGeom prst="straightConnector1">
              <a:avLst/>
            </a:prstGeom>
            <a:noFill/>
            <a:ln w="9525" cap="flat" cmpd="sng">
              <a:solidFill>
                <a:schemeClr val="dk1"/>
              </a:solidFill>
              <a:prstDash val="solid"/>
              <a:round/>
              <a:headEnd type="none" w="sm" len="sm"/>
              <a:tailEnd type="none" w="sm" len="sm"/>
            </a:ln>
          </p:spPr>
        </p:cxnSp>
        <p:sp>
          <p:nvSpPr>
            <p:cNvPr id="929" name="Google Shape;929;p136"/>
            <p:cNvSpPr/>
            <p:nvPr/>
          </p:nvSpPr>
          <p:spPr>
            <a:xfrm>
              <a:off x="1248698"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30" name="Google Shape;930;p136"/>
            <p:cNvSpPr/>
            <p:nvPr/>
          </p:nvSpPr>
          <p:spPr>
            <a:xfrm>
              <a:off x="1548581"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31" name="Google Shape;931;p136"/>
            <p:cNvSpPr/>
            <p:nvPr/>
          </p:nvSpPr>
          <p:spPr>
            <a:xfrm>
              <a:off x="1848464"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32" name="Google Shape;932;p136"/>
            <p:cNvSpPr/>
            <p:nvPr/>
          </p:nvSpPr>
          <p:spPr>
            <a:xfrm>
              <a:off x="2148347"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33" name="Google Shape;933;p136"/>
            <p:cNvSpPr/>
            <p:nvPr/>
          </p:nvSpPr>
          <p:spPr>
            <a:xfrm>
              <a:off x="2448230"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34" name="Google Shape;934;p136"/>
            <p:cNvSpPr/>
            <p:nvPr/>
          </p:nvSpPr>
          <p:spPr>
            <a:xfrm>
              <a:off x="2748113"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35" name="Google Shape;935;p136"/>
            <p:cNvSpPr/>
            <p:nvPr/>
          </p:nvSpPr>
          <p:spPr>
            <a:xfrm>
              <a:off x="3047996"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36" name="Google Shape;936;p136"/>
            <p:cNvSpPr/>
            <p:nvPr/>
          </p:nvSpPr>
          <p:spPr>
            <a:xfrm>
              <a:off x="3347879"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37" name="Google Shape;937;p136"/>
            <p:cNvSpPr/>
            <p:nvPr/>
          </p:nvSpPr>
          <p:spPr>
            <a:xfrm>
              <a:off x="3647762"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38" name="Google Shape;938;p136"/>
            <p:cNvSpPr/>
            <p:nvPr/>
          </p:nvSpPr>
          <p:spPr>
            <a:xfrm>
              <a:off x="3947645"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39" name="Google Shape;939;p136"/>
            <p:cNvSpPr/>
            <p:nvPr/>
          </p:nvSpPr>
          <p:spPr>
            <a:xfrm>
              <a:off x="4247528"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40" name="Google Shape;940;p136"/>
            <p:cNvSpPr/>
            <p:nvPr/>
          </p:nvSpPr>
          <p:spPr>
            <a:xfrm>
              <a:off x="4547411" y="3382297"/>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41" name="Google Shape;941;p136"/>
            <p:cNvSpPr/>
            <p:nvPr/>
          </p:nvSpPr>
          <p:spPr>
            <a:xfrm>
              <a:off x="4847294" y="3382296"/>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42" name="Google Shape;942;p136"/>
            <p:cNvSpPr/>
            <p:nvPr/>
          </p:nvSpPr>
          <p:spPr>
            <a:xfrm>
              <a:off x="2580961" y="2443315"/>
              <a:ext cx="319500" cy="319500"/>
            </a:xfrm>
            <a:prstGeom prst="ellipse">
              <a:avLst/>
            </a:prstGeom>
            <a:solidFill>
              <a:srgbClr val="93B3D7"/>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cxnSp>
          <p:nvCxnSpPr>
            <p:cNvPr id="943" name="Google Shape;943;p136"/>
            <p:cNvCxnSpPr>
              <a:stCxn id="929" idx="0"/>
              <a:endCxn id="942" idx="4"/>
            </p:cNvCxnSpPr>
            <p:nvPr/>
          </p:nvCxnSpPr>
          <p:spPr>
            <a:xfrm rot="10800000" flipH="1">
              <a:off x="1346948" y="2762797"/>
              <a:ext cx="1393800" cy="619500"/>
            </a:xfrm>
            <a:prstGeom prst="straightConnector1">
              <a:avLst/>
            </a:prstGeom>
            <a:noFill/>
            <a:ln w="9525" cap="flat" cmpd="sng">
              <a:solidFill>
                <a:schemeClr val="dk1"/>
              </a:solidFill>
              <a:prstDash val="solid"/>
              <a:round/>
              <a:headEnd type="none" w="sm" len="sm"/>
              <a:tailEnd type="none" w="sm" len="sm"/>
            </a:ln>
          </p:spPr>
        </p:cxnSp>
        <p:cxnSp>
          <p:nvCxnSpPr>
            <p:cNvPr id="944" name="Google Shape;944;p136"/>
            <p:cNvCxnSpPr>
              <a:stCxn id="930" idx="0"/>
              <a:endCxn id="942" idx="4"/>
            </p:cNvCxnSpPr>
            <p:nvPr/>
          </p:nvCxnSpPr>
          <p:spPr>
            <a:xfrm rot="10800000" flipH="1">
              <a:off x="1646831" y="2762797"/>
              <a:ext cx="1093800" cy="619500"/>
            </a:xfrm>
            <a:prstGeom prst="straightConnector1">
              <a:avLst/>
            </a:prstGeom>
            <a:noFill/>
            <a:ln w="9525" cap="flat" cmpd="sng">
              <a:solidFill>
                <a:schemeClr val="dk1"/>
              </a:solidFill>
              <a:prstDash val="solid"/>
              <a:round/>
              <a:headEnd type="none" w="sm" len="sm"/>
              <a:tailEnd type="none" w="sm" len="sm"/>
            </a:ln>
          </p:spPr>
        </p:cxnSp>
        <p:cxnSp>
          <p:nvCxnSpPr>
            <p:cNvPr id="945" name="Google Shape;945;p136"/>
            <p:cNvCxnSpPr>
              <a:stCxn id="931" idx="0"/>
              <a:endCxn id="942" idx="4"/>
            </p:cNvCxnSpPr>
            <p:nvPr/>
          </p:nvCxnSpPr>
          <p:spPr>
            <a:xfrm rot="10800000" flipH="1">
              <a:off x="1946714" y="2762797"/>
              <a:ext cx="794100" cy="619500"/>
            </a:xfrm>
            <a:prstGeom prst="straightConnector1">
              <a:avLst/>
            </a:prstGeom>
            <a:noFill/>
            <a:ln w="9525" cap="flat" cmpd="sng">
              <a:solidFill>
                <a:schemeClr val="dk1"/>
              </a:solidFill>
              <a:prstDash val="solid"/>
              <a:round/>
              <a:headEnd type="none" w="sm" len="sm"/>
              <a:tailEnd type="none" w="sm" len="sm"/>
            </a:ln>
          </p:spPr>
        </p:cxnSp>
        <p:cxnSp>
          <p:nvCxnSpPr>
            <p:cNvPr id="946" name="Google Shape;946;p136"/>
            <p:cNvCxnSpPr>
              <a:stCxn id="932" idx="0"/>
              <a:endCxn id="942" idx="4"/>
            </p:cNvCxnSpPr>
            <p:nvPr/>
          </p:nvCxnSpPr>
          <p:spPr>
            <a:xfrm rot="10800000" flipH="1">
              <a:off x="2246597" y="2762797"/>
              <a:ext cx="494100" cy="619500"/>
            </a:xfrm>
            <a:prstGeom prst="straightConnector1">
              <a:avLst/>
            </a:prstGeom>
            <a:noFill/>
            <a:ln w="9525" cap="flat" cmpd="sng">
              <a:solidFill>
                <a:schemeClr val="dk1"/>
              </a:solidFill>
              <a:prstDash val="solid"/>
              <a:round/>
              <a:headEnd type="none" w="sm" len="sm"/>
              <a:tailEnd type="none" w="sm" len="sm"/>
            </a:ln>
          </p:spPr>
        </p:cxnSp>
        <p:cxnSp>
          <p:nvCxnSpPr>
            <p:cNvPr id="947" name="Google Shape;947;p136"/>
            <p:cNvCxnSpPr>
              <a:stCxn id="933" idx="0"/>
              <a:endCxn id="942" idx="4"/>
            </p:cNvCxnSpPr>
            <p:nvPr/>
          </p:nvCxnSpPr>
          <p:spPr>
            <a:xfrm rot="10800000" flipH="1">
              <a:off x="2546480" y="2762797"/>
              <a:ext cx="194100" cy="619500"/>
            </a:xfrm>
            <a:prstGeom prst="straightConnector1">
              <a:avLst/>
            </a:prstGeom>
            <a:noFill/>
            <a:ln w="9525" cap="flat" cmpd="sng">
              <a:solidFill>
                <a:schemeClr val="dk1"/>
              </a:solidFill>
              <a:prstDash val="solid"/>
              <a:round/>
              <a:headEnd type="none" w="sm" len="sm"/>
              <a:tailEnd type="none" w="sm" len="sm"/>
            </a:ln>
          </p:spPr>
        </p:cxnSp>
        <p:cxnSp>
          <p:nvCxnSpPr>
            <p:cNvPr id="948" name="Google Shape;948;p136"/>
            <p:cNvCxnSpPr>
              <a:stCxn id="934" idx="0"/>
              <a:endCxn id="942" idx="4"/>
            </p:cNvCxnSpPr>
            <p:nvPr/>
          </p:nvCxnSpPr>
          <p:spPr>
            <a:xfrm rot="10800000">
              <a:off x="2740763" y="2762797"/>
              <a:ext cx="105600" cy="619500"/>
            </a:xfrm>
            <a:prstGeom prst="straightConnector1">
              <a:avLst/>
            </a:prstGeom>
            <a:noFill/>
            <a:ln w="9525" cap="flat" cmpd="sng">
              <a:solidFill>
                <a:schemeClr val="dk1"/>
              </a:solidFill>
              <a:prstDash val="solid"/>
              <a:round/>
              <a:headEnd type="none" w="sm" len="sm"/>
              <a:tailEnd type="none" w="sm" len="sm"/>
            </a:ln>
          </p:spPr>
        </p:cxnSp>
        <p:cxnSp>
          <p:nvCxnSpPr>
            <p:cNvPr id="949" name="Google Shape;949;p136"/>
            <p:cNvCxnSpPr>
              <a:stCxn id="935" idx="0"/>
              <a:endCxn id="942" idx="4"/>
            </p:cNvCxnSpPr>
            <p:nvPr/>
          </p:nvCxnSpPr>
          <p:spPr>
            <a:xfrm rot="10800000">
              <a:off x="2740646" y="2762797"/>
              <a:ext cx="405600" cy="619500"/>
            </a:xfrm>
            <a:prstGeom prst="straightConnector1">
              <a:avLst/>
            </a:prstGeom>
            <a:noFill/>
            <a:ln w="9525" cap="flat" cmpd="sng">
              <a:solidFill>
                <a:schemeClr val="dk1"/>
              </a:solidFill>
              <a:prstDash val="solid"/>
              <a:round/>
              <a:headEnd type="none" w="sm" len="sm"/>
              <a:tailEnd type="none" w="sm" len="sm"/>
            </a:ln>
          </p:spPr>
        </p:cxnSp>
        <p:cxnSp>
          <p:nvCxnSpPr>
            <p:cNvPr id="950" name="Google Shape;950;p136"/>
            <p:cNvCxnSpPr>
              <a:stCxn id="936" idx="0"/>
              <a:endCxn id="942" idx="4"/>
            </p:cNvCxnSpPr>
            <p:nvPr/>
          </p:nvCxnSpPr>
          <p:spPr>
            <a:xfrm rot="10800000">
              <a:off x="2740829" y="2762797"/>
              <a:ext cx="705300" cy="619500"/>
            </a:xfrm>
            <a:prstGeom prst="straightConnector1">
              <a:avLst/>
            </a:prstGeom>
            <a:noFill/>
            <a:ln w="9525" cap="flat" cmpd="sng">
              <a:solidFill>
                <a:schemeClr val="dk1"/>
              </a:solidFill>
              <a:prstDash val="solid"/>
              <a:round/>
              <a:headEnd type="none" w="sm" len="sm"/>
              <a:tailEnd type="none" w="sm" len="sm"/>
            </a:ln>
          </p:spPr>
        </p:cxnSp>
        <p:cxnSp>
          <p:nvCxnSpPr>
            <p:cNvPr id="951" name="Google Shape;951;p136"/>
            <p:cNvCxnSpPr>
              <a:stCxn id="937" idx="0"/>
              <a:endCxn id="942" idx="4"/>
            </p:cNvCxnSpPr>
            <p:nvPr/>
          </p:nvCxnSpPr>
          <p:spPr>
            <a:xfrm rot="10800000">
              <a:off x="2740712" y="2762797"/>
              <a:ext cx="1005300" cy="619500"/>
            </a:xfrm>
            <a:prstGeom prst="straightConnector1">
              <a:avLst/>
            </a:prstGeom>
            <a:noFill/>
            <a:ln w="9525" cap="flat" cmpd="sng">
              <a:solidFill>
                <a:schemeClr val="dk1"/>
              </a:solidFill>
              <a:prstDash val="solid"/>
              <a:round/>
              <a:headEnd type="none" w="sm" len="sm"/>
              <a:tailEnd type="none" w="sm" len="sm"/>
            </a:ln>
          </p:spPr>
        </p:cxnSp>
        <p:cxnSp>
          <p:nvCxnSpPr>
            <p:cNvPr id="952" name="Google Shape;952;p136"/>
            <p:cNvCxnSpPr>
              <a:stCxn id="938" idx="0"/>
              <a:endCxn id="942" idx="4"/>
            </p:cNvCxnSpPr>
            <p:nvPr/>
          </p:nvCxnSpPr>
          <p:spPr>
            <a:xfrm rot="10800000">
              <a:off x="2740595" y="2762797"/>
              <a:ext cx="1305300" cy="619500"/>
            </a:xfrm>
            <a:prstGeom prst="straightConnector1">
              <a:avLst/>
            </a:prstGeom>
            <a:noFill/>
            <a:ln w="9525" cap="flat" cmpd="sng">
              <a:solidFill>
                <a:schemeClr val="dk1"/>
              </a:solidFill>
              <a:prstDash val="solid"/>
              <a:round/>
              <a:headEnd type="none" w="sm" len="sm"/>
              <a:tailEnd type="none" w="sm" len="sm"/>
            </a:ln>
          </p:spPr>
        </p:cxnSp>
        <p:cxnSp>
          <p:nvCxnSpPr>
            <p:cNvPr id="953" name="Google Shape;953;p136"/>
            <p:cNvCxnSpPr>
              <a:stCxn id="939" idx="0"/>
              <a:endCxn id="942" idx="4"/>
            </p:cNvCxnSpPr>
            <p:nvPr/>
          </p:nvCxnSpPr>
          <p:spPr>
            <a:xfrm rot="10800000">
              <a:off x="2740778" y="2762797"/>
              <a:ext cx="1605000" cy="619500"/>
            </a:xfrm>
            <a:prstGeom prst="straightConnector1">
              <a:avLst/>
            </a:prstGeom>
            <a:noFill/>
            <a:ln w="9525" cap="flat" cmpd="sng">
              <a:solidFill>
                <a:schemeClr val="dk1"/>
              </a:solidFill>
              <a:prstDash val="solid"/>
              <a:round/>
              <a:headEnd type="none" w="sm" len="sm"/>
              <a:tailEnd type="none" w="sm" len="sm"/>
            </a:ln>
          </p:spPr>
        </p:cxnSp>
        <p:cxnSp>
          <p:nvCxnSpPr>
            <p:cNvPr id="954" name="Google Shape;954;p136"/>
            <p:cNvCxnSpPr>
              <a:stCxn id="940" idx="0"/>
              <a:endCxn id="942" idx="4"/>
            </p:cNvCxnSpPr>
            <p:nvPr/>
          </p:nvCxnSpPr>
          <p:spPr>
            <a:xfrm rot="10800000">
              <a:off x="2740661" y="2762797"/>
              <a:ext cx="1905000" cy="619500"/>
            </a:xfrm>
            <a:prstGeom prst="straightConnector1">
              <a:avLst/>
            </a:prstGeom>
            <a:noFill/>
            <a:ln w="9525" cap="flat" cmpd="sng">
              <a:solidFill>
                <a:schemeClr val="dk1"/>
              </a:solidFill>
              <a:prstDash val="solid"/>
              <a:round/>
              <a:headEnd type="none" w="sm" len="sm"/>
              <a:tailEnd type="none" w="sm" len="sm"/>
            </a:ln>
          </p:spPr>
        </p:cxnSp>
        <p:cxnSp>
          <p:nvCxnSpPr>
            <p:cNvPr id="955" name="Google Shape;955;p136"/>
            <p:cNvCxnSpPr>
              <a:stCxn id="941" idx="0"/>
              <a:endCxn id="942" idx="4"/>
            </p:cNvCxnSpPr>
            <p:nvPr/>
          </p:nvCxnSpPr>
          <p:spPr>
            <a:xfrm rot="10800000">
              <a:off x="2740844" y="2762796"/>
              <a:ext cx="2204700" cy="619500"/>
            </a:xfrm>
            <a:prstGeom prst="straightConnector1">
              <a:avLst/>
            </a:prstGeom>
            <a:noFill/>
            <a:ln w="9525" cap="flat" cmpd="sng">
              <a:solidFill>
                <a:schemeClr val="dk1"/>
              </a:solidFill>
              <a:prstDash val="solid"/>
              <a:round/>
              <a:headEnd type="none" w="sm" len="sm"/>
              <a:tailEnd type="none" w="sm" len="sm"/>
            </a:ln>
          </p:spPr>
        </p:cxnSp>
        <p:sp>
          <p:nvSpPr>
            <p:cNvPr id="956" name="Google Shape;956;p136"/>
            <p:cNvSpPr/>
            <p:nvPr/>
          </p:nvSpPr>
          <p:spPr>
            <a:xfrm>
              <a:off x="1248698" y="3382295"/>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57" name="Google Shape;957;p136"/>
            <p:cNvSpPr/>
            <p:nvPr/>
          </p:nvSpPr>
          <p:spPr>
            <a:xfrm>
              <a:off x="1548581" y="3382295"/>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58" name="Google Shape;958;p136"/>
            <p:cNvSpPr/>
            <p:nvPr/>
          </p:nvSpPr>
          <p:spPr>
            <a:xfrm>
              <a:off x="1848464" y="3382295"/>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59" name="Google Shape;959;p136"/>
            <p:cNvSpPr/>
            <p:nvPr/>
          </p:nvSpPr>
          <p:spPr>
            <a:xfrm>
              <a:off x="2148347" y="3382295"/>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60" name="Google Shape;960;p136"/>
            <p:cNvSpPr/>
            <p:nvPr/>
          </p:nvSpPr>
          <p:spPr>
            <a:xfrm>
              <a:off x="2448230" y="3382295"/>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61" name="Google Shape;961;p136"/>
            <p:cNvSpPr/>
            <p:nvPr/>
          </p:nvSpPr>
          <p:spPr>
            <a:xfrm>
              <a:off x="2748113" y="3382295"/>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62" name="Google Shape;962;p136"/>
            <p:cNvSpPr/>
            <p:nvPr/>
          </p:nvSpPr>
          <p:spPr>
            <a:xfrm>
              <a:off x="3047996" y="3382295"/>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63" name="Google Shape;963;p136"/>
            <p:cNvSpPr/>
            <p:nvPr/>
          </p:nvSpPr>
          <p:spPr>
            <a:xfrm>
              <a:off x="3347879" y="3382295"/>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64" name="Google Shape;964;p136"/>
            <p:cNvSpPr/>
            <p:nvPr/>
          </p:nvSpPr>
          <p:spPr>
            <a:xfrm>
              <a:off x="3647762" y="3382295"/>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65" name="Google Shape;965;p136"/>
            <p:cNvSpPr/>
            <p:nvPr/>
          </p:nvSpPr>
          <p:spPr>
            <a:xfrm>
              <a:off x="3947645" y="3382295"/>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66" name="Google Shape;966;p136"/>
            <p:cNvSpPr/>
            <p:nvPr/>
          </p:nvSpPr>
          <p:spPr>
            <a:xfrm>
              <a:off x="4247528" y="3382295"/>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67" name="Google Shape;967;p136"/>
            <p:cNvSpPr/>
            <p:nvPr/>
          </p:nvSpPr>
          <p:spPr>
            <a:xfrm>
              <a:off x="4547411" y="3382295"/>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68" name="Google Shape;968;p136"/>
            <p:cNvSpPr/>
            <p:nvPr/>
          </p:nvSpPr>
          <p:spPr>
            <a:xfrm>
              <a:off x="4847294" y="3382294"/>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69" name="Google Shape;969;p136"/>
            <p:cNvSpPr/>
            <p:nvPr/>
          </p:nvSpPr>
          <p:spPr>
            <a:xfrm>
              <a:off x="4409758" y="2443315"/>
              <a:ext cx="319500" cy="319500"/>
            </a:xfrm>
            <a:prstGeom prst="ellipse">
              <a:avLst/>
            </a:prstGeom>
            <a:solidFill>
              <a:srgbClr val="93B3D7"/>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cxnSp>
          <p:nvCxnSpPr>
            <p:cNvPr id="970" name="Google Shape;970;p136"/>
            <p:cNvCxnSpPr>
              <a:stCxn id="956" idx="0"/>
              <a:endCxn id="969" idx="4"/>
            </p:cNvCxnSpPr>
            <p:nvPr/>
          </p:nvCxnSpPr>
          <p:spPr>
            <a:xfrm rot="10800000" flipH="1">
              <a:off x="1346948" y="2762795"/>
              <a:ext cx="3222600" cy="619500"/>
            </a:xfrm>
            <a:prstGeom prst="straightConnector1">
              <a:avLst/>
            </a:prstGeom>
            <a:noFill/>
            <a:ln w="9525" cap="flat" cmpd="sng">
              <a:solidFill>
                <a:schemeClr val="dk1"/>
              </a:solidFill>
              <a:prstDash val="solid"/>
              <a:round/>
              <a:headEnd type="none" w="sm" len="sm"/>
              <a:tailEnd type="none" w="sm" len="sm"/>
            </a:ln>
          </p:spPr>
        </p:cxnSp>
        <p:cxnSp>
          <p:nvCxnSpPr>
            <p:cNvPr id="971" name="Google Shape;971;p136"/>
            <p:cNvCxnSpPr>
              <a:stCxn id="957" idx="0"/>
              <a:endCxn id="969" idx="4"/>
            </p:cNvCxnSpPr>
            <p:nvPr/>
          </p:nvCxnSpPr>
          <p:spPr>
            <a:xfrm rot="10800000" flipH="1">
              <a:off x="1646831" y="2762795"/>
              <a:ext cx="2922600" cy="619500"/>
            </a:xfrm>
            <a:prstGeom prst="straightConnector1">
              <a:avLst/>
            </a:prstGeom>
            <a:noFill/>
            <a:ln w="9525" cap="flat" cmpd="sng">
              <a:solidFill>
                <a:schemeClr val="dk1"/>
              </a:solidFill>
              <a:prstDash val="solid"/>
              <a:round/>
              <a:headEnd type="none" w="sm" len="sm"/>
              <a:tailEnd type="none" w="sm" len="sm"/>
            </a:ln>
          </p:spPr>
        </p:cxnSp>
        <p:cxnSp>
          <p:nvCxnSpPr>
            <p:cNvPr id="972" name="Google Shape;972;p136"/>
            <p:cNvCxnSpPr>
              <a:stCxn id="958" idx="0"/>
              <a:endCxn id="969" idx="4"/>
            </p:cNvCxnSpPr>
            <p:nvPr/>
          </p:nvCxnSpPr>
          <p:spPr>
            <a:xfrm rot="10800000" flipH="1">
              <a:off x="1946714" y="2762795"/>
              <a:ext cx="2622900" cy="619500"/>
            </a:xfrm>
            <a:prstGeom prst="straightConnector1">
              <a:avLst/>
            </a:prstGeom>
            <a:noFill/>
            <a:ln w="9525" cap="flat" cmpd="sng">
              <a:solidFill>
                <a:schemeClr val="dk1"/>
              </a:solidFill>
              <a:prstDash val="solid"/>
              <a:round/>
              <a:headEnd type="none" w="sm" len="sm"/>
              <a:tailEnd type="none" w="sm" len="sm"/>
            </a:ln>
          </p:spPr>
        </p:cxnSp>
        <p:cxnSp>
          <p:nvCxnSpPr>
            <p:cNvPr id="973" name="Google Shape;973;p136"/>
            <p:cNvCxnSpPr>
              <a:stCxn id="959" idx="0"/>
              <a:endCxn id="969" idx="4"/>
            </p:cNvCxnSpPr>
            <p:nvPr/>
          </p:nvCxnSpPr>
          <p:spPr>
            <a:xfrm rot="10800000" flipH="1">
              <a:off x="2246597" y="2762795"/>
              <a:ext cx="2322900" cy="619500"/>
            </a:xfrm>
            <a:prstGeom prst="straightConnector1">
              <a:avLst/>
            </a:prstGeom>
            <a:noFill/>
            <a:ln w="9525" cap="flat" cmpd="sng">
              <a:solidFill>
                <a:schemeClr val="dk1"/>
              </a:solidFill>
              <a:prstDash val="solid"/>
              <a:round/>
              <a:headEnd type="none" w="sm" len="sm"/>
              <a:tailEnd type="none" w="sm" len="sm"/>
            </a:ln>
          </p:spPr>
        </p:cxnSp>
        <p:cxnSp>
          <p:nvCxnSpPr>
            <p:cNvPr id="974" name="Google Shape;974;p136"/>
            <p:cNvCxnSpPr>
              <a:stCxn id="960" idx="0"/>
              <a:endCxn id="969" idx="4"/>
            </p:cNvCxnSpPr>
            <p:nvPr/>
          </p:nvCxnSpPr>
          <p:spPr>
            <a:xfrm rot="10800000" flipH="1">
              <a:off x="2546480" y="2762795"/>
              <a:ext cx="2022900" cy="619500"/>
            </a:xfrm>
            <a:prstGeom prst="straightConnector1">
              <a:avLst/>
            </a:prstGeom>
            <a:noFill/>
            <a:ln w="9525" cap="flat" cmpd="sng">
              <a:solidFill>
                <a:schemeClr val="dk1"/>
              </a:solidFill>
              <a:prstDash val="solid"/>
              <a:round/>
              <a:headEnd type="none" w="sm" len="sm"/>
              <a:tailEnd type="none" w="sm" len="sm"/>
            </a:ln>
          </p:spPr>
        </p:cxnSp>
        <p:cxnSp>
          <p:nvCxnSpPr>
            <p:cNvPr id="975" name="Google Shape;975;p136"/>
            <p:cNvCxnSpPr>
              <a:stCxn id="961" idx="0"/>
              <a:endCxn id="969" idx="4"/>
            </p:cNvCxnSpPr>
            <p:nvPr/>
          </p:nvCxnSpPr>
          <p:spPr>
            <a:xfrm rot="10800000" flipH="1">
              <a:off x="2846363" y="2762795"/>
              <a:ext cx="1723200" cy="619500"/>
            </a:xfrm>
            <a:prstGeom prst="straightConnector1">
              <a:avLst/>
            </a:prstGeom>
            <a:noFill/>
            <a:ln w="9525" cap="flat" cmpd="sng">
              <a:solidFill>
                <a:schemeClr val="dk1"/>
              </a:solidFill>
              <a:prstDash val="solid"/>
              <a:round/>
              <a:headEnd type="none" w="sm" len="sm"/>
              <a:tailEnd type="none" w="sm" len="sm"/>
            </a:ln>
          </p:spPr>
        </p:cxnSp>
        <p:cxnSp>
          <p:nvCxnSpPr>
            <p:cNvPr id="976" name="Google Shape;976;p136"/>
            <p:cNvCxnSpPr>
              <a:stCxn id="962" idx="0"/>
              <a:endCxn id="969" idx="4"/>
            </p:cNvCxnSpPr>
            <p:nvPr/>
          </p:nvCxnSpPr>
          <p:spPr>
            <a:xfrm rot="10800000" flipH="1">
              <a:off x="3146246" y="2762795"/>
              <a:ext cx="1423200" cy="619500"/>
            </a:xfrm>
            <a:prstGeom prst="straightConnector1">
              <a:avLst/>
            </a:prstGeom>
            <a:noFill/>
            <a:ln w="9525" cap="flat" cmpd="sng">
              <a:solidFill>
                <a:schemeClr val="dk1"/>
              </a:solidFill>
              <a:prstDash val="solid"/>
              <a:round/>
              <a:headEnd type="none" w="sm" len="sm"/>
              <a:tailEnd type="none" w="sm" len="sm"/>
            </a:ln>
          </p:spPr>
        </p:cxnSp>
        <p:cxnSp>
          <p:nvCxnSpPr>
            <p:cNvPr id="977" name="Google Shape;977;p136"/>
            <p:cNvCxnSpPr>
              <a:stCxn id="963" idx="0"/>
              <a:endCxn id="969" idx="4"/>
            </p:cNvCxnSpPr>
            <p:nvPr/>
          </p:nvCxnSpPr>
          <p:spPr>
            <a:xfrm rot="10800000" flipH="1">
              <a:off x="3446129" y="2762795"/>
              <a:ext cx="1123500" cy="619500"/>
            </a:xfrm>
            <a:prstGeom prst="straightConnector1">
              <a:avLst/>
            </a:prstGeom>
            <a:noFill/>
            <a:ln w="9525" cap="flat" cmpd="sng">
              <a:solidFill>
                <a:schemeClr val="dk1"/>
              </a:solidFill>
              <a:prstDash val="solid"/>
              <a:round/>
              <a:headEnd type="none" w="sm" len="sm"/>
              <a:tailEnd type="none" w="sm" len="sm"/>
            </a:ln>
          </p:spPr>
        </p:cxnSp>
        <p:cxnSp>
          <p:nvCxnSpPr>
            <p:cNvPr id="978" name="Google Shape;978;p136"/>
            <p:cNvCxnSpPr>
              <a:stCxn id="964" idx="0"/>
              <a:endCxn id="969" idx="4"/>
            </p:cNvCxnSpPr>
            <p:nvPr/>
          </p:nvCxnSpPr>
          <p:spPr>
            <a:xfrm rot="10800000" flipH="1">
              <a:off x="3746012" y="2762795"/>
              <a:ext cx="823500" cy="619500"/>
            </a:xfrm>
            <a:prstGeom prst="straightConnector1">
              <a:avLst/>
            </a:prstGeom>
            <a:noFill/>
            <a:ln w="9525" cap="flat" cmpd="sng">
              <a:solidFill>
                <a:schemeClr val="dk1"/>
              </a:solidFill>
              <a:prstDash val="solid"/>
              <a:round/>
              <a:headEnd type="none" w="sm" len="sm"/>
              <a:tailEnd type="none" w="sm" len="sm"/>
            </a:ln>
          </p:spPr>
        </p:cxnSp>
        <p:cxnSp>
          <p:nvCxnSpPr>
            <p:cNvPr id="979" name="Google Shape;979;p136"/>
            <p:cNvCxnSpPr>
              <a:stCxn id="965" idx="0"/>
              <a:endCxn id="969" idx="4"/>
            </p:cNvCxnSpPr>
            <p:nvPr/>
          </p:nvCxnSpPr>
          <p:spPr>
            <a:xfrm rot="10800000" flipH="1">
              <a:off x="4045895" y="2762795"/>
              <a:ext cx="523500" cy="619500"/>
            </a:xfrm>
            <a:prstGeom prst="straightConnector1">
              <a:avLst/>
            </a:prstGeom>
            <a:noFill/>
            <a:ln w="9525" cap="flat" cmpd="sng">
              <a:solidFill>
                <a:schemeClr val="dk1"/>
              </a:solidFill>
              <a:prstDash val="solid"/>
              <a:round/>
              <a:headEnd type="none" w="sm" len="sm"/>
              <a:tailEnd type="none" w="sm" len="sm"/>
            </a:ln>
          </p:spPr>
        </p:cxnSp>
        <p:cxnSp>
          <p:nvCxnSpPr>
            <p:cNvPr id="980" name="Google Shape;980;p136"/>
            <p:cNvCxnSpPr>
              <a:stCxn id="966" idx="0"/>
              <a:endCxn id="969" idx="4"/>
            </p:cNvCxnSpPr>
            <p:nvPr/>
          </p:nvCxnSpPr>
          <p:spPr>
            <a:xfrm rot="10800000" flipH="1">
              <a:off x="4345778" y="2762795"/>
              <a:ext cx="223800" cy="619500"/>
            </a:xfrm>
            <a:prstGeom prst="straightConnector1">
              <a:avLst/>
            </a:prstGeom>
            <a:noFill/>
            <a:ln w="9525" cap="flat" cmpd="sng">
              <a:solidFill>
                <a:schemeClr val="dk1"/>
              </a:solidFill>
              <a:prstDash val="solid"/>
              <a:round/>
              <a:headEnd type="none" w="sm" len="sm"/>
              <a:tailEnd type="none" w="sm" len="sm"/>
            </a:ln>
          </p:spPr>
        </p:cxnSp>
        <p:cxnSp>
          <p:nvCxnSpPr>
            <p:cNvPr id="981" name="Google Shape;981;p136"/>
            <p:cNvCxnSpPr>
              <a:stCxn id="967" idx="0"/>
              <a:endCxn id="969" idx="4"/>
            </p:cNvCxnSpPr>
            <p:nvPr/>
          </p:nvCxnSpPr>
          <p:spPr>
            <a:xfrm rot="10800000">
              <a:off x="4569461" y="2762795"/>
              <a:ext cx="76200" cy="619500"/>
            </a:xfrm>
            <a:prstGeom prst="straightConnector1">
              <a:avLst/>
            </a:prstGeom>
            <a:noFill/>
            <a:ln w="9525" cap="flat" cmpd="sng">
              <a:solidFill>
                <a:schemeClr val="dk1"/>
              </a:solidFill>
              <a:prstDash val="solid"/>
              <a:round/>
              <a:headEnd type="none" w="sm" len="sm"/>
              <a:tailEnd type="none" w="sm" len="sm"/>
            </a:ln>
          </p:spPr>
        </p:cxnSp>
        <p:cxnSp>
          <p:nvCxnSpPr>
            <p:cNvPr id="982" name="Google Shape;982;p136"/>
            <p:cNvCxnSpPr>
              <a:stCxn id="968" idx="0"/>
              <a:endCxn id="969" idx="4"/>
            </p:cNvCxnSpPr>
            <p:nvPr/>
          </p:nvCxnSpPr>
          <p:spPr>
            <a:xfrm rot="10800000">
              <a:off x="4569644" y="2762794"/>
              <a:ext cx="375900" cy="619500"/>
            </a:xfrm>
            <a:prstGeom prst="straightConnector1">
              <a:avLst/>
            </a:prstGeom>
            <a:noFill/>
            <a:ln w="9525" cap="flat" cmpd="sng">
              <a:solidFill>
                <a:schemeClr val="dk1"/>
              </a:solidFill>
              <a:prstDash val="solid"/>
              <a:round/>
              <a:headEnd type="none" w="sm" len="sm"/>
              <a:tailEnd type="none" w="sm" len="sm"/>
            </a:ln>
          </p:spPr>
        </p:cxnSp>
        <p:sp>
          <p:nvSpPr>
            <p:cNvPr id="983" name="Google Shape;983;p136"/>
            <p:cNvSpPr/>
            <p:nvPr/>
          </p:nvSpPr>
          <p:spPr>
            <a:xfrm>
              <a:off x="1248698" y="3382296"/>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84" name="Google Shape;984;p136"/>
            <p:cNvSpPr/>
            <p:nvPr/>
          </p:nvSpPr>
          <p:spPr>
            <a:xfrm>
              <a:off x="1548581" y="3382296"/>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85" name="Google Shape;985;p136"/>
            <p:cNvSpPr/>
            <p:nvPr/>
          </p:nvSpPr>
          <p:spPr>
            <a:xfrm>
              <a:off x="1848464" y="3382296"/>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86" name="Google Shape;986;p136"/>
            <p:cNvSpPr/>
            <p:nvPr/>
          </p:nvSpPr>
          <p:spPr>
            <a:xfrm>
              <a:off x="2148347" y="3382296"/>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87" name="Google Shape;987;p136"/>
            <p:cNvSpPr/>
            <p:nvPr/>
          </p:nvSpPr>
          <p:spPr>
            <a:xfrm>
              <a:off x="2448230" y="3382296"/>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88" name="Google Shape;988;p136"/>
            <p:cNvSpPr/>
            <p:nvPr/>
          </p:nvSpPr>
          <p:spPr>
            <a:xfrm>
              <a:off x="2748113" y="3382296"/>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89" name="Google Shape;989;p136"/>
            <p:cNvSpPr/>
            <p:nvPr/>
          </p:nvSpPr>
          <p:spPr>
            <a:xfrm>
              <a:off x="3047996" y="3382296"/>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90" name="Google Shape;990;p136"/>
            <p:cNvSpPr/>
            <p:nvPr/>
          </p:nvSpPr>
          <p:spPr>
            <a:xfrm>
              <a:off x="3347879" y="3382296"/>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91" name="Google Shape;991;p136"/>
            <p:cNvSpPr/>
            <p:nvPr/>
          </p:nvSpPr>
          <p:spPr>
            <a:xfrm>
              <a:off x="3647762" y="3382296"/>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92" name="Google Shape;992;p136"/>
            <p:cNvSpPr/>
            <p:nvPr/>
          </p:nvSpPr>
          <p:spPr>
            <a:xfrm>
              <a:off x="3947645" y="3382296"/>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93" name="Google Shape;993;p136"/>
            <p:cNvSpPr/>
            <p:nvPr/>
          </p:nvSpPr>
          <p:spPr>
            <a:xfrm>
              <a:off x="4247528" y="3382296"/>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94" name="Google Shape;994;p136"/>
            <p:cNvSpPr/>
            <p:nvPr/>
          </p:nvSpPr>
          <p:spPr>
            <a:xfrm>
              <a:off x="4547411" y="3382296"/>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95" name="Google Shape;995;p136"/>
            <p:cNvSpPr/>
            <p:nvPr/>
          </p:nvSpPr>
          <p:spPr>
            <a:xfrm>
              <a:off x="4847294" y="3382295"/>
              <a:ext cx="196500" cy="196500"/>
            </a:xfrm>
            <a:prstGeom prst="ellipse">
              <a:avLst/>
            </a:prstGeom>
            <a:solidFill>
              <a:srgbClr val="7F7F7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96" name="Google Shape;996;p136"/>
            <p:cNvSpPr/>
            <p:nvPr/>
          </p:nvSpPr>
          <p:spPr>
            <a:xfrm>
              <a:off x="3495359" y="2443315"/>
              <a:ext cx="319500" cy="319500"/>
            </a:xfrm>
            <a:prstGeom prst="ellipse">
              <a:avLst/>
            </a:prstGeom>
            <a:solidFill>
              <a:srgbClr val="93B3D7"/>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cxnSp>
          <p:nvCxnSpPr>
            <p:cNvPr id="997" name="Google Shape;997;p136"/>
            <p:cNvCxnSpPr>
              <a:stCxn id="983" idx="0"/>
              <a:endCxn id="996" idx="4"/>
            </p:cNvCxnSpPr>
            <p:nvPr/>
          </p:nvCxnSpPr>
          <p:spPr>
            <a:xfrm rot="10800000" flipH="1">
              <a:off x="1346948" y="2762796"/>
              <a:ext cx="2308200" cy="619500"/>
            </a:xfrm>
            <a:prstGeom prst="straightConnector1">
              <a:avLst/>
            </a:prstGeom>
            <a:noFill/>
            <a:ln w="9525" cap="flat" cmpd="sng">
              <a:solidFill>
                <a:schemeClr val="dk1"/>
              </a:solidFill>
              <a:prstDash val="solid"/>
              <a:round/>
              <a:headEnd type="none" w="sm" len="sm"/>
              <a:tailEnd type="none" w="sm" len="sm"/>
            </a:ln>
          </p:spPr>
        </p:cxnSp>
        <p:cxnSp>
          <p:nvCxnSpPr>
            <p:cNvPr id="998" name="Google Shape;998;p136"/>
            <p:cNvCxnSpPr>
              <a:stCxn id="984" idx="0"/>
              <a:endCxn id="996" idx="4"/>
            </p:cNvCxnSpPr>
            <p:nvPr/>
          </p:nvCxnSpPr>
          <p:spPr>
            <a:xfrm rot="10800000" flipH="1">
              <a:off x="1646831" y="2762796"/>
              <a:ext cx="2008200" cy="619500"/>
            </a:xfrm>
            <a:prstGeom prst="straightConnector1">
              <a:avLst/>
            </a:prstGeom>
            <a:noFill/>
            <a:ln w="9525" cap="flat" cmpd="sng">
              <a:solidFill>
                <a:schemeClr val="dk1"/>
              </a:solidFill>
              <a:prstDash val="solid"/>
              <a:round/>
              <a:headEnd type="none" w="sm" len="sm"/>
              <a:tailEnd type="none" w="sm" len="sm"/>
            </a:ln>
          </p:spPr>
        </p:cxnSp>
        <p:cxnSp>
          <p:nvCxnSpPr>
            <p:cNvPr id="999" name="Google Shape;999;p136"/>
            <p:cNvCxnSpPr>
              <a:stCxn id="985" idx="0"/>
              <a:endCxn id="996" idx="4"/>
            </p:cNvCxnSpPr>
            <p:nvPr/>
          </p:nvCxnSpPr>
          <p:spPr>
            <a:xfrm rot="10800000" flipH="1">
              <a:off x="1946714" y="2762796"/>
              <a:ext cx="1708500" cy="619500"/>
            </a:xfrm>
            <a:prstGeom prst="straightConnector1">
              <a:avLst/>
            </a:prstGeom>
            <a:noFill/>
            <a:ln w="9525" cap="flat" cmpd="sng">
              <a:solidFill>
                <a:schemeClr val="dk1"/>
              </a:solidFill>
              <a:prstDash val="solid"/>
              <a:round/>
              <a:headEnd type="none" w="sm" len="sm"/>
              <a:tailEnd type="none" w="sm" len="sm"/>
            </a:ln>
          </p:spPr>
        </p:cxnSp>
        <p:cxnSp>
          <p:nvCxnSpPr>
            <p:cNvPr id="1000" name="Google Shape;1000;p136"/>
            <p:cNvCxnSpPr>
              <a:stCxn id="986" idx="0"/>
              <a:endCxn id="996" idx="4"/>
            </p:cNvCxnSpPr>
            <p:nvPr/>
          </p:nvCxnSpPr>
          <p:spPr>
            <a:xfrm rot="10800000" flipH="1">
              <a:off x="2246597" y="2762796"/>
              <a:ext cx="1408500" cy="619500"/>
            </a:xfrm>
            <a:prstGeom prst="straightConnector1">
              <a:avLst/>
            </a:prstGeom>
            <a:noFill/>
            <a:ln w="9525" cap="flat" cmpd="sng">
              <a:solidFill>
                <a:schemeClr val="dk1"/>
              </a:solidFill>
              <a:prstDash val="solid"/>
              <a:round/>
              <a:headEnd type="none" w="sm" len="sm"/>
              <a:tailEnd type="none" w="sm" len="sm"/>
            </a:ln>
          </p:spPr>
        </p:cxnSp>
        <p:cxnSp>
          <p:nvCxnSpPr>
            <p:cNvPr id="1001" name="Google Shape;1001;p136"/>
            <p:cNvCxnSpPr>
              <a:stCxn id="987" idx="0"/>
              <a:endCxn id="996" idx="4"/>
            </p:cNvCxnSpPr>
            <p:nvPr/>
          </p:nvCxnSpPr>
          <p:spPr>
            <a:xfrm rot="10800000" flipH="1">
              <a:off x="2546480" y="2762796"/>
              <a:ext cx="1108500" cy="619500"/>
            </a:xfrm>
            <a:prstGeom prst="straightConnector1">
              <a:avLst/>
            </a:prstGeom>
            <a:noFill/>
            <a:ln w="9525" cap="flat" cmpd="sng">
              <a:solidFill>
                <a:schemeClr val="dk1"/>
              </a:solidFill>
              <a:prstDash val="solid"/>
              <a:round/>
              <a:headEnd type="none" w="sm" len="sm"/>
              <a:tailEnd type="none" w="sm" len="sm"/>
            </a:ln>
          </p:spPr>
        </p:cxnSp>
        <p:cxnSp>
          <p:nvCxnSpPr>
            <p:cNvPr id="1002" name="Google Shape;1002;p136"/>
            <p:cNvCxnSpPr>
              <a:stCxn id="988" idx="0"/>
              <a:endCxn id="996" idx="4"/>
            </p:cNvCxnSpPr>
            <p:nvPr/>
          </p:nvCxnSpPr>
          <p:spPr>
            <a:xfrm rot="10800000" flipH="1">
              <a:off x="2846363" y="2762796"/>
              <a:ext cx="808800" cy="619500"/>
            </a:xfrm>
            <a:prstGeom prst="straightConnector1">
              <a:avLst/>
            </a:prstGeom>
            <a:noFill/>
            <a:ln w="9525" cap="flat" cmpd="sng">
              <a:solidFill>
                <a:schemeClr val="dk1"/>
              </a:solidFill>
              <a:prstDash val="solid"/>
              <a:round/>
              <a:headEnd type="none" w="sm" len="sm"/>
              <a:tailEnd type="none" w="sm" len="sm"/>
            </a:ln>
          </p:spPr>
        </p:cxnSp>
        <p:cxnSp>
          <p:nvCxnSpPr>
            <p:cNvPr id="1003" name="Google Shape;1003;p136"/>
            <p:cNvCxnSpPr>
              <a:stCxn id="989" idx="0"/>
              <a:endCxn id="996" idx="4"/>
            </p:cNvCxnSpPr>
            <p:nvPr/>
          </p:nvCxnSpPr>
          <p:spPr>
            <a:xfrm rot="10800000" flipH="1">
              <a:off x="3146246" y="2762796"/>
              <a:ext cx="508800" cy="619500"/>
            </a:xfrm>
            <a:prstGeom prst="straightConnector1">
              <a:avLst/>
            </a:prstGeom>
            <a:noFill/>
            <a:ln w="9525" cap="flat" cmpd="sng">
              <a:solidFill>
                <a:schemeClr val="dk1"/>
              </a:solidFill>
              <a:prstDash val="solid"/>
              <a:round/>
              <a:headEnd type="none" w="sm" len="sm"/>
              <a:tailEnd type="none" w="sm" len="sm"/>
            </a:ln>
          </p:spPr>
        </p:cxnSp>
        <p:cxnSp>
          <p:nvCxnSpPr>
            <p:cNvPr id="1004" name="Google Shape;1004;p136"/>
            <p:cNvCxnSpPr>
              <a:stCxn id="990" idx="0"/>
              <a:endCxn id="996" idx="4"/>
            </p:cNvCxnSpPr>
            <p:nvPr/>
          </p:nvCxnSpPr>
          <p:spPr>
            <a:xfrm rot="10800000" flipH="1">
              <a:off x="3446129" y="2762796"/>
              <a:ext cx="209100" cy="619500"/>
            </a:xfrm>
            <a:prstGeom prst="straightConnector1">
              <a:avLst/>
            </a:prstGeom>
            <a:noFill/>
            <a:ln w="9525" cap="flat" cmpd="sng">
              <a:solidFill>
                <a:schemeClr val="dk1"/>
              </a:solidFill>
              <a:prstDash val="solid"/>
              <a:round/>
              <a:headEnd type="none" w="sm" len="sm"/>
              <a:tailEnd type="none" w="sm" len="sm"/>
            </a:ln>
          </p:spPr>
        </p:cxnSp>
        <p:cxnSp>
          <p:nvCxnSpPr>
            <p:cNvPr id="1005" name="Google Shape;1005;p136"/>
            <p:cNvCxnSpPr>
              <a:stCxn id="991" idx="0"/>
              <a:endCxn id="996" idx="4"/>
            </p:cNvCxnSpPr>
            <p:nvPr/>
          </p:nvCxnSpPr>
          <p:spPr>
            <a:xfrm rot="10800000">
              <a:off x="3655112" y="2762796"/>
              <a:ext cx="90900" cy="619500"/>
            </a:xfrm>
            <a:prstGeom prst="straightConnector1">
              <a:avLst/>
            </a:prstGeom>
            <a:noFill/>
            <a:ln w="9525" cap="flat" cmpd="sng">
              <a:solidFill>
                <a:schemeClr val="dk1"/>
              </a:solidFill>
              <a:prstDash val="solid"/>
              <a:round/>
              <a:headEnd type="none" w="sm" len="sm"/>
              <a:tailEnd type="none" w="sm" len="sm"/>
            </a:ln>
          </p:spPr>
        </p:cxnSp>
        <p:cxnSp>
          <p:nvCxnSpPr>
            <p:cNvPr id="1006" name="Google Shape;1006;p136"/>
            <p:cNvCxnSpPr>
              <a:stCxn id="992" idx="0"/>
              <a:endCxn id="996" idx="4"/>
            </p:cNvCxnSpPr>
            <p:nvPr/>
          </p:nvCxnSpPr>
          <p:spPr>
            <a:xfrm rot="10800000">
              <a:off x="3654995" y="2762796"/>
              <a:ext cx="390900" cy="619500"/>
            </a:xfrm>
            <a:prstGeom prst="straightConnector1">
              <a:avLst/>
            </a:prstGeom>
            <a:noFill/>
            <a:ln w="9525" cap="flat" cmpd="sng">
              <a:solidFill>
                <a:schemeClr val="dk1"/>
              </a:solidFill>
              <a:prstDash val="solid"/>
              <a:round/>
              <a:headEnd type="none" w="sm" len="sm"/>
              <a:tailEnd type="none" w="sm" len="sm"/>
            </a:ln>
          </p:spPr>
        </p:cxnSp>
        <p:cxnSp>
          <p:nvCxnSpPr>
            <p:cNvPr id="1007" name="Google Shape;1007;p136"/>
            <p:cNvCxnSpPr>
              <a:stCxn id="993" idx="0"/>
              <a:endCxn id="996" idx="4"/>
            </p:cNvCxnSpPr>
            <p:nvPr/>
          </p:nvCxnSpPr>
          <p:spPr>
            <a:xfrm rot="10800000">
              <a:off x="3655178" y="2762796"/>
              <a:ext cx="690600" cy="619500"/>
            </a:xfrm>
            <a:prstGeom prst="straightConnector1">
              <a:avLst/>
            </a:prstGeom>
            <a:noFill/>
            <a:ln w="9525" cap="flat" cmpd="sng">
              <a:solidFill>
                <a:schemeClr val="dk1"/>
              </a:solidFill>
              <a:prstDash val="solid"/>
              <a:round/>
              <a:headEnd type="none" w="sm" len="sm"/>
              <a:tailEnd type="none" w="sm" len="sm"/>
            </a:ln>
          </p:spPr>
        </p:cxnSp>
        <p:cxnSp>
          <p:nvCxnSpPr>
            <p:cNvPr id="1008" name="Google Shape;1008;p136"/>
            <p:cNvCxnSpPr>
              <a:stCxn id="994" idx="0"/>
              <a:endCxn id="996" idx="4"/>
            </p:cNvCxnSpPr>
            <p:nvPr/>
          </p:nvCxnSpPr>
          <p:spPr>
            <a:xfrm rot="10800000">
              <a:off x="3655061" y="2762796"/>
              <a:ext cx="990600" cy="619500"/>
            </a:xfrm>
            <a:prstGeom prst="straightConnector1">
              <a:avLst/>
            </a:prstGeom>
            <a:noFill/>
            <a:ln w="9525" cap="flat" cmpd="sng">
              <a:solidFill>
                <a:schemeClr val="dk1"/>
              </a:solidFill>
              <a:prstDash val="solid"/>
              <a:round/>
              <a:headEnd type="none" w="sm" len="sm"/>
              <a:tailEnd type="none" w="sm" len="sm"/>
            </a:ln>
          </p:spPr>
        </p:cxnSp>
        <p:cxnSp>
          <p:nvCxnSpPr>
            <p:cNvPr id="1009" name="Google Shape;1009;p136"/>
            <p:cNvCxnSpPr>
              <a:stCxn id="995" idx="0"/>
              <a:endCxn id="996" idx="4"/>
            </p:cNvCxnSpPr>
            <p:nvPr/>
          </p:nvCxnSpPr>
          <p:spPr>
            <a:xfrm rot="10800000">
              <a:off x="3655244" y="2762795"/>
              <a:ext cx="1290300" cy="619500"/>
            </a:xfrm>
            <a:prstGeom prst="straightConnector1">
              <a:avLst/>
            </a:prstGeom>
            <a:noFill/>
            <a:ln w="9525" cap="flat" cmpd="sng">
              <a:solidFill>
                <a:schemeClr val="dk1"/>
              </a:solidFill>
              <a:prstDash val="solid"/>
              <a:round/>
              <a:headEnd type="none" w="sm" len="sm"/>
              <a:tailEnd type="none" w="sm" len="sm"/>
            </a:ln>
          </p:spPr>
        </p:cxnSp>
        <p:grpSp>
          <p:nvGrpSpPr>
            <p:cNvPr id="1010" name="Google Shape;1010;p136"/>
            <p:cNvGrpSpPr/>
            <p:nvPr/>
          </p:nvGrpSpPr>
          <p:grpSpPr>
            <a:xfrm>
              <a:off x="4867655" y="3666353"/>
              <a:ext cx="155565" cy="402444"/>
              <a:chOff x="4842771" y="3772319"/>
              <a:chExt cx="201300" cy="402444"/>
            </a:xfrm>
          </p:grpSpPr>
          <p:cxnSp>
            <p:nvCxnSpPr>
              <p:cNvPr id="1011" name="Google Shape;1011;p136"/>
              <p:cNvCxnSpPr/>
              <p:nvPr/>
            </p:nvCxnSpPr>
            <p:spPr>
              <a:xfrm>
                <a:off x="4842771" y="377231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12" name="Google Shape;1012;p136"/>
              <p:cNvCxnSpPr/>
              <p:nvPr/>
            </p:nvCxnSpPr>
            <p:spPr>
              <a:xfrm>
                <a:off x="4842771" y="380565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13" name="Google Shape;1013;p136"/>
              <p:cNvCxnSpPr/>
              <p:nvPr/>
            </p:nvCxnSpPr>
            <p:spPr>
              <a:xfrm>
                <a:off x="4842771" y="3838993"/>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14" name="Google Shape;1014;p136"/>
              <p:cNvCxnSpPr/>
              <p:nvPr/>
            </p:nvCxnSpPr>
            <p:spPr>
              <a:xfrm>
                <a:off x="4842771" y="3872330"/>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15" name="Google Shape;1015;p136"/>
              <p:cNvCxnSpPr/>
              <p:nvPr/>
            </p:nvCxnSpPr>
            <p:spPr>
              <a:xfrm>
                <a:off x="4842771" y="3905667"/>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16" name="Google Shape;1016;p136"/>
              <p:cNvCxnSpPr/>
              <p:nvPr/>
            </p:nvCxnSpPr>
            <p:spPr>
              <a:xfrm>
                <a:off x="4842771" y="3939004"/>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17" name="Google Shape;1017;p136"/>
              <p:cNvCxnSpPr/>
              <p:nvPr/>
            </p:nvCxnSpPr>
            <p:spPr>
              <a:xfrm>
                <a:off x="4842771" y="3972341"/>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18" name="Google Shape;1018;p136"/>
              <p:cNvCxnSpPr/>
              <p:nvPr/>
            </p:nvCxnSpPr>
            <p:spPr>
              <a:xfrm>
                <a:off x="4842771" y="4005678"/>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19" name="Google Shape;1019;p136"/>
              <p:cNvCxnSpPr/>
              <p:nvPr/>
            </p:nvCxnSpPr>
            <p:spPr>
              <a:xfrm>
                <a:off x="4842771" y="4039015"/>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20" name="Google Shape;1020;p136"/>
              <p:cNvCxnSpPr/>
              <p:nvPr/>
            </p:nvCxnSpPr>
            <p:spPr>
              <a:xfrm>
                <a:off x="4842771" y="4072352"/>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21" name="Google Shape;1021;p136"/>
              <p:cNvCxnSpPr/>
              <p:nvPr/>
            </p:nvCxnSpPr>
            <p:spPr>
              <a:xfrm>
                <a:off x="4842771" y="410568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22" name="Google Shape;1022;p136"/>
              <p:cNvCxnSpPr/>
              <p:nvPr/>
            </p:nvCxnSpPr>
            <p:spPr>
              <a:xfrm>
                <a:off x="4842771" y="413902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23" name="Google Shape;1023;p136"/>
              <p:cNvCxnSpPr/>
              <p:nvPr/>
            </p:nvCxnSpPr>
            <p:spPr>
              <a:xfrm>
                <a:off x="4842771" y="4172363"/>
                <a:ext cx="201300" cy="2400"/>
              </a:xfrm>
              <a:prstGeom prst="straightConnector1">
                <a:avLst/>
              </a:prstGeom>
              <a:noFill/>
              <a:ln w="19050" cap="rnd" cmpd="sng">
                <a:solidFill>
                  <a:srgbClr val="4A7DBA"/>
                </a:solidFill>
                <a:prstDash val="solid"/>
                <a:round/>
                <a:headEnd type="none" w="sm" len="sm"/>
                <a:tailEnd type="none" w="sm" len="sm"/>
              </a:ln>
            </p:spPr>
          </p:cxnSp>
        </p:grpSp>
        <p:grpSp>
          <p:nvGrpSpPr>
            <p:cNvPr id="1024" name="Google Shape;1024;p136"/>
            <p:cNvGrpSpPr/>
            <p:nvPr/>
          </p:nvGrpSpPr>
          <p:grpSpPr>
            <a:xfrm>
              <a:off x="4567772" y="3666353"/>
              <a:ext cx="155565" cy="402444"/>
              <a:chOff x="4842771" y="3772319"/>
              <a:chExt cx="201300" cy="402444"/>
            </a:xfrm>
          </p:grpSpPr>
          <p:cxnSp>
            <p:nvCxnSpPr>
              <p:cNvPr id="1025" name="Google Shape;1025;p136"/>
              <p:cNvCxnSpPr/>
              <p:nvPr/>
            </p:nvCxnSpPr>
            <p:spPr>
              <a:xfrm>
                <a:off x="4842771" y="377231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26" name="Google Shape;1026;p136"/>
              <p:cNvCxnSpPr/>
              <p:nvPr/>
            </p:nvCxnSpPr>
            <p:spPr>
              <a:xfrm>
                <a:off x="4842771" y="380565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27" name="Google Shape;1027;p136"/>
              <p:cNvCxnSpPr/>
              <p:nvPr/>
            </p:nvCxnSpPr>
            <p:spPr>
              <a:xfrm>
                <a:off x="4842771" y="3838993"/>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28" name="Google Shape;1028;p136"/>
              <p:cNvCxnSpPr/>
              <p:nvPr/>
            </p:nvCxnSpPr>
            <p:spPr>
              <a:xfrm>
                <a:off x="4842771" y="3872330"/>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29" name="Google Shape;1029;p136"/>
              <p:cNvCxnSpPr/>
              <p:nvPr/>
            </p:nvCxnSpPr>
            <p:spPr>
              <a:xfrm>
                <a:off x="4842771" y="3905667"/>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30" name="Google Shape;1030;p136"/>
              <p:cNvCxnSpPr/>
              <p:nvPr/>
            </p:nvCxnSpPr>
            <p:spPr>
              <a:xfrm>
                <a:off x="4842771" y="3939004"/>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31" name="Google Shape;1031;p136"/>
              <p:cNvCxnSpPr/>
              <p:nvPr/>
            </p:nvCxnSpPr>
            <p:spPr>
              <a:xfrm>
                <a:off x="4842771" y="3972341"/>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32" name="Google Shape;1032;p136"/>
              <p:cNvCxnSpPr/>
              <p:nvPr/>
            </p:nvCxnSpPr>
            <p:spPr>
              <a:xfrm>
                <a:off x="4842771" y="4005678"/>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33" name="Google Shape;1033;p136"/>
              <p:cNvCxnSpPr/>
              <p:nvPr/>
            </p:nvCxnSpPr>
            <p:spPr>
              <a:xfrm>
                <a:off x="4842771" y="4039015"/>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34" name="Google Shape;1034;p136"/>
              <p:cNvCxnSpPr/>
              <p:nvPr/>
            </p:nvCxnSpPr>
            <p:spPr>
              <a:xfrm>
                <a:off x="4842771" y="4072352"/>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35" name="Google Shape;1035;p136"/>
              <p:cNvCxnSpPr/>
              <p:nvPr/>
            </p:nvCxnSpPr>
            <p:spPr>
              <a:xfrm>
                <a:off x="4842771" y="410568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36" name="Google Shape;1036;p136"/>
              <p:cNvCxnSpPr/>
              <p:nvPr/>
            </p:nvCxnSpPr>
            <p:spPr>
              <a:xfrm>
                <a:off x="4842771" y="413902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37" name="Google Shape;1037;p136"/>
              <p:cNvCxnSpPr/>
              <p:nvPr/>
            </p:nvCxnSpPr>
            <p:spPr>
              <a:xfrm>
                <a:off x="4842771" y="4172363"/>
                <a:ext cx="201300" cy="2400"/>
              </a:xfrm>
              <a:prstGeom prst="straightConnector1">
                <a:avLst/>
              </a:prstGeom>
              <a:noFill/>
              <a:ln w="19050" cap="rnd" cmpd="sng">
                <a:solidFill>
                  <a:srgbClr val="4A7DBA"/>
                </a:solidFill>
                <a:prstDash val="solid"/>
                <a:round/>
                <a:headEnd type="none" w="sm" len="sm"/>
                <a:tailEnd type="none" w="sm" len="sm"/>
              </a:ln>
            </p:spPr>
          </p:cxnSp>
        </p:grpSp>
        <p:grpSp>
          <p:nvGrpSpPr>
            <p:cNvPr id="1038" name="Google Shape;1038;p136"/>
            <p:cNvGrpSpPr/>
            <p:nvPr/>
          </p:nvGrpSpPr>
          <p:grpSpPr>
            <a:xfrm>
              <a:off x="4267889" y="3666353"/>
              <a:ext cx="155565" cy="402444"/>
              <a:chOff x="4842771" y="3772319"/>
              <a:chExt cx="201300" cy="402444"/>
            </a:xfrm>
          </p:grpSpPr>
          <p:cxnSp>
            <p:nvCxnSpPr>
              <p:cNvPr id="1039" name="Google Shape;1039;p136"/>
              <p:cNvCxnSpPr/>
              <p:nvPr/>
            </p:nvCxnSpPr>
            <p:spPr>
              <a:xfrm>
                <a:off x="4842771" y="377231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40" name="Google Shape;1040;p136"/>
              <p:cNvCxnSpPr/>
              <p:nvPr/>
            </p:nvCxnSpPr>
            <p:spPr>
              <a:xfrm>
                <a:off x="4842771" y="380565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41" name="Google Shape;1041;p136"/>
              <p:cNvCxnSpPr/>
              <p:nvPr/>
            </p:nvCxnSpPr>
            <p:spPr>
              <a:xfrm>
                <a:off x="4842771" y="3838993"/>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42" name="Google Shape;1042;p136"/>
              <p:cNvCxnSpPr/>
              <p:nvPr/>
            </p:nvCxnSpPr>
            <p:spPr>
              <a:xfrm>
                <a:off x="4842771" y="3872330"/>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43" name="Google Shape;1043;p136"/>
              <p:cNvCxnSpPr/>
              <p:nvPr/>
            </p:nvCxnSpPr>
            <p:spPr>
              <a:xfrm>
                <a:off x="4842771" y="3905667"/>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44" name="Google Shape;1044;p136"/>
              <p:cNvCxnSpPr/>
              <p:nvPr/>
            </p:nvCxnSpPr>
            <p:spPr>
              <a:xfrm>
                <a:off x="4842771" y="3939004"/>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45" name="Google Shape;1045;p136"/>
              <p:cNvCxnSpPr/>
              <p:nvPr/>
            </p:nvCxnSpPr>
            <p:spPr>
              <a:xfrm>
                <a:off x="4842771" y="3972341"/>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46" name="Google Shape;1046;p136"/>
              <p:cNvCxnSpPr/>
              <p:nvPr/>
            </p:nvCxnSpPr>
            <p:spPr>
              <a:xfrm>
                <a:off x="4842771" y="4005678"/>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47" name="Google Shape;1047;p136"/>
              <p:cNvCxnSpPr/>
              <p:nvPr/>
            </p:nvCxnSpPr>
            <p:spPr>
              <a:xfrm>
                <a:off x="4842771" y="4039015"/>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48" name="Google Shape;1048;p136"/>
              <p:cNvCxnSpPr/>
              <p:nvPr/>
            </p:nvCxnSpPr>
            <p:spPr>
              <a:xfrm>
                <a:off x="4842771" y="4072352"/>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49" name="Google Shape;1049;p136"/>
              <p:cNvCxnSpPr/>
              <p:nvPr/>
            </p:nvCxnSpPr>
            <p:spPr>
              <a:xfrm>
                <a:off x="4842771" y="410568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50" name="Google Shape;1050;p136"/>
              <p:cNvCxnSpPr/>
              <p:nvPr/>
            </p:nvCxnSpPr>
            <p:spPr>
              <a:xfrm>
                <a:off x="4842771" y="413902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51" name="Google Shape;1051;p136"/>
              <p:cNvCxnSpPr/>
              <p:nvPr/>
            </p:nvCxnSpPr>
            <p:spPr>
              <a:xfrm>
                <a:off x="4842771" y="4172363"/>
                <a:ext cx="201300" cy="2400"/>
              </a:xfrm>
              <a:prstGeom prst="straightConnector1">
                <a:avLst/>
              </a:prstGeom>
              <a:noFill/>
              <a:ln w="19050" cap="rnd" cmpd="sng">
                <a:solidFill>
                  <a:srgbClr val="4A7DBA"/>
                </a:solidFill>
                <a:prstDash val="solid"/>
                <a:round/>
                <a:headEnd type="none" w="sm" len="sm"/>
                <a:tailEnd type="none" w="sm" len="sm"/>
              </a:ln>
            </p:spPr>
          </p:cxnSp>
        </p:grpSp>
        <p:grpSp>
          <p:nvGrpSpPr>
            <p:cNvPr id="1052" name="Google Shape;1052;p136"/>
            <p:cNvGrpSpPr/>
            <p:nvPr/>
          </p:nvGrpSpPr>
          <p:grpSpPr>
            <a:xfrm>
              <a:off x="3968006" y="3666353"/>
              <a:ext cx="155565" cy="402444"/>
              <a:chOff x="4842771" y="3772319"/>
              <a:chExt cx="201300" cy="402444"/>
            </a:xfrm>
          </p:grpSpPr>
          <p:cxnSp>
            <p:nvCxnSpPr>
              <p:cNvPr id="1053" name="Google Shape;1053;p136"/>
              <p:cNvCxnSpPr/>
              <p:nvPr/>
            </p:nvCxnSpPr>
            <p:spPr>
              <a:xfrm>
                <a:off x="4842771" y="377231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54" name="Google Shape;1054;p136"/>
              <p:cNvCxnSpPr/>
              <p:nvPr/>
            </p:nvCxnSpPr>
            <p:spPr>
              <a:xfrm>
                <a:off x="4842771" y="380565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55" name="Google Shape;1055;p136"/>
              <p:cNvCxnSpPr/>
              <p:nvPr/>
            </p:nvCxnSpPr>
            <p:spPr>
              <a:xfrm>
                <a:off x="4842771" y="3838993"/>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56" name="Google Shape;1056;p136"/>
              <p:cNvCxnSpPr/>
              <p:nvPr/>
            </p:nvCxnSpPr>
            <p:spPr>
              <a:xfrm>
                <a:off x="4842771" y="3872330"/>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57" name="Google Shape;1057;p136"/>
              <p:cNvCxnSpPr/>
              <p:nvPr/>
            </p:nvCxnSpPr>
            <p:spPr>
              <a:xfrm>
                <a:off x="4842771" y="3905667"/>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58" name="Google Shape;1058;p136"/>
              <p:cNvCxnSpPr/>
              <p:nvPr/>
            </p:nvCxnSpPr>
            <p:spPr>
              <a:xfrm>
                <a:off x="4842771" y="3939004"/>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59" name="Google Shape;1059;p136"/>
              <p:cNvCxnSpPr/>
              <p:nvPr/>
            </p:nvCxnSpPr>
            <p:spPr>
              <a:xfrm>
                <a:off x="4842771" y="3972341"/>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60" name="Google Shape;1060;p136"/>
              <p:cNvCxnSpPr/>
              <p:nvPr/>
            </p:nvCxnSpPr>
            <p:spPr>
              <a:xfrm>
                <a:off x="4842771" y="4005678"/>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61" name="Google Shape;1061;p136"/>
              <p:cNvCxnSpPr/>
              <p:nvPr/>
            </p:nvCxnSpPr>
            <p:spPr>
              <a:xfrm>
                <a:off x="4842771" y="4039015"/>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62" name="Google Shape;1062;p136"/>
              <p:cNvCxnSpPr/>
              <p:nvPr/>
            </p:nvCxnSpPr>
            <p:spPr>
              <a:xfrm>
                <a:off x="4842771" y="4072352"/>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63" name="Google Shape;1063;p136"/>
              <p:cNvCxnSpPr/>
              <p:nvPr/>
            </p:nvCxnSpPr>
            <p:spPr>
              <a:xfrm>
                <a:off x="4842771" y="410568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64" name="Google Shape;1064;p136"/>
              <p:cNvCxnSpPr/>
              <p:nvPr/>
            </p:nvCxnSpPr>
            <p:spPr>
              <a:xfrm>
                <a:off x="4842771" y="413902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65" name="Google Shape;1065;p136"/>
              <p:cNvCxnSpPr/>
              <p:nvPr/>
            </p:nvCxnSpPr>
            <p:spPr>
              <a:xfrm>
                <a:off x="4842771" y="4172363"/>
                <a:ext cx="201300" cy="2400"/>
              </a:xfrm>
              <a:prstGeom prst="straightConnector1">
                <a:avLst/>
              </a:prstGeom>
              <a:noFill/>
              <a:ln w="19050" cap="rnd" cmpd="sng">
                <a:solidFill>
                  <a:srgbClr val="4A7DBA"/>
                </a:solidFill>
                <a:prstDash val="solid"/>
                <a:round/>
                <a:headEnd type="none" w="sm" len="sm"/>
                <a:tailEnd type="none" w="sm" len="sm"/>
              </a:ln>
            </p:spPr>
          </p:cxnSp>
        </p:grpSp>
        <p:grpSp>
          <p:nvGrpSpPr>
            <p:cNvPr id="1066" name="Google Shape;1066;p136"/>
            <p:cNvGrpSpPr/>
            <p:nvPr/>
          </p:nvGrpSpPr>
          <p:grpSpPr>
            <a:xfrm>
              <a:off x="3668123" y="3666353"/>
              <a:ext cx="155565" cy="402444"/>
              <a:chOff x="4842771" y="3772319"/>
              <a:chExt cx="201300" cy="402444"/>
            </a:xfrm>
          </p:grpSpPr>
          <p:cxnSp>
            <p:nvCxnSpPr>
              <p:cNvPr id="1067" name="Google Shape;1067;p136"/>
              <p:cNvCxnSpPr/>
              <p:nvPr/>
            </p:nvCxnSpPr>
            <p:spPr>
              <a:xfrm>
                <a:off x="4842771" y="377231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68" name="Google Shape;1068;p136"/>
              <p:cNvCxnSpPr/>
              <p:nvPr/>
            </p:nvCxnSpPr>
            <p:spPr>
              <a:xfrm>
                <a:off x="4842771" y="380565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69" name="Google Shape;1069;p136"/>
              <p:cNvCxnSpPr/>
              <p:nvPr/>
            </p:nvCxnSpPr>
            <p:spPr>
              <a:xfrm>
                <a:off x="4842771" y="3838993"/>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70" name="Google Shape;1070;p136"/>
              <p:cNvCxnSpPr/>
              <p:nvPr/>
            </p:nvCxnSpPr>
            <p:spPr>
              <a:xfrm>
                <a:off x="4842771" y="3872330"/>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71" name="Google Shape;1071;p136"/>
              <p:cNvCxnSpPr/>
              <p:nvPr/>
            </p:nvCxnSpPr>
            <p:spPr>
              <a:xfrm>
                <a:off x="4842771" y="3905667"/>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72" name="Google Shape;1072;p136"/>
              <p:cNvCxnSpPr/>
              <p:nvPr/>
            </p:nvCxnSpPr>
            <p:spPr>
              <a:xfrm>
                <a:off x="4842771" y="3939004"/>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73" name="Google Shape;1073;p136"/>
              <p:cNvCxnSpPr/>
              <p:nvPr/>
            </p:nvCxnSpPr>
            <p:spPr>
              <a:xfrm>
                <a:off x="4842771" y="3972341"/>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74" name="Google Shape;1074;p136"/>
              <p:cNvCxnSpPr/>
              <p:nvPr/>
            </p:nvCxnSpPr>
            <p:spPr>
              <a:xfrm>
                <a:off x="4842771" y="4005678"/>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75" name="Google Shape;1075;p136"/>
              <p:cNvCxnSpPr/>
              <p:nvPr/>
            </p:nvCxnSpPr>
            <p:spPr>
              <a:xfrm>
                <a:off x="4842771" y="4039015"/>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76" name="Google Shape;1076;p136"/>
              <p:cNvCxnSpPr/>
              <p:nvPr/>
            </p:nvCxnSpPr>
            <p:spPr>
              <a:xfrm>
                <a:off x="4842771" y="4072352"/>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77" name="Google Shape;1077;p136"/>
              <p:cNvCxnSpPr/>
              <p:nvPr/>
            </p:nvCxnSpPr>
            <p:spPr>
              <a:xfrm>
                <a:off x="4842771" y="410568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78" name="Google Shape;1078;p136"/>
              <p:cNvCxnSpPr/>
              <p:nvPr/>
            </p:nvCxnSpPr>
            <p:spPr>
              <a:xfrm>
                <a:off x="4842771" y="413902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79" name="Google Shape;1079;p136"/>
              <p:cNvCxnSpPr/>
              <p:nvPr/>
            </p:nvCxnSpPr>
            <p:spPr>
              <a:xfrm>
                <a:off x="4842771" y="4172363"/>
                <a:ext cx="201300" cy="2400"/>
              </a:xfrm>
              <a:prstGeom prst="straightConnector1">
                <a:avLst/>
              </a:prstGeom>
              <a:noFill/>
              <a:ln w="19050" cap="rnd" cmpd="sng">
                <a:solidFill>
                  <a:srgbClr val="4A7DBA"/>
                </a:solidFill>
                <a:prstDash val="solid"/>
                <a:round/>
                <a:headEnd type="none" w="sm" len="sm"/>
                <a:tailEnd type="none" w="sm" len="sm"/>
              </a:ln>
            </p:spPr>
          </p:cxnSp>
        </p:grpSp>
        <p:grpSp>
          <p:nvGrpSpPr>
            <p:cNvPr id="1080" name="Google Shape;1080;p136"/>
            <p:cNvGrpSpPr/>
            <p:nvPr/>
          </p:nvGrpSpPr>
          <p:grpSpPr>
            <a:xfrm>
              <a:off x="3368240" y="3666353"/>
              <a:ext cx="155565" cy="402444"/>
              <a:chOff x="4842771" y="3772319"/>
              <a:chExt cx="201300" cy="402444"/>
            </a:xfrm>
          </p:grpSpPr>
          <p:cxnSp>
            <p:nvCxnSpPr>
              <p:cNvPr id="1081" name="Google Shape;1081;p136"/>
              <p:cNvCxnSpPr/>
              <p:nvPr/>
            </p:nvCxnSpPr>
            <p:spPr>
              <a:xfrm>
                <a:off x="4842771" y="377231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82" name="Google Shape;1082;p136"/>
              <p:cNvCxnSpPr/>
              <p:nvPr/>
            </p:nvCxnSpPr>
            <p:spPr>
              <a:xfrm>
                <a:off x="4842771" y="380565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83" name="Google Shape;1083;p136"/>
              <p:cNvCxnSpPr/>
              <p:nvPr/>
            </p:nvCxnSpPr>
            <p:spPr>
              <a:xfrm>
                <a:off x="4842771" y="3838993"/>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84" name="Google Shape;1084;p136"/>
              <p:cNvCxnSpPr/>
              <p:nvPr/>
            </p:nvCxnSpPr>
            <p:spPr>
              <a:xfrm>
                <a:off x="4842771" y="3872330"/>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85" name="Google Shape;1085;p136"/>
              <p:cNvCxnSpPr/>
              <p:nvPr/>
            </p:nvCxnSpPr>
            <p:spPr>
              <a:xfrm>
                <a:off x="4842771" y="3905667"/>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86" name="Google Shape;1086;p136"/>
              <p:cNvCxnSpPr/>
              <p:nvPr/>
            </p:nvCxnSpPr>
            <p:spPr>
              <a:xfrm>
                <a:off x="4842771" y="3939004"/>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87" name="Google Shape;1087;p136"/>
              <p:cNvCxnSpPr/>
              <p:nvPr/>
            </p:nvCxnSpPr>
            <p:spPr>
              <a:xfrm>
                <a:off x="4842771" y="3972341"/>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88" name="Google Shape;1088;p136"/>
              <p:cNvCxnSpPr/>
              <p:nvPr/>
            </p:nvCxnSpPr>
            <p:spPr>
              <a:xfrm>
                <a:off x="4842771" y="4005678"/>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89" name="Google Shape;1089;p136"/>
              <p:cNvCxnSpPr/>
              <p:nvPr/>
            </p:nvCxnSpPr>
            <p:spPr>
              <a:xfrm>
                <a:off x="4842771" y="4039015"/>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90" name="Google Shape;1090;p136"/>
              <p:cNvCxnSpPr/>
              <p:nvPr/>
            </p:nvCxnSpPr>
            <p:spPr>
              <a:xfrm>
                <a:off x="4842771" y="4072352"/>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91" name="Google Shape;1091;p136"/>
              <p:cNvCxnSpPr/>
              <p:nvPr/>
            </p:nvCxnSpPr>
            <p:spPr>
              <a:xfrm>
                <a:off x="4842771" y="410568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92" name="Google Shape;1092;p136"/>
              <p:cNvCxnSpPr/>
              <p:nvPr/>
            </p:nvCxnSpPr>
            <p:spPr>
              <a:xfrm>
                <a:off x="4842771" y="413902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93" name="Google Shape;1093;p136"/>
              <p:cNvCxnSpPr/>
              <p:nvPr/>
            </p:nvCxnSpPr>
            <p:spPr>
              <a:xfrm>
                <a:off x="4842771" y="4172363"/>
                <a:ext cx="201300" cy="2400"/>
              </a:xfrm>
              <a:prstGeom prst="straightConnector1">
                <a:avLst/>
              </a:prstGeom>
              <a:noFill/>
              <a:ln w="19050" cap="rnd" cmpd="sng">
                <a:solidFill>
                  <a:srgbClr val="4A7DBA"/>
                </a:solidFill>
                <a:prstDash val="solid"/>
                <a:round/>
                <a:headEnd type="none" w="sm" len="sm"/>
                <a:tailEnd type="none" w="sm" len="sm"/>
              </a:ln>
            </p:spPr>
          </p:cxnSp>
        </p:grpSp>
        <p:grpSp>
          <p:nvGrpSpPr>
            <p:cNvPr id="1094" name="Google Shape;1094;p136"/>
            <p:cNvGrpSpPr/>
            <p:nvPr/>
          </p:nvGrpSpPr>
          <p:grpSpPr>
            <a:xfrm>
              <a:off x="3068357" y="3666353"/>
              <a:ext cx="155565" cy="402444"/>
              <a:chOff x="4842771" y="3772319"/>
              <a:chExt cx="201300" cy="402444"/>
            </a:xfrm>
          </p:grpSpPr>
          <p:cxnSp>
            <p:nvCxnSpPr>
              <p:cNvPr id="1095" name="Google Shape;1095;p136"/>
              <p:cNvCxnSpPr/>
              <p:nvPr/>
            </p:nvCxnSpPr>
            <p:spPr>
              <a:xfrm>
                <a:off x="4842771" y="377231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96" name="Google Shape;1096;p136"/>
              <p:cNvCxnSpPr/>
              <p:nvPr/>
            </p:nvCxnSpPr>
            <p:spPr>
              <a:xfrm>
                <a:off x="4842771" y="380565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97" name="Google Shape;1097;p136"/>
              <p:cNvCxnSpPr/>
              <p:nvPr/>
            </p:nvCxnSpPr>
            <p:spPr>
              <a:xfrm>
                <a:off x="4842771" y="3838993"/>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98" name="Google Shape;1098;p136"/>
              <p:cNvCxnSpPr/>
              <p:nvPr/>
            </p:nvCxnSpPr>
            <p:spPr>
              <a:xfrm>
                <a:off x="4842771" y="3872330"/>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099" name="Google Shape;1099;p136"/>
              <p:cNvCxnSpPr/>
              <p:nvPr/>
            </p:nvCxnSpPr>
            <p:spPr>
              <a:xfrm>
                <a:off x="4842771" y="3905667"/>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00" name="Google Shape;1100;p136"/>
              <p:cNvCxnSpPr/>
              <p:nvPr/>
            </p:nvCxnSpPr>
            <p:spPr>
              <a:xfrm>
                <a:off x="4842771" y="3939004"/>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01" name="Google Shape;1101;p136"/>
              <p:cNvCxnSpPr/>
              <p:nvPr/>
            </p:nvCxnSpPr>
            <p:spPr>
              <a:xfrm>
                <a:off x="4842771" y="3972341"/>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02" name="Google Shape;1102;p136"/>
              <p:cNvCxnSpPr/>
              <p:nvPr/>
            </p:nvCxnSpPr>
            <p:spPr>
              <a:xfrm>
                <a:off x="4842771" y="4005678"/>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03" name="Google Shape;1103;p136"/>
              <p:cNvCxnSpPr/>
              <p:nvPr/>
            </p:nvCxnSpPr>
            <p:spPr>
              <a:xfrm>
                <a:off x="4842771" y="4039015"/>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04" name="Google Shape;1104;p136"/>
              <p:cNvCxnSpPr/>
              <p:nvPr/>
            </p:nvCxnSpPr>
            <p:spPr>
              <a:xfrm>
                <a:off x="4842771" y="4072352"/>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05" name="Google Shape;1105;p136"/>
              <p:cNvCxnSpPr/>
              <p:nvPr/>
            </p:nvCxnSpPr>
            <p:spPr>
              <a:xfrm>
                <a:off x="4842771" y="410568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06" name="Google Shape;1106;p136"/>
              <p:cNvCxnSpPr/>
              <p:nvPr/>
            </p:nvCxnSpPr>
            <p:spPr>
              <a:xfrm>
                <a:off x="4842771" y="413902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07" name="Google Shape;1107;p136"/>
              <p:cNvCxnSpPr/>
              <p:nvPr/>
            </p:nvCxnSpPr>
            <p:spPr>
              <a:xfrm>
                <a:off x="4842771" y="4172363"/>
                <a:ext cx="201300" cy="2400"/>
              </a:xfrm>
              <a:prstGeom prst="straightConnector1">
                <a:avLst/>
              </a:prstGeom>
              <a:noFill/>
              <a:ln w="19050" cap="rnd" cmpd="sng">
                <a:solidFill>
                  <a:srgbClr val="4A7DBA"/>
                </a:solidFill>
                <a:prstDash val="solid"/>
                <a:round/>
                <a:headEnd type="none" w="sm" len="sm"/>
                <a:tailEnd type="none" w="sm" len="sm"/>
              </a:ln>
            </p:spPr>
          </p:cxnSp>
        </p:grpSp>
        <p:grpSp>
          <p:nvGrpSpPr>
            <p:cNvPr id="1108" name="Google Shape;1108;p136"/>
            <p:cNvGrpSpPr/>
            <p:nvPr/>
          </p:nvGrpSpPr>
          <p:grpSpPr>
            <a:xfrm>
              <a:off x="2768473" y="3666353"/>
              <a:ext cx="155565" cy="402444"/>
              <a:chOff x="4842771" y="3772319"/>
              <a:chExt cx="201300" cy="402444"/>
            </a:xfrm>
          </p:grpSpPr>
          <p:cxnSp>
            <p:nvCxnSpPr>
              <p:cNvPr id="1109" name="Google Shape;1109;p136"/>
              <p:cNvCxnSpPr/>
              <p:nvPr/>
            </p:nvCxnSpPr>
            <p:spPr>
              <a:xfrm>
                <a:off x="4842771" y="377231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10" name="Google Shape;1110;p136"/>
              <p:cNvCxnSpPr/>
              <p:nvPr/>
            </p:nvCxnSpPr>
            <p:spPr>
              <a:xfrm>
                <a:off x="4842771" y="380565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11" name="Google Shape;1111;p136"/>
              <p:cNvCxnSpPr/>
              <p:nvPr/>
            </p:nvCxnSpPr>
            <p:spPr>
              <a:xfrm>
                <a:off x="4842771" y="3838993"/>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12" name="Google Shape;1112;p136"/>
              <p:cNvCxnSpPr/>
              <p:nvPr/>
            </p:nvCxnSpPr>
            <p:spPr>
              <a:xfrm>
                <a:off x="4842771" y="3872330"/>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13" name="Google Shape;1113;p136"/>
              <p:cNvCxnSpPr/>
              <p:nvPr/>
            </p:nvCxnSpPr>
            <p:spPr>
              <a:xfrm>
                <a:off x="4842771" y="3905667"/>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14" name="Google Shape;1114;p136"/>
              <p:cNvCxnSpPr/>
              <p:nvPr/>
            </p:nvCxnSpPr>
            <p:spPr>
              <a:xfrm>
                <a:off x="4842771" y="3939004"/>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15" name="Google Shape;1115;p136"/>
              <p:cNvCxnSpPr/>
              <p:nvPr/>
            </p:nvCxnSpPr>
            <p:spPr>
              <a:xfrm>
                <a:off x="4842771" y="3972341"/>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16" name="Google Shape;1116;p136"/>
              <p:cNvCxnSpPr/>
              <p:nvPr/>
            </p:nvCxnSpPr>
            <p:spPr>
              <a:xfrm>
                <a:off x="4842771" y="4005678"/>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17" name="Google Shape;1117;p136"/>
              <p:cNvCxnSpPr/>
              <p:nvPr/>
            </p:nvCxnSpPr>
            <p:spPr>
              <a:xfrm>
                <a:off x="4842771" y="4039015"/>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18" name="Google Shape;1118;p136"/>
              <p:cNvCxnSpPr/>
              <p:nvPr/>
            </p:nvCxnSpPr>
            <p:spPr>
              <a:xfrm>
                <a:off x="4842771" y="4072352"/>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19" name="Google Shape;1119;p136"/>
              <p:cNvCxnSpPr/>
              <p:nvPr/>
            </p:nvCxnSpPr>
            <p:spPr>
              <a:xfrm>
                <a:off x="4842771" y="410568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20" name="Google Shape;1120;p136"/>
              <p:cNvCxnSpPr/>
              <p:nvPr/>
            </p:nvCxnSpPr>
            <p:spPr>
              <a:xfrm>
                <a:off x="4842771" y="413902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21" name="Google Shape;1121;p136"/>
              <p:cNvCxnSpPr/>
              <p:nvPr/>
            </p:nvCxnSpPr>
            <p:spPr>
              <a:xfrm>
                <a:off x="4842771" y="4172363"/>
                <a:ext cx="201300" cy="2400"/>
              </a:xfrm>
              <a:prstGeom prst="straightConnector1">
                <a:avLst/>
              </a:prstGeom>
              <a:noFill/>
              <a:ln w="19050" cap="rnd" cmpd="sng">
                <a:solidFill>
                  <a:srgbClr val="4A7DBA"/>
                </a:solidFill>
                <a:prstDash val="solid"/>
                <a:round/>
                <a:headEnd type="none" w="sm" len="sm"/>
                <a:tailEnd type="none" w="sm" len="sm"/>
              </a:ln>
            </p:spPr>
          </p:cxnSp>
        </p:grpSp>
        <p:grpSp>
          <p:nvGrpSpPr>
            <p:cNvPr id="1122" name="Google Shape;1122;p136"/>
            <p:cNvGrpSpPr/>
            <p:nvPr/>
          </p:nvGrpSpPr>
          <p:grpSpPr>
            <a:xfrm>
              <a:off x="2468590" y="3666353"/>
              <a:ext cx="155565" cy="402444"/>
              <a:chOff x="4842771" y="3772319"/>
              <a:chExt cx="201300" cy="402444"/>
            </a:xfrm>
          </p:grpSpPr>
          <p:cxnSp>
            <p:nvCxnSpPr>
              <p:cNvPr id="1123" name="Google Shape;1123;p136"/>
              <p:cNvCxnSpPr/>
              <p:nvPr/>
            </p:nvCxnSpPr>
            <p:spPr>
              <a:xfrm>
                <a:off x="4842771" y="377231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24" name="Google Shape;1124;p136"/>
              <p:cNvCxnSpPr/>
              <p:nvPr/>
            </p:nvCxnSpPr>
            <p:spPr>
              <a:xfrm>
                <a:off x="4842771" y="380565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25" name="Google Shape;1125;p136"/>
              <p:cNvCxnSpPr/>
              <p:nvPr/>
            </p:nvCxnSpPr>
            <p:spPr>
              <a:xfrm>
                <a:off x="4842771" y="3838993"/>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26" name="Google Shape;1126;p136"/>
              <p:cNvCxnSpPr/>
              <p:nvPr/>
            </p:nvCxnSpPr>
            <p:spPr>
              <a:xfrm>
                <a:off x="4842771" y="3872330"/>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27" name="Google Shape;1127;p136"/>
              <p:cNvCxnSpPr/>
              <p:nvPr/>
            </p:nvCxnSpPr>
            <p:spPr>
              <a:xfrm>
                <a:off x="4842771" y="3905667"/>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28" name="Google Shape;1128;p136"/>
              <p:cNvCxnSpPr/>
              <p:nvPr/>
            </p:nvCxnSpPr>
            <p:spPr>
              <a:xfrm>
                <a:off x="4842771" y="3939004"/>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29" name="Google Shape;1129;p136"/>
              <p:cNvCxnSpPr/>
              <p:nvPr/>
            </p:nvCxnSpPr>
            <p:spPr>
              <a:xfrm>
                <a:off x="4842771" y="3972341"/>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30" name="Google Shape;1130;p136"/>
              <p:cNvCxnSpPr/>
              <p:nvPr/>
            </p:nvCxnSpPr>
            <p:spPr>
              <a:xfrm>
                <a:off x="4842771" y="4005678"/>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31" name="Google Shape;1131;p136"/>
              <p:cNvCxnSpPr/>
              <p:nvPr/>
            </p:nvCxnSpPr>
            <p:spPr>
              <a:xfrm>
                <a:off x="4842771" y="4039015"/>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32" name="Google Shape;1132;p136"/>
              <p:cNvCxnSpPr/>
              <p:nvPr/>
            </p:nvCxnSpPr>
            <p:spPr>
              <a:xfrm>
                <a:off x="4842771" y="4072352"/>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33" name="Google Shape;1133;p136"/>
              <p:cNvCxnSpPr/>
              <p:nvPr/>
            </p:nvCxnSpPr>
            <p:spPr>
              <a:xfrm>
                <a:off x="4842771" y="410568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34" name="Google Shape;1134;p136"/>
              <p:cNvCxnSpPr/>
              <p:nvPr/>
            </p:nvCxnSpPr>
            <p:spPr>
              <a:xfrm>
                <a:off x="4842771" y="413902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35" name="Google Shape;1135;p136"/>
              <p:cNvCxnSpPr/>
              <p:nvPr/>
            </p:nvCxnSpPr>
            <p:spPr>
              <a:xfrm>
                <a:off x="4842771" y="4172363"/>
                <a:ext cx="201300" cy="2400"/>
              </a:xfrm>
              <a:prstGeom prst="straightConnector1">
                <a:avLst/>
              </a:prstGeom>
              <a:noFill/>
              <a:ln w="19050" cap="rnd" cmpd="sng">
                <a:solidFill>
                  <a:srgbClr val="4A7DBA"/>
                </a:solidFill>
                <a:prstDash val="solid"/>
                <a:round/>
                <a:headEnd type="none" w="sm" len="sm"/>
                <a:tailEnd type="none" w="sm" len="sm"/>
              </a:ln>
            </p:spPr>
          </p:cxnSp>
        </p:grpSp>
        <p:grpSp>
          <p:nvGrpSpPr>
            <p:cNvPr id="1136" name="Google Shape;1136;p136"/>
            <p:cNvGrpSpPr/>
            <p:nvPr/>
          </p:nvGrpSpPr>
          <p:grpSpPr>
            <a:xfrm>
              <a:off x="2168708" y="3666353"/>
              <a:ext cx="155565" cy="402444"/>
              <a:chOff x="4842771" y="3772319"/>
              <a:chExt cx="201300" cy="402444"/>
            </a:xfrm>
          </p:grpSpPr>
          <p:cxnSp>
            <p:nvCxnSpPr>
              <p:cNvPr id="1137" name="Google Shape;1137;p136"/>
              <p:cNvCxnSpPr/>
              <p:nvPr/>
            </p:nvCxnSpPr>
            <p:spPr>
              <a:xfrm>
                <a:off x="4842771" y="377231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38" name="Google Shape;1138;p136"/>
              <p:cNvCxnSpPr/>
              <p:nvPr/>
            </p:nvCxnSpPr>
            <p:spPr>
              <a:xfrm>
                <a:off x="4842771" y="380565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39" name="Google Shape;1139;p136"/>
              <p:cNvCxnSpPr/>
              <p:nvPr/>
            </p:nvCxnSpPr>
            <p:spPr>
              <a:xfrm>
                <a:off x="4842771" y="3838993"/>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40" name="Google Shape;1140;p136"/>
              <p:cNvCxnSpPr/>
              <p:nvPr/>
            </p:nvCxnSpPr>
            <p:spPr>
              <a:xfrm>
                <a:off x="4842771" y="3872330"/>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41" name="Google Shape;1141;p136"/>
              <p:cNvCxnSpPr/>
              <p:nvPr/>
            </p:nvCxnSpPr>
            <p:spPr>
              <a:xfrm>
                <a:off x="4842771" y="3905667"/>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42" name="Google Shape;1142;p136"/>
              <p:cNvCxnSpPr/>
              <p:nvPr/>
            </p:nvCxnSpPr>
            <p:spPr>
              <a:xfrm>
                <a:off x="4842771" y="3939004"/>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43" name="Google Shape;1143;p136"/>
              <p:cNvCxnSpPr/>
              <p:nvPr/>
            </p:nvCxnSpPr>
            <p:spPr>
              <a:xfrm>
                <a:off x="4842771" y="3972341"/>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44" name="Google Shape;1144;p136"/>
              <p:cNvCxnSpPr/>
              <p:nvPr/>
            </p:nvCxnSpPr>
            <p:spPr>
              <a:xfrm>
                <a:off x="4842771" y="4005678"/>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45" name="Google Shape;1145;p136"/>
              <p:cNvCxnSpPr/>
              <p:nvPr/>
            </p:nvCxnSpPr>
            <p:spPr>
              <a:xfrm>
                <a:off x="4842771" y="4039015"/>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46" name="Google Shape;1146;p136"/>
              <p:cNvCxnSpPr/>
              <p:nvPr/>
            </p:nvCxnSpPr>
            <p:spPr>
              <a:xfrm>
                <a:off x="4842771" y="4072352"/>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47" name="Google Shape;1147;p136"/>
              <p:cNvCxnSpPr/>
              <p:nvPr/>
            </p:nvCxnSpPr>
            <p:spPr>
              <a:xfrm>
                <a:off x="4842771" y="410568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48" name="Google Shape;1148;p136"/>
              <p:cNvCxnSpPr/>
              <p:nvPr/>
            </p:nvCxnSpPr>
            <p:spPr>
              <a:xfrm>
                <a:off x="4842771" y="413902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49" name="Google Shape;1149;p136"/>
              <p:cNvCxnSpPr/>
              <p:nvPr/>
            </p:nvCxnSpPr>
            <p:spPr>
              <a:xfrm>
                <a:off x="4842771" y="4172363"/>
                <a:ext cx="201300" cy="2400"/>
              </a:xfrm>
              <a:prstGeom prst="straightConnector1">
                <a:avLst/>
              </a:prstGeom>
              <a:noFill/>
              <a:ln w="19050" cap="rnd" cmpd="sng">
                <a:solidFill>
                  <a:srgbClr val="4A7DBA"/>
                </a:solidFill>
                <a:prstDash val="solid"/>
                <a:round/>
                <a:headEnd type="none" w="sm" len="sm"/>
                <a:tailEnd type="none" w="sm" len="sm"/>
              </a:ln>
            </p:spPr>
          </p:cxnSp>
        </p:grpSp>
        <p:grpSp>
          <p:nvGrpSpPr>
            <p:cNvPr id="1150" name="Google Shape;1150;p136"/>
            <p:cNvGrpSpPr/>
            <p:nvPr/>
          </p:nvGrpSpPr>
          <p:grpSpPr>
            <a:xfrm>
              <a:off x="1868825" y="3666353"/>
              <a:ext cx="155565" cy="402444"/>
              <a:chOff x="4842771" y="3772319"/>
              <a:chExt cx="201300" cy="402444"/>
            </a:xfrm>
          </p:grpSpPr>
          <p:cxnSp>
            <p:nvCxnSpPr>
              <p:cNvPr id="1151" name="Google Shape;1151;p136"/>
              <p:cNvCxnSpPr/>
              <p:nvPr/>
            </p:nvCxnSpPr>
            <p:spPr>
              <a:xfrm>
                <a:off x="4842771" y="377231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52" name="Google Shape;1152;p136"/>
              <p:cNvCxnSpPr/>
              <p:nvPr/>
            </p:nvCxnSpPr>
            <p:spPr>
              <a:xfrm>
                <a:off x="4842771" y="380565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53" name="Google Shape;1153;p136"/>
              <p:cNvCxnSpPr/>
              <p:nvPr/>
            </p:nvCxnSpPr>
            <p:spPr>
              <a:xfrm>
                <a:off x="4842771" y="3838993"/>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54" name="Google Shape;1154;p136"/>
              <p:cNvCxnSpPr/>
              <p:nvPr/>
            </p:nvCxnSpPr>
            <p:spPr>
              <a:xfrm>
                <a:off x="4842771" y="3872330"/>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55" name="Google Shape;1155;p136"/>
              <p:cNvCxnSpPr/>
              <p:nvPr/>
            </p:nvCxnSpPr>
            <p:spPr>
              <a:xfrm>
                <a:off x="4842771" y="3905667"/>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56" name="Google Shape;1156;p136"/>
              <p:cNvCxnSpPr/>
              <p:nvPr/>
            </p:nvCxnSpPr>
            <p:spPr>
              <a:xfrm>
                <a:off x="4842771" y="3939004"/>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57" name="Google Shape;1157;p136"/>
              <p:cNvCxnSpPr/>
              <p:nvPr/>
            </p:nvCxnSpPr>
            <p:spPr>
              <a:xfrm>
                <a:off x="4842771" y="3972341"/>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58" name="Google Shape;1158;p136"/>
              <p:cNvCxnSpPr/>
              <p:nvPr/>
            </p:nvCxnSpPr>
            <p:spPr>
              <a:xfrm>
                <a:off x="4842771" y="4005678"/>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59" name="Google Shape;1159;p136"/>
              <p:cNvCxnSpPr/>
              <p:nvPr/>
            </p:nvCxnSpPr>
            <p:spPr>
              <a:xfrm>
                <a:off x="4842771" y="4039015"/>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60" name="Google Shape;1160;p136"/>
              <p:cNvCxnSpPr/>
              <p:nvPr/>
            </p:nvCxnSpPr>
            <p:spPr>
              <a:xfrm>
                <a:off x="4842771" y="4072352"/>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61" name="Google Shape;1161;p136"/>
              <p:cNvCxnSpPr/>
              <p:nvPr/>
            </p:nvCxnSpPr>
            <p:spPr>
              <a:xfrm>
                <a:off x="4842771" y="410568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62" name="Google Shape;1162;p136"/>
              <p:cNvCxnSpPr/>
              <p:nvPr/>
            </p:nvCxnSpPr>
            <p:spPr>
              <a:xfrm>
                <a:off x="4842771" y="413902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63" name="Google Shape;1163;p136"/>
              <p:cNvCxnSpPr/>
              <p:nvPr/>
            </p:nvCxnSpPr>
            <p:spPr>
              <a:xfrm>
                <a:off x="4842771" y="4172363"/>
                <a:ext cx="201300" cy="2400"/>
              </a:xfrm>
              <a:prstGeom prst="straightConnector1">
                <a:avLst/>
              </a:prstGeom>
              <a:noFill/>
              <a:ln w="19050" cap="rnd" cmpd="sng">
                <a:solidFill>
                  <a:srgbClr val="4A7DBA"/>
                </a:solidFill>
                <a:prstDash val="solid"/>
                <a:round/>
                <a:headEnd type="none" w="sm" len="sm"/>
                <a:tailEnd type="none" w="sm" len="sm"/>
              </a:ln>
            </p:spPr>
          </p:cxnSp>
        </p:grpSp>
        <p:grpSp>
          <p:nvGrpSpPr>
            <p:cNvPr id="1164" name="Google Shape;1164;p136"/>
            <p:cNvGrpSpPr/>
            <p:nvPr/>
          </p:nvGrpSpPr>
          <p:grpSpPr>
            <a:xfrm>
              <a:off x="1568942" y="3666353"/>
              <a:ext cx="155565" cy="402444"/>
              <a:chOff x="4842771" y="3772319"/>
              <a:chExt cx="201300" cy="402444"/>
            </a:xfrm>
          </p:grpSpPr>
          <p:cxnSp>
            <p:nvCxnSpPr>
              <p:cNvPr id="1165" name="Google Shape;1165;p136"/>
              <p:cNvCxnSpPr/>
              <p:nvPr/>
            </p:nvCxnSpPr>
            <p:spPr>
              <a:xfrm>
                <a:off x="4842771" y="377231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66" name="Google Shape;1166;p136"/>
              <p:cNvCxnSpPr/>
              <p:nvPr/>
            </p:nvCxnSpPr>
            <p:spPr>
              <a:xfrm>
                <a:off x="4842771" y="380565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67" name="Google Shape;1167;p136"/>
              <p:cNvCxnSpPr/>
              <p:nvPr/>
            </p:nvCxnSpPr>
            <p:spPr>
              <a:xfrm>
                <a:off x="4842771" y="3838993"/>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68" name="Google Shape;1168;p136"/>
              <p:cNvCxnSpPr/>
              <p:nvPr/>
            </p:nvCxnSpPr>
            <p:spPr>
              <a:xfrm>
                <a:off x="4842771" y="3872330"/>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69" name="Google Shape;1169;p136"/>
              <p:cNvCxnSpPr/>
              <p:nvPr/>
            </p:nvCxnSpPr>
            <p:spPr>
              <a:xfrm>
                <a:off x="4842771" y="3905667"/>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70" name="Google Shape;1170;p136"/>
              <p:cNvCxnSpPr/>
              <p:nvPr/>
            </p:nvCxnSpPr>
            <p:spPr>
              <a:xfrm>
                <a:off x="4842771" y="3939004"/>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71" name="Google Shape;1171;p136"/>
              <p:cNvCxnSpPr/>
              <p:nvPr/>
            </p:nvCxnSpPr>
            <p:spPr>
              <a:xfrm>
                <a:off x="4842771" y="3972341"/>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72" name="Google Shape;1172;p136"/>
              <p:cNvCxnSpPr/>
              <p:nvPr/>
            </p:nvCxnSpPr>
            <p:spPr>
              <a:xfrm>
                <a:off x="4842771" y="4005678"/>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73" name="Google Shape;1173;p136"/>
              <p:cNvCxnSpPr/>
              <p:nvPr/>
            </p:nvCxnSpPr>
            <p:spPr>
              <a:xfrm>
                <a:off x="4842771" y="4039015"/>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74" name="Google Shape;1174;p136"/>
              <p:cNvCxnSpPr/>
              <p:nvPr/>
            </p:nvCxnSpPr>
            <p:spPr>
              <a:xfrm>
                <a:off x="4842771" y="4072352"/>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75" name="Google Shape;1175;p136"/>
              <p:cNvCxnSpPr/>
              <p:nvPr/>
            </p:nvCxnSpPr>
            <p:spPr>
              <a:xfrm>
                <a:off x="4842771" y="410568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76" name="Google Shape;1176;p136"/>
              <p:cNvCxnSpPr/>
              <p:nvPr/>
            </p:nvCxnSpPr>
            <p:spPr>
              <a:xfrm>
                <a:off x="4842771" y="413902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77" name="Google Shape;1177;p136"/>
              <p:cNvCxnSpPr/>
              <p:nvPr/>
            </p:nvCxnSpPr>
            <p:spPr>
              <a:xfrm>
                <a:off x="4842771" y="4172363"/>
                <a:ext cx="201300" cy="2400"/>
              </a:xfrm>
              <a:prstGeom prst="straightConnector1">
                <a:avLst/>
              </a:prstGeom>
              <a:noFill/>
              <a:ln w="19050" cap="rnd" cmpd="sng">
                <a:solidFill>
                  <a:srgbClr val="4A7DBA"/>
                </a:solidFill>
                <a:prstDash val="solid"/>
                <a:round/>
                <a:headEnd type="none" w="sm" len="sm"/>
                <a:tailEnd type="none" w="sm" len="sm"/>
              </a:ln>
            </p:spPr>
          </p:cxnSp>
        </p:grpSp>
        <p:grpSp>
          <p:nvGrpSpPr>
            <p:cNvPr id="1178" name="Google Shape;1178;p136"/>
            <p:cNvGrpSpPr/>
            <p:nvPr/>
          </p:nvGrpSpPr>
          <p:grpSpPr>
            <a:xfrm>
              <a:off x="1269059" y="3666353"/>
              <a:ext cx="155565" cy="402444"/>
              <a:chOff x="4842771" y="3772319"/>
              <a:chExt cx="201300" cy="402444"/>
            </a:xfrm>
          </p:grpSpPr>
          <p:cxnSp>
            <p:nvCxnSpPr>
              <p:cNvPr id="1179" name="Google Shape;1179;p136"/>
              <p:cNvCxnSpPr/>
              <p:nvPr/>
            </p:nvCxnSpPr>
            <p:spPr>
              <a:xfrm>
                <a:off x="4842771" y="377231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80" name="Google Shape;1180;p136"/>
              <p:cNvCxnSpPr/>
              <p:nvPr/>
            </p:nvCxnSpPr>
            <p:spPr>
              <a:xfrm>
                <a:off x="4842771" y="380565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81" name="Google Shape;1181;p136"/>
              <p:cNvCxnSpPr/>
              <p:nvPr/>
            </p:nvCxnSpPr>
            <p:spPr>
              <a:xfrm>
                <a:off x="4842771" y="3838993"/>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82" name="Google Shape;1182;p136"/>
              <p:cNvCxnSpPr/>
              <p:nvPr/>
            </p:nvCxnSpPr>
            <p:spPr>
              <a:xfrm>
                <a:off x="4842771" y="3872330"/>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83" name="Google Shape;1183;p136"/>
              <p:cNvCxnSpPr/>
              <p:nvPr/>
            </p:nvCxnSpPr>
            <p:spPr>
              <a:xfrm>
                <a:off x="4842771" y="3905667"/>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84" name="Google Shape;1184;p136"/>
              <p:cNvCxnSpPr/>
              <p:nvPr/>
            </p:nvCxnSpPr>
            <p:spPr>
              <a:xfrm>
                <a:off x="4842771" y="3939004"/>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85" name="Google Shape;1185;p136"/>
              <p:cNvCxnSpPr/>
              <p:nvPr/>
            </p:nvCxnSpPr>
            <p:spPr>
              <a:xfrm>
                <a:off x="4842771" y="3972341"/>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86" name="Google Shape;1186;p136"/>
              <p:cNvCxnSpPr/>
              <p:nvPr/>
            </p:nvCxnSpPr>
            <p:spPr>
              <a:xfrm>
                <a:off x="4842771" y="4005678"/>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87" name="Google Shape;1187;p136"/>
              <p:cNvCxnSpPr/>
              <p:nvPr/>
            </p:nvCxnSpPr>
            <p:spPr>
              <a:xfrm>
                <a:off x="4842771" y="4039015"/>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88" name="Google Shape;1188;p136"/>
              <p:cNvCxnSpPr/>
              <p:nvPr/>
            </p:nvCxnSpPr>
            <p:spPr>
              <a:xfrm>
                <a:off x="4842771" y="4072352"/>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89" name="Google Shape;1189;p136"/>
              <p:cNvCxnSpPr/>
              <p:nvPr/>
            </p:nvCxnSpPr>
            <p:spPr>
              <a:xfrm>
                <a:off x="4842771" y="4105689"/>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90" name="Google Shape;1190;p136"/>
              <p:cNvCxnSpPr/>
              <p:nvPr/>
            </p:nvCxnSpPr>
            <p:spPr>
              <a:xfrm>
                <a:off x="4842771" y="4139026"/>
                <a:ext cx="201300" cy="2400"/>
              </a:xfrm>
              <a:prstGeom prst="straightConnector1">
                <a:avLst/>
              </a:prstGeom>
              <a:noFill/>
              <a:ln w="19050" cap="rnd" cmpd="sng">
                <a:solidFill>
                  <a:srgbClr val="4A7DBA"/>
                </a:solidFill>
                <a:prstDash val="solid"/>
                <a:round/>
                <a:headEnd type="none" w="sm" len="sm"/>
                <a:tailEnd type="none" w="sm" len="sm"/>
              </a:ln>
            </p:spPr>
          </p:cxnSp>
          <p:cxnSp>
            <p:nvCxnSpPr>
              <p:cNvPr id="1191" name="Google Shape;1191;p136"/>
              <p:cNvCxnSpPr/>
              <p:nvPr/>
            </p:nvCxnSpPr>
            <p:spPr>
              <a:xfrm>
                <a:off x="4842771" y="4172363"/>
                <a:ext cx="201300" cy="2400"/>
              </a:xfrm>
              <a:prstGeom prst="straightConnector1">
                <a:avLst/>
              </a:prstGeom>
              <a:noFill/>
              <a:ln w="19050" cap="rnd" cmpd="sng">
                <a:solidFill>
                  <a:srgbClr val="4A7DBA"/>
                </a:solidFill>
                <a:prstDash val="solid"/>
                <a:round/>
                <a:headEnd type="none" w="sm" len="sm"/>
                <a:tailEnd type="none" w="sm" len="sm"/>
              </a:ln>
            </p:spPr>
          </p:cxnSp>
        </p:grpSp>
      </p:grpSp>
      <p:sp>
        <p:nvSpPr>
          <p:cNvPr id="1192" name="Google Shape;1192;p136"/>
          <p:cNvSpPr/>
          <p:nvPr/>
        </p:nvSpPr>
        <p:spPr>
          <a:xfrm>
            <a:off x="2104049" y="2019357"/>
            <a:ext cx="1812000" cy="97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C00000"/>
              </a:buClr>
              <a:buSzPts val="3731"/>
              <a:buFont typeface="Arial"/>
              <a:buNone/>
            </a:pPr>
            <a:r>
              <a:rPr lang="en-US" sz="14925" b="1" i="0" u="none" strike="noStrike" cap="none">
                <a:solidFill>
                  <a:srgbClr val="C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1193" name="Google Shape;1193;p136"/>
          <p:cNvSpPr/>
          <p:nvPr/>
        </p:nvSpPr>
        <p:spPr>
          <a:xfrm>
            <a:off x="2757614" y="1092176"/>
            <a:ext cx="2385900" cy="678300"/>
          </a:xfrm>
          <a:prstGeom prst="bentArrow">
            <a:avLst>
              <a:gd name="adj1" fmla="val 25000"/>
              <a:gd name="adj2" fmla="val 25000"/>
              <a:gd name="adj3" fmla="val 42187"/>
              <a:gd name="adj4" fmla="val 4375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338"/>
              <a:buFont typeface="Arial"/>
              <a:buNone/>
            </a:pPr>
            <a:r>
              <a:rPr lang="en-US" sz="1350" b="1" i="0" u="none" strike="noStrike" cap="none">
                <a:solidFill>
                  <a:schemeClr val="dk1"/>
                </a:solidFill>
                <a:latin typeface="Arial"/>
                <a:ea typeface="Arial"/>
                <a:cs typeface="Arial"/>
                <a:sym typeface="Arial"/>
              </a:rPr>
              <a:t>Network Demands</a:t>
            </a:r>
            <a:endParaRPr sz="1400" b="0" i="0" u="none" strike="noStrike" cap="none">
              <a:solidFill>
                <a:srgbClr val="000000"/>
              </a:solidFill>
              <a:latin typeface="Arial"/>
              <a:ea typeface="Arial"/>
              <a:cs typeface="Arial"/>
              <a:sym typeface="Arial"/>
            </a:endParaRPr>
          </a:p>
        </p:txBody>
      </p:sp>
      <p:sp>
        <p:nvSpPr>
          <p:cNvPr id="1194" name="Google Shape;1194;p136"/>
          <p:cNvSpPr/>
          <p:nvPr/>
        </p:nvSpPr>
        <p:spPr>
          <a:xfrm>
            <a:off x="4914903" y="816804"/>
            <a:ext cx="1002300" cy="889800"/>
          </a:xfrm>
          <a:prstGeom prst="mathMultiply">
            <a:avLst>
              <a:gd name="adj1" fmla="val 15992"/>
            </a:avLst>
          </a:prstGeom>
          <a:solidFill>
            <a:srgbClr val="C00000"/>
          </a:solidFill>
          <a:ln w="127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4"/>
                                        </p:tgtEl>
                                        <p:attrNameLst>
                                          <p:attrName>style.visibility</p:attrName>
                                        </p:attrNameLst>
                                      </p:cBhvr>
                                      <p:to>
                                        <p:strVal val="visible"/>
                                      </p:to>
                                    </p:set>
                                    <p:animEffect transition="in" filter="fade">
                                      <p:cBhvr>
                                        <p:cTn id="7" dur="1000"/>
                                        <p:tgtEl>
                                          <p:spTgt spid="8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00"/>
                                        </p:tgtEl>
                                        <p:attrNameLst>
                                          <p:attrName>style.visibility</p:attrName>
                                        </p:attrNameLst>
                                      </p:cBhvr>
                                      <p:to>
                                        <p:strVal val="visible"/>
                                      </p:to>
                                    </p:set>
                                    <p:animEffect transition="in" filter="fade">
                                      <p:cBhvr>
                                        <p:cTn id="12" dur="1000"/>
                                        <p:tgtEl>
                                          <p:spTgt spid="90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93"/>
                                        </p:tgtEl>
                                        <p:attrNameLst>
                                          <p:attrName>style.visibility</p:attrName>
                                        </p:attrNameLst>
                                      </p:cBhvr>
                                      <p:to>
                                        <p:strVal val="visible"/>
                                      </p:to>
                                    </p:set>
                                    <p:animEffect transition="in" filter="fade">
                                      <p:cBhvr>
                                        <p:cTn id="17" dur="1000"/>
                                        <p:tgtEl>
                                          <p:spTgt spid="1193"/>
                                        </p:tgtEl>
                                      </p:cBhvr>
                                    </p:animEffect>
                                  </p:childTnLst>
                                </p:cTn>
                              </p:par>
                              <p:par>
                                <p:cTn id="18" presetID="10" presetClass="entr" presetSubtype="0" fill="hold" nodeType="withEffect">
                                  <p:stCondLst>
                                    <p:cond delay="0"/>
                                  </p:stCondLst>
                                  <p:childTnLst>
                                    <p:set>
                                      <p:cBhvr>
                                        <p:cTn id="19" dur="1" fill="hold">
                                          <p:stCondLst>
                                            <p:cond delay="0"/>
                                          </p:stCondLst>
                                        </p:cTn>
                                        <p:tgtEl>
                                          <p:spTgt spid="1194"/>
                                        </p:tgtEl>
                                        <p:attrNameLst>
                                          <p:attrName>style.visibility</p:attrName>
                                        </p:attrNameLst>
                                      </p:cBhvr>
                                      <p:to>
                                        <p:strVal val="visible"/>
                                      </p:to>
                                    </p:set>
                                    <p:animEffect transition="in" filter="fade">
                                      <p:cBhvr>
                                        <p:cTn id="20" dur="1000"/>
                                        <p:tgtEl>
                                          <p:spTgt spid="1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468"/>
        <p:cNvGrpSpPr/>
        <p:nvPr/>
      </p:nvGrpSpPr>
      <p:grpSpPr>
        <a:xfrm>
          <a:off x="0" y="0"/>
          <a:ext cx="0" cy="0"/>
          <a:chOff x="0" y="0"/>
          <a:chExt cx="0" cy="0"/>
        </a:xfrm>
      </p:grpSpPr>
      <p:sp>
        <p:nvSpPr>
          <p:cNvPr id="3469" name="Google Shape;3469;p217"/>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00"/>
              <a:buFont typeface="Arial"/>
              <a:buNone/>
            </a:pPr>
            <a:r>
              <a:rPr lang="en-US" sz="2700" b="1" i="0" u="none" strike="noStrike" cap="none">
                <a:solidFill>
                  <a:schemeClr val="dk1"/>
                </a:solidFill>
                <a:latin typeface="Arial"/>
                <a:ea typeface="Arial"/>
                <a:cs typeface="Arial"/>
                <a:sym typeface="Arial"/>
              </a:rPr>
              <a:t>Getting started</a:t>
            </a:r>
            <a:endParaRPr/>
          </a:p>
        </p:txBody>
      </p:sp>
      <p:sp>
        <p:nvSpPr>
          <p:cNvPr id="3470" name="Google Shape;3470;p217"/>
          <p:cNvSpPr txBox="1">
            <a:spLocks noGrp="1"/>
          </p:cNvSpPr>
          <p:nvPr>
            <p:ph type="body" idx="1"/>
          </p:nvPr>
        </p:nvSpPr>
        <p:spPr>
          <a:xfrm>
            <a:off x="152400" y="742951"/>
            <a:ext cx="86868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F3151"/>
              </a:buClr>
              <a:buSzPts val="2100"/>
              <a:buFont typeface="Merriweather Sans"/>
              <a:buNone/>
            </a:pPr>
            <a:r>
              <a:rPr lang="en-US" sz="1500" b="1" i="0" u="none" strike="noStrike" cap="none">
                <a:solidFill>
                  <a:schemeClr val="dk1"/>
                </a:solidFill>
                <a:latin typeface="Arial"/>
                <a:ea typeface="Arial"/>
                <a:cs typeface="Arial"/>
                <a:sym typeface="Arial"/>
              </a:rPr>
              <a:t>The source code has already been downloaded on your VM:</a:t>
            </a:r>
            <a:endParaRPr/>
          </a:p>
          <a:p>
            <a:pPr marL="0" marR="0" lvl="0" indent="0" algn="l" rtl="0">
              <a:lnSpc>
                <a:spcPct val="100000"/>
              </a:lnSpc>
              <a:spcBef>
                <a:spcPts val="75"/>
              </a:spcBef>
              <a:spcAft>
                <a:spcPts val="0"/>
              </a:spcAft>
              <a:buClr>
                <a:srgbClr val="3F3151"/>
              </a:buClr>
              <a:buSzPts val="2100"/>
              <a:buFont typeface="Merriweather Sans"/>
              <a:buNone/>
            </a:pPr>
            <a:r>
              <a:rPr lang="en-US" sz="1500" b="1" i="0" u="none" strike="noStrike" cap="none">
                <a:solidFill>
                  <a:srgbClr val="073763"/>
                </a:solidFill>
                <a:latin typeface="Courier New"/>
                <a:ea typeface="Courier New"/>
                <a:cs typeface="Courier New"/>
                <a:sym typeface="Courier New"/>
              </a:rPr>
              <a:t>~/tutorials/exercises/p4runtime</a:t>
            </a:r>
            <a:endParaRPr/>
          </a:p>
          <a:p>
            <a:pPr marL="0" marR="0" lvl="0" indent="0" algn="l" rtl="0">
              <a:lnSpc>
                <a:spcPct val="100000"/>
              </a:lnSpc>
              <a:spcBef>
                <a:spcPts val="75"/>
              </a:spcBef>
              <a:spcAft>
                <a:spcPts val="0"/>
              </a:spcAft>
              <a:buClr>
                <a:srgbClr val="3F3151"/>
              </a:buClr>
              <a:buSzPts val="2100"/>
              <a:buFont typeface="Merriweather Sans"/>
              <a:buNone/>
            </a:pPr>
            <a:endParaRPr sz="1500" b="1"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75"/>
              </a:spcBef>
              <a:spcAft>
                <a:spcPts val="0"/>
              </a:spcAft>
              <a:buClr>
                <a:srgbClr val="3F3151"/>
              </a:buClr>
              <a:buSzPts val="2100"/>
              <a:buFont typeface="Merriweather Sans"/>
              <a:buNone/>
            </a:pPr>
            <a:r>
              <a:rPr lang="en-US" sz="1500" b="1" i="0" u="none" strike="noStrike" cap="none">
                <a:solidFill>
                  <a:schemeClr val="dk1"/>
                </a:solidFill>
                <a:latin typeface="Arial"/>
                <a:ea typeface="Arial"/>
                <a:cs typeface="Arial"/>
                <a:sym typeface="Arial"/>
              </a:rPr>
              <a:t>You should start by reading the </a:t>
            </a:r>
            <a:r>
              <a:rPr lang="en-US" sz="1500" b="1" i="0" u="none" strike="noStrike" cap="none">
                <a:solidFill>
                  <a:srgbClr val="1C4587"/>
                </a:solidFill>
                <a:latin typeface="Courier New"/>
                <a:ea typeface="Courier New"/>
                <a:cs typeface="Courier New"/>
                <a:sym typeface="Courier New"/>
              </a:rPr>
              <a:t>README.md</a:t>
            </a:r>
            <a:endParaRPr/>
          </a:p>
          <a:p>
            <a:pPr marL="0" marR="0" lvl="0" indent="0" algn="l" rtl="0">
              <a:lnSpc>
                <a:spcPct val="100000"/>
              </a:lnSpc>
              <a:spcBef>
                <a:spcPts val="75"/>
              </a:spcBef>
              <a:spcAft>
                <a:spcPts val="0"/>
              </a:spcAft>
              <a:buClr>
                <a:srgbClr val="3F3151"/>
              </a:buClr>
              <a:buSzPts val="2100"/>
              <a:buFont typeface="Merriweather Sans"/>
              <a:buNone/>
            </a:pPr>
            <a:endParaRPr sz="1500" b="1"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75"/>
              </a:spcBef>
              <a:spcAft>
                <a:spcPts val="0"/>
              </a:spcAft>
              <a:buClr>
                <a:srgbClr val="3F3151"/>
              </a:buClr>
              <a:buSzPts val="2100"/>
              <a:buFont typeface="Merriweather Sans"/>
              <a:buNone/>
            </a:pPr>
            <a:r>
              <a:rPr lang="en-US" sz="1500" b="1" i="0" u="none" strike="noStrike" cap="none">
                <a:solidFill>
                  <a:schemeClr val="dk1"/>
                </a:solidFill>
                <a:latin typeface="Arial"/>
                <a:ea typeface="Arial"/>
                <a:cs typeface="Arial"/>
                <a:sym typeface="Arial"/>
              </a:rPr>
              <a:t>In this exercise, you will need to complete the</a:t>
            </a:r>
            <a:endParaRPr/>
          </a:p>
          <a:p>
            <a:pPr marL="0" marR="0" lvl="0" indent="0" algn="l" rtl="0">
              <a:lnSpc>
                <a:spcPct val="100000"/>
              </a:lnSpc>
              <a:spcBef>
                <a:spcPts val="75"/>
              </a:spcBef>
              <a:spcAft>
                <a:spcPts val="0"/>
              </a:spcAft>
              <a:buClr>
                <a:srgbClr val="3F3151"/>
              </a:buClr>
              <a:buSzPts val="2100"/>
              <a:buFont typeface="Merriweather Sans"/>
              <a:buNone/>
            </a:pPr>
            <a:r>
              <a:rPr lang="en-US" sz="1500" b="1" i="0" u="none" strike="noStrike" cap="none">
                <a:solidFill>
                  <a:schemeClr val="dk1"/>
                </a:solidFill>
                <a:latin typeface="Arial"/>
                <a:ea typeface="Arial"/>
                <a:cs typeface="Arial"/>
                <a:sym typeface="Arial"/>
              </a:rPr>
              <a:t>implementation of </a:t>
            </a:r>
            <a:r>
              <a:rPr lang="en-US" sz="1500" b="1" i="0" u="none" strike="noStrike" cap="none">
                <a:solidFill>
                  <a:srgbClr val="073763"/>
                </a:solidFill>
                <a:latin typeface="Courier New"/>
                <a:ea typeface="Courier New"/>
                <a:cs typeface="Courier New"/>
                <a:sym typeface="Courier New"/>
              </a:rPr>
              <a:t>writeTunnelRules</a:t>
            </a:r>
            <a:endParaRPr/>
          </a:p>
          <a:p>
            <a:pPr marL="0" marR="0" lvl="0" indent="0" algn="l" rtl="0">
              <a:lnSpc>
                <a:spcPct val="100000"/>
              </a:lnSpc>
              <a:spcBef>
                <a:spcPts val="75"/>
              </a:spcBef>
              <a:spcAft>
                <a:spcPts val="0"/>
              </a:spcAft>
              <a:buClr>
                <a:srgbClr val="3F3151"/>
              </a:buClr>
              <a:buSzPts val="2100"/>
              <a:buFont typeface="Merriweather Sans"/>
              <a:buNone/>
            </a:pPr>
            <a:r>
              <a:rPr lang="en-US" sz="1500" b="1" i="0" u="none" strike="noStrike" cap="none">
                <a:solidFill>
                  <a:schemeClr val="dk1"/>
                </a:solidFill>
                <a:latin typeface="Arial"/>
                <a:ea typeface="Arial"/>
                <a:cs typeface="Arial"/>
                <a:sym typeface="Arial"/>
              </a:rPr>
              <a:t>in </a:t>
            </a:r>
            <a:r>
              <a:rPr lang="en-US" sz="1500" b="1" i="0" u="none" strike="noStrike" cap="none">
                <a:solidFill>
                  <a:srgbClr val="073763"/>
                </a:solidFill>
                <a:latin typeface="Courier New"/>
                <a:ea typeface="Courier New"/>
                <a:cs typeface="Courier New"/>
                <a:sym typeface="Courier New"/>
              </a:rPr>
              <a:t>mycontroller.py</a:t>
            </a:r>
            <a:endParaRPr/>
          </a:p>
          <a:p>
            <a:pPr marL="0" marR="0" lvl="0" indent="0" algn="l" rtl="0">
              <a:lnSpc>
                <a:spcPct val="100000"/>
              </a:lnSpc>
              <a:spcBef>
                <a:spcPts val="75"/>
              </a:spcBef>
              <a:spcAft>
                <a:spcPts val="0"/>
              </a:spcAft>
              <a:buClr>
                <a:srgbClr val="3F3151"/>
              </a:buClr>
              <a:buSzPts val="2100"/>
              <a:buFont typeface="Merriweather Sans"/>
              <a:buNone/>
            </a:pPr>
            <a:endParaRPr sz="1500" b="1" i="0" u="none" strike="noStrike" cap="none">
              <a:solidFill>
                <a:schemeClr val="dk1"/>
              </a:solidFill>
              <a:latin typeface="Arial"/>
              <a:ea typeface="Arial"/>
              <a:cs typeface="Arial"/>
              <a:sym typeface="Arial"/>
            </a:endParaRPr>
          </a:p>
          <a:p>
            <a:pPr marL="0" marR="0" lvl="0" indent="0" algn="l" rtl="0">
              <a:lnSpc>
                <a:spcPct val="100000"/>
              </a:lnSpc>
              <a:spcBef>
                <a:spcPts val="75"/>
              </a:spcBef>
              <a:spcAft>
                <a:spcPts val="0"/>
              </a:spcAft>
              <a:buClr>
                <a:srgbClr val="3F3151"/>
              </a:buClr>
              <a:buSzPts val="2100"/>
              <a:buFont typeface="Merriweather Sans"/>
              <a:buNone/>
            </a:pPr>
            <a:r>
              <a:rPr lang="en-US" sz="1500" b="1" i="0" u="none" strike="noStrike" cap="none">
                <a:solidFill>
                  <a:schemeClr val="dk1"/>
                </a:solidFill>
                <a:latin typeface="Arial"/>
                <a:ea typeface="Arial"/>
                <a:cs typeface="Arial"/>
                <a:sym typeface="Arial"/>
              </a:rPr>
              <a:t>You will need two Terminal windows: one for</a:t>
            </a:r>
            <a:endParaRPr/>
          </a:p>
          <a:p>
            <a:pPr marL="0" marR="0" lvl="0" indent="0" algn="l" rtl="0">
              <a:lnSpc>
                <a:spcPct val="100000"/>
              </a:lnSpc>
              <a:spcBef>
                <a:spcPts val="75"/>
              </a:spcBef>
              <a:spcAft>
                <a:spcPts val="0"/>
              </a:spcAft>
              <a:buClr>
                <a:srgbClr val="3F3151"/>
              </a:buClr>
              <a:buSzPts val="2100"/>
              <a:buFont typeface="Merriweather Sans"/>
              <a:buNone/>
            </a:pPr>
            <a:r>
              <a:rPr lang="en-US" sz="1500" b="1" i="0" u="none" strike="noStrike" cap="none">
                <a:solidFill>
                  <a:schemeClr val="dk1"/>
                </a:solidFill>
                <a:latin typeface="Arial"/>
                <a:ea typeface="Arial"/>
                <a:cs typeface="Arial"/>
                <a:sym typeface="Arial"/>
              </a:rPr>
              <a:t>your dataplane network (Mininet) that you will</a:t>
            </a:r>
            <a:endParaRPr/>
          </a:p>
          <a:p>
            <a:pPr marL="0" marR="0" lvl="0" indent="0" algn="l" rtl="0">
              <a:lnSpc>
                <a:spcPct val="100000"/>
              </a:lnSpc>
              <a:spcBef>
                <a:spcPts val="75"/>
              </a:spcBef>
              <a:spcAft>
                <a:spcPts val="0"/>
              </a:spcAft>
              <a:buClr>
                <a:srgbClr val="3F3151"/>
              </a:buClr>
              <a:buSzPts val="2100"/>
              <a:buFont typeface="Merriweather Sans"/>
              <a:buNone/>
            </a:pPr>
            <a:r>
              <a:rPr lang="en-US" sz="1500" b="1" i="0" u="none" strike="noStrike" cap="none">
                <a:solidFill>
                  <a:schemeClr val="dk1"/>
                </a:solidFill>
                <a:latin typeface="Arial"/>
                <a:ea typeface="Arial"/>
                <a:cs typeface="Arial"/>
                <a:sym typeface="Arial"/>
              </a:rPr>
              <a:t>start using </a:t>
            </a:r>
            <a:r>
              <a:rPr lang="en-US" sz="1500" b="1" i="0" u="none" strike="noStrike" cap="none">
                <a:solidFill>
                  <a:srgbClr val="073763"/>
                </a:solidFill>
                <a:latin typeface="Courier New"/>
                <a:ea typeface="Courier New"/>
                <a:cs typeface="Courier New"/>
                <a:sym typeface="Courier New"/>
              </a:rPr>
              <a:t>make</a:t>
            </a:r>
            <a:r>
              <a:rPr lang="en-US" sz="1500" b="1" i="0" u="none" strike="noStrike" cap="none">
                <a:solidFill>
                  <a:schemeClr val="dk1"/>
                </a:solidFill>
                <a:latin typeface="Arial"/>
                <a:ea typeface="Arial"/>
                <a:cs typeface="Arial"/>
                <a:sym typeface="Arial"/>
              </a:rPr>
              <a:t>, and the other is for your</a:t>
            </a:r>
            <a:endParaRPr/>
          </a:p>
          <a:p>
            <a:pPr marL="0" marR="0" lvl="0" indent="0" algn="l" rtl="0">
              <a:lnSpc>
                <a:spcPct val="100000"/>
              </a:lnSpc>
              <a:spcBef>
                <a:spcPts val="75"/>
              </a:spcBef>
              <a:spcAft>
                <a:spcPts val="0"/>
              </a:spcAft>
              <a:buClr>
                <a:srgbClr val="3F3151"/>
              </a:buClr>
              <a:buSzPts val="2100"/>
              <a:buFont typeface="Merriweather Sans"/>
              <a:buNone/>
            </a:pPr>
            <a:r>
              <a:rPr lang="en-US" sz="1500" b="1" i="0" u="none" strike="noStrike" cap="none">
                <a:solidFill>
                  <a:schemeClr val="dk1"/>
                </a:solidFill>
                <a:latin typeface="Arial"/>
                <a:ea typeface="Arial"/>
                <a:cs typeface="Arial"/>
                <a:sym typeface="Arial"/>
              </a:rPr>
              <a:t>controller program.</a:t>
            </a:r>
            <a:endParaRPr/>
          </a:p>
          <a:p>
            <a:pPr marL="0" marR="0" lvl="0" indent="0" algn="l" rtl="0">
              <a:lnSpc>
                <a:spcPct val="100000"/>
              </a:lnSpc>
              <a:spcBef>
                <a:spcPts val="75"/>
              </a:spcBef>
              <a:spcAft>
                <a:spcPts val="0"/>
              </a:spcAft>
              <a:buClr>
                <a:srgbClr val="3F3151"/>
              </a:buClr>
              <a:buSzPts val="2100"/>
              <a:buFont typeface="Merriweather Sans"/>
              <a:buNone/>
            </a:pPr>
            <a:endParaRPr sz="1500" b="1" i="0" u="none" strike="noStrike" cap="none">
              <a:solidFill>
                <a:schemeClr val="dk1"/>
              </a:solidFill>
              <a:latin typeface="Arial"/>
              <a:ea typeface="Arial"/>
              <a:cs typeface="Arial"/>
              <a:sym typeface="Arial"/>
            </a:endParaRPr>
          </a:p>
          <a:p>
            <a:pPr marL="0" marR="0" lvl="0" indent="0" algn="l" rtl="0">
              <a:lnSpc>
                <a:spcPct val="100000"/>
              </a:lnSpc>
              <a:spcBef>
                <a:spcPts val="75"/>
              </a:spcBef>
              <a:spcAft>
                <a:spcPts val="0"/>
              </a:spcAft>
              <a:buClr>
                <a:srgbClr val="3F3151"/>
              </a:buClr>
              <a:buSzPts val="2100"/>
              <a:buFont typeface="Merriweather Sans"/>
              <a:buNone/>
            </a:pPr>
            <a:r>
              <a:rPr lang="en-US" sz="1500" b="1" i="0" u="none" strike="noStrike" cap="none">
                <a:solidFill>
                  <a:schemeClr val="dk1"/>
                </a:solidFill>
                <a:latin typeface="Arial"/>
                <a:ea typeface="Arial"/>
                <a:cs typeface="Arial"/>
                <a:sym typeface="Arial"/>
              </a:rPr>
              <a:t>To find the source code:</a:t>
            </a:r>
            <a:endParaRPr/>
          </a:p>
          <a:p>
            <a:pPr marL="0" marR="0" lvl="0" indent="0" algn="l" rtl="0">
              <a:lnSpc>
                <a:spcPct val="100000"/>
              </a:lnSpc>
              <a:spcBef>
                <a:spcPts val="75"/>
              </a:spcBef>
              <a:spcAft>
                <a:spcPts val="0"/>
              </a:spcAft>
              <a:buClr>
                <a:schemeClr val="dk1"/>
              </a:buClr>
              <a:buSzPts val="1100"/>
              <a:buFont typeface="Arial"/>
              <a:buNone/>
            </a:pPr>
            <a:r>
              <a:rPr lang="en-US" sz="1500" b="1" i="0" u="sng" strike="noStrike" cap="none">
                <a:solidFill>
                  <a:schemeClr val="hlink"/>
                </a:solidFill>
                <a:latin typeface="Courier New"/>
                <a:ea typeface="Courier New"/>
                <a:cs typeface="Courier New"/>
                <a:sym typeface="Courier New"/>
                <a:hlinkClick r:id="rId3"/>
              </a:rPr>
              <a:t>https://github.com/p4lang/tutorials/</a:t>
            </a:r>
            <a:endParaRPr/>
          </a:p>
          <a:p>
            <a:pPr marL="0" marR="0" lvl="0" indent="0" algn="l" rtl="0">
              <a:lnSpc>
                <a:spcPct val="100000"/>
              </a:lnSpc>
              <a:spcBef>
                <a:spcPts val="75"/>
              </a:spcBef>
              <a:spcAft>
                <a:spcPts val="0"/>
              </a:spcAft>
              <a:buClr>
                <a:srgbClr val="3F3151"/>
              </a:buClr>
              <a:buSzPts val="2100"/>
              <a:buFont typeface="Merriweather Sans"/>
              <a:buNone/>
            </a:pPr>
            <a:endParaRPr sz="1500" b="1" i="0" u="none" strike="noStrike" cap="none">
              <a:solidFill>
                <a:schemeClr val="dk1"/>
              </a:solidFill>
              <a:latin typeface="Courier New"/>
              <a:ea typeface="Courier New"/>
              <a:cs typeface="Courier New"/>
              <a:sym typeface="Courier New"/>
            </a:endParaRPr>
          </a:p>
        </p:txBody>
      </p:sp>
      <p:sp>
        <p:nvSpPr>
          <p:cNvPr id="3471" name="Google Shape;3471;p217"/>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90</a:t>
            </a:fld>
            <a:endParaRPr/>
          </a:p>
        </p:txBody>
      </p:sp>
      <p:pic>
        <p:nvPicPr>
          <p:cNvPr id="3472" name="Google Shape;3472;p217"/>
          <p:cNvPicPr preferRelativeResize="0"/>
          <p:nvPr/>
        </p:nvPicPr>
        <p:blipFill rotWithShape="1">
          <a:blip r:embed="rId4">
            <a:alphaModFix/>
          </a:blip>
          <a:srcRect/>
          <a:stretch/>
        </p:blipFill>
        <p:spPr>
          <a:xfrm>
            <a:off x="4779675" y="1590600"/>
            <a:ext cx="4059526" cy="3058923"/>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3477"/>
        <p:cNvGrpSpPr/>
        <p:nvPr/>
      </p:nvGrpSpPr>
      <p:grpSpPr>
        <a:xfrm>
          <a:off x="0" y="0"/>
          <a:ext cx="0" cy="0"/>
          <a:chOff x="0" y="0"/>
          <a:chExt cx="0" cy="0"/>
        </a:xfrm>
      </p:grpSpPr>
      <p:sp>
        <p:nvSpPr>
          <p:cNvPr id="3478" name="Google Shape;3478;p218"/>
          <p:cNvSpPr txBox="1">
            <a:spLocks noGrp="1"/>
          </p:cNvSpPr>
          <p:nvPr>
            <p:ph type="title"/>
          </p:nvPr>
        </p:nvSpPr>
        <p:spPr>
          <a:xfrm>
            <a:off x="1617132" y="590550"/>
            <a:ext cx="7247400" cy="939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2700"/>
              <a:buFont typeface="Arial"/>
              <a:buNone/>
            </a:pPr>
            <a:r>
              <a:rPr lang="en-US"/>
              <a:t>P4Runtime in the wild</a:t>
            </a:r>
            <a:endParaRPr/>
          </a:p>
        </p:txBody>
      </p:sp>
      <p:sp>
        <p:nvSpPr>
          <p:cNvPr id="3479" name="Google Shape;3479;p218"/>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91</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3484"/>
        <p:cNvGrpSpPr/>
        <p:nvPr/>
      </p:nvGrpSpPr>
      <p:grpSpPr>
        <a:xfrm>
          <a:off x="0" y="0"/>
          <a:ext cx="0" cy="0"/>
          <a:chOff x="0" y="0"/>
          <a:chExt cx="0" cy="0"/>
        </a:xfrm>
      </p:grpSpPr>
      <p:sp>
        <p:nvSpPr>
          <p:cNvPr id="3485" name="Google Shape;3485;p219"/>
          <p:cNvSpPr txBox="1">
            <a:spLocks noGrp="1"/>
          </p:cNvSpPr>
          <p:nvPr>
            <p:ph type="title"/>
          </p:nvPr>
        </p:nvSpPr>
        <p:spPr>
          <a:xfrm>
            <a:off x="152400" y="127400"/>
            <a:ext cx="8686800" cy="47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P4Runtime-enabled Open Source SDN Stack</a:t>
            </a:r>
            <a:endParaRPr/>
          </a:p>
        </p:txBody>
      </p:sp>
      <p:sp>
        <p:nvSpPr>
          <p:cNvPr id="3486" name="Google Shape;3486;p219"/>
          <p:cNvSpPr txBox="1">
            <a:spLocks noGrp="1"/>
          </p:cNvSpPr>
          <p:nvPr>
            <p:ph type="sldNum" idx="12"/>
          </p:nvPr>
        </p:nvSpPr>
        <p:spPr>
          <a:xfrm>
            <a:off x="7924800" y="4843554"/>
            <a:ext cx="1066800" cy="1596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92</a:t>
            </a:fld>
            <a:endParaRPr/>
          </a:p>
        </p:txBody>
      </p:sp>
      <p:pic>
        <p:nvPicPr>
          <p:cNvPr id="3487" name="Google Shape;3487;p219" descr="endors"/>
          <p:cNvPicPr preferRelativeResize="0"/>
          <p:nvPr/>
        </p:nvPicPr>
        <p:blipFill rotWithShape="1">
          <a:blip r:embed="rId3">
            <a:alphaModFix/>
          </a:blip>
          <a:srcRect/>
          <a:stretch/>
        </p:blipFill>
        <p:spPr>
          <a:xfrm>
            <a:off x="7621371" y="1222783"/>
            <a:ext cx="1260600" cy="749040"/>
          </a:xfrm>
          <a:prstGeom prst="rect">
            <a:avLst/>
          </a:prstGeom>
          <a:noFill/>
          <a:ln>
            <a:noFill/>
          </a:ln>
        </p:spPr>
      </p:pic>
      <p:sp>
        <p:nvSpPr>
          <p:cNvPr id="3488" name="Google Shape;3488;p219"/>
          <p:cNvSpPr/>
          <p:nvPr/>
        </p:nvSpPr>
        <p:spPr>
          <a:xfrm>
            <a:off x="2721224" y="3707159"/>
            <a:ext cx="1260600" cy="360300"/>
          </a:xfrm>
          <a:prstGeom prst="rect">
            <a:avLst/>
          </a:prstGeom>
          <a:gradFill>
            <a:gsLst>
              <a:gs pos="0">
                <a:srgbClr val="7C7C7C"/>
              </a:gs>
              <a:gs pos="50000">
                <a:srgbClr val="B4B4B4"/>
              </a:gs>
              <a:gs pos="100000">
                <a:srgbClr val="D8D8D8"/>
              </a:gs>
            </a:gsLst>
            <a:lin ang="16200038" scaled="0"/>
          </a:gra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489" name="Google Shape;3489;p219"/>
          <p:cNvCxnSpPr>
            <a:stCxn id="3488" idx="2"/>
            <a:endCxn id="3490" idx="0"/>
          </p:cNvCxnSpPr>
          <p:nvPr/>
        </p:nvCxnSpPr>
        <p:spPr>
          <a:xfrm flipH="1">
            <a:off x="2227724" y="4067459"/>
            <a:ext cx="1123800" cy="505200"/>
          </a:xfrm>
          <a:prstGeom prst="straightConnector1">
            <a:avLst/>
          </a:prstGeom>
          <a:noFill/>
          <a:ln w="12700" cap="flat" cmpd="sng">
            <a:solidFill>
              <a:srgbClr val="A4A4A4"/>
            </a:solidFill>
            <a:prstDash val="solid"/>
            <a:round/>
            <a:headEnd type="none" w="sm" len="sm"/>
            <a:tailEnd type="none" w="sm" len="sm"/>
          </a:ln>
          <a:effectLst>
            <a:outerShdw blurRad="40000" dist="20000" dir="5400000" rotWithShape="0">
              <a:srgbClr val="000000">
                <a:alpha val="37650"/>
              </a:srgbClr>
            </a:outerShdw>
          </a:effectLst>
        </p:spPr>
      </p:cxnSp>
      <p:cxnSp>
        <p:nvCxnSpPr>
          <p:cNvPr id="3491" name="Google Shape;3491;p219"/>
          <p:cNvCxnSpPr>
            <a:stCxn id="3488" idx="2"/>
            <a:endCxn id="3492" idx="0"/>
          </p:cNvCxnSpPr>
          <p:nvPr/>
        </p:nvCxnSpPr>
        <p:spPr>
          <a:xfrm>
            <a:off x="3351524" y="4067459"/>
            <a:ext cx="1027800" cy="510300"/>
          </a:xfrm>
          <a:prstGeom prst="straightConnector1">
            <a:avLst/>
          </a:prstGeom>
          <a:noFill/>
          <a:ln w="12700" cap="flat" cmpd="sng">
            <a:solidFill>
              <a:srgbClr val="A4A4A4"/>
            </a:solidFill>
            <a:prstDash val="solid"/>
            <a:round/>
            <a:headEnd type="none" w="sm" len="sm"/>
            <a:tailEnd type="none" w="sm" len="sm"/>
          </a:ln>
          <a:effectLst>
            <a:outerShdw blurRad="40000" dist="20000" dir="5400000" rotWithShape="0">
              <a:srgbClr val="000000">
                <a:alpha val="37650"/>
              </a:srgbClr>
            </a:outerShdw>
          </a:effectLst>
        </p:spPr>
      </p:cxnSp>
      <p:cxnSp>
        <p:nvCxnSpPr>
          <p:cNvPr id="3493" name="Google Shape;3493;p219"/>
          <p:cNvCxnSpPr>
            <a:stCxn id="3488" idx="2"/>
            <a:endCxn id="3494" idx="0"/>
          </p:cNvCxnSpPr>
          <p:nvPr/>
        </p:nvCxnSpPr>
        <p:spPr>
          <a:xfrm>
            <a:off x="3351524" y="4067459"/>
            <a:ext cx="3380700" cy="510300"/>
          </a:xfrm>
          <a:prstGeom prst="straightConnector1">
            <a:avLst/>
          </a:prstGeom>
          <a:noFill/>
          <a:ln w="12700" cap="flat" cmpd="sng">
            <a:solidFill>
              <a:srgbClr val="A4A4A4"/>
            </a:solidFill>
            <a:prstDash val="solid"/>
            <a:round/>
            <a:headEnd type="none" w="sm" len="sm"/>
            <a:tailEnd type="none" w="sm" len="sm"/>
          </a:ln>
          <a:effectLst>
            <a:outerShdw blurRad="40000" dist="20000" dir="5400000" rotWithShape="0">
              <a:srgbClr val="000000">
                <a:alpha val="37650"/>
              </a:srgbClr>
            </a:outerShdw>
          </a:effectLst>
        </p:spPr>
      </p:cxnSp>
      <p:cxnSp>
        <p:nvCxnSpPr>
          <p:cNvPr id="3495" name="Google Shape;3495;p219"/>
          <p:cNvCxnSpPr>
            <a:stCxn id="3496" idx="2"/>
            <a:endCxn id="3490" idx="0"/>
          </p:cNvCxnSpPr>
          <p:nvPr/>
        </p:nvCxnSpPr>
        <p:spPr>
          <a:xfrm flipH="1">
            <a:off x="2227649" y="4069062"/>
            <a:ext cx="3335100" cy="503400"/>
          </a:xfrm>
          <a:prstGeom prst="straightConnector1">
            <a:avLst/>
          </a:prstGeom>
          <a:noFill/>
          <a:ln w="12700" cap="flat" cmpd="sng">
            <a:solidFill>
              <a:srgbClr val="A4A4A4"/>
            </a:solidFill>
            <a:prstDash val="solid"/>
            <a:round/>
            <a:headEnd type="none" w="sm" len="sm"/>
            <a:tailEnd type="none" w="sm" len="sm"/>
          </a:ln>
          <a:effectLst>
            <a:outerShdw blurRad="40000" dist="20000" dir="5400000" rotWithShape="0">
              <a:srgbClr val="000000">
                <a:alpha val="37650"/>
              </a:srgbClr>
            </a:outerShdw>
          </a:effectLst>
        </p:spPr>
      </p:cxnSp>
      <p:cxnSp>
        <p:nvCxnSpPr>
          <p:cNvPr id="3497" name="Google Shape;3497;p219"/>
          <p:cNvCxnSpPr>
            <a:stCxn id="3496" idx="2"/>
            <a:endCxn id="3492" idx="0"/>
          </p:cNvCxnSpPr>
          <p:nvPr/>
        </p:nvCxnSpPr>
        <p:spPr>
          <a:xfrm flipH="1">
            <a:off x="4379549" y="4069062"/>
            <a:ext cx="1183200" cy="508800"/>
          </a:xfrm>
          <a:prstGeom prst="straightConnector1">
            <a:avLst/>
          </a:prstGeom>
          <a:noFill/>
          <a:ln w="12700" cap="flat" cmpd="sng">
            <a:solidFill>
              <a:srgbClr val="A4A4A4"/>
            </a:solidFill>
            <a:prstDash val="solid"/>
            <a:round/>
            <a:headEnd type="none" w="sm" len="sm"/>
            <a:tailEnd type="none" w="sm" len="sm"/>
          </a:ln>
          <a:effectLst>
            <a:outerShdw blurRad="40000" dist="20000" dir="5400000" rotWithShape="0">
              <a:srgbClr val="000000">
                <a:alpha val="37650"/>
              </a:srgbClr>
            </a:outerShdw>
          </a:effectLst>
        </p:spPr>
      </p:cxnSp>
      <p:cxnSp>
        <p:nvCxnSpPr>
          <p:cNvPr id="3498" name="Google Shape;3498;p219"/>
          <p:cNvCxnSpPr>
            <a:stCxn id="3496" idx="2"/>
            <a:endCxn id="3494" idx="0"/>
          </p:cNvCxnSpPr>
          <p:nvPr/>
        </p:nvCxnSpPr>
        <p:spPr>
          <a:xfrm>
            <a:off x="5562749" y="4069062"/>
            <a:ext cx="1169400" cy="508800"/>
          </a:xfrm>
          <a:prstGeom prst="straightConnector1">
            <a:avLst/>
          </a:prstGeom>
          <a:noFill/>
          <a:ln w="12700" cap="flat" cmpd="sng">
            <a:solidFill>
              <a:srgbClr val="A4A4A4"/>
            </a:solidFill>
            <a:prstDash val="solid"/>
            <a:round/>
            <a:headEnd type="none" w="sm" len="sm"/>
            <a:tailEnd type="none" w="sm" len="sm"/>
          </a:ln>
          <a:effectLst>
            <a:outerShdw blurRad="40000" dist="20000" dir="5400000" rotWithShape="0">
              <a:srgbClr val="000000">
                <a:alpha val="37650"/>
              </a:srgbClr>
            </a:outerShdw>
          </a:effectLst>
        </p:spPr>
      </p:cxnSp>
      <p:sp>
        <p:nvSpPr>
          <p:cNvPr id="3496" name="Google Shape;3496;p219"/>
          <p:cNvSpPr/>
          <p:nvPr/>
        </p:nvSpPr>
        <p:spPr>
          <a:xfrm>
            <a:off x="4932449" y="3708762"/>
            <a:ext cx="1260600" cy="360300"/>
          </a:xfrm>
          <a:prstGeom prst="rect">
            <a:avLst/>
          </a:prstGeom>
          <a:gradFill>
            <a:gsLst>
              <a:gs pos="0">
                <a:srgbClr val="7C7C7C"/>
              </a:gs>
              <a:gs pos="50000">
                <a:srgbClr val="B4B4B4"/>
              </a:gs>
              <a:gs pos="100000">
                <a:srgbClr val="D8D8D8"/>
              </a:gs>
            </a:gsLst>
            <a:lin ang="16200038" scaled="0"/>
          </a:gra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90" name="Google Shape;3490;p219"/>
          <p:cNvSpPr/>
          <p:nvPr/>
        </p:nvSpPr>
        <p:spPr>
          <a:xfrm>
            <a:off x="1597444" y="4572550"/>
            <a:ext cx="1260600" cy="360300"/>
          </a:xfrm>
          <a:prstGeom prst="rect">
            <a:avLst/>
          </a:prstGeom>
          <a:gradFill>
            <a:gsLst>
              <a:gs pos="0">
                <a:srgbClr val="7C7C7C"/>
              </a:gs>
              <a:gs pos="50000">
                <a:srgbClr val="B4B4B4"/>
              </a:gs>
              <a:gs pos="100000">
                <a:srgbClr val="D8D8D8"/>
              </a:gs>
            </a:gsLst>
            <a:lin ang="16200038" scaled="0"/>
          </a:gra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92" name="Google Shape;3492;p219"/>
          <p:cNvSpPr/>
          <p:nvPr/>
        </p:nvSpPr>
        <p:spPr>
          <a:xfrm>
            <a:off x="3749163" y="4577718"/>
            <a:ext cx="1260600" cy="360300"/>
          </a:xfrm>
          <a:prstGeom prst="rect">
            <a:avLst/>
          </a:prstGeom>
          <a:gradFill>
            <a:gsLst>
              <a:gs pos="0">
                <a:srgbClr val="7C7C7C"/>
              </a:gs>
              <a:gs pos="50000">
                <a:srgbClr val="B4B4B4"/>
              </a:gs>
              <a:gs pos="100000">
                <a:srgbClr val="D8D8D8"/>
              </a:gs>
            </a:gsLst>
            <a:lin ang="16200038" scaled="0"/>
          </a:gra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94" name="Google Shape;3494;p219"/>
          <p:cNvSpPr/>
          <p:nvPr/>
        </p:nvSpPr>
        <p:spPr>
          <a:xfrm>
            <a:off x="6101857" y="4577718"/>
            <a:ext cx="1260600" cy="360300"/>
          </a:xfrm>
          <a:prstGeom prst="rect">
            <a:avLst/>
          </a:prstGeom>
          <a:gradFill>
            <a:gsLst>
              <a:gs pos="0">
                <a:srgbClr val="7C7C7C"/>
              </a:gs>
              <a:gs pos="50000">
                <a:srgbClr val="B4B4B4"/>
              </a:gs>
              <a:gs pos="100000">
                <a:srgbClr val="D8D8D8"/>
              </a:gs>
            </a:gsLst>
            <a:lin ang="16200038" scaled="0"/>
          </a:gra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3499" name="Google Shape;3499;p219"/>
          <p:cNvGrpSpPr/>
          <p:nvPr/>
        </p:nvGrpSpPr>
        <p:grpSpPr>
          <a:xfrm>
            <a:off x="1824636" y="3688912"/>
            <a:ext cx="5305543" cy="1045620"/>
            <a:chOff x="3705833" y="3222703"/>
            <a:chExt cx="3230753" cy="816827"/>
          </a:xfrm>
        </p:grpSpPr>
        <p:sp>
          <p:nvSpPr>
            <p:cNvPr id="3500" name="Google Shape;3500;p219"/>
            <p:cNvSpPr/>
            <p:nvPr/>
          </p:nvSpPr>
          <p:spPr>
            <a:xfrm>
              <a:off x="4406827" y="3222703"/>
              <a:ext cx="483000" cy="130500"/>
            </a:xfrm>
            <a:prstGeom prst="roundRect">
              <a:avLst>
                <a:gd name="adj" fmla="val 16667"/>
              </a:avLst>
            </a:prstGeom>
            <a:solidFill>
              <a:srgbClr val="661919"/>
            </a:solidFill>
            <a:ln w="9525" cap="flat" cmpd="sng">
              <a:solidFill>
                <a:srgbClr val="992626"/>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a:solidFill>
                    <a:schemeClr val="lt1"/>
                  </a:solidFill>
                  <a:latin typeface="Source Sans Pro"/>
                  <a:ea typeface="Source Sans Pro"/>
                  <a:cs typeface="Source Sans Pro"/>
                  <a:sym typeface="Source Sans Pro"/>
                </a:rPr>
                <a:t>Stratum</a:t>
              </a:r>
              <a:endParaRPr sz="1200" b="1">
                <a:solidFill>
                  <a:schemeClr val="lt1"/>
                </a:solidFill>
                <a:latin typeface="Source Sans Pro"/>
                <a:ea typeface="Source Sans Pro"/>
                <a:cs typeface="Source Sans Pro"/>
                <a:sym typeface="Source Sans Pro"/>
              </a:endParaRPr>
            </a:p>
          </p:txBody>
        </p:sp>
        <p:sp>
          <p:nvSpPr>
            <p:cNvPr id="3501" name="Google Shape;3501;p219"/>
            <p:cNvSpPr/>
            <p:nvPr/>
          </p:nvSpPr>
          <p:spPr>
            <a:xfrm>
              <a:off x="5740759" y="3224170"/>
              <a:ext cx="483000" cy="130500"/>
            </a:xfrm>
            <a:prstGeom prst="roundRect">
              <a:avLst>
                <a:gd name="adj" fmla="val 16667"/>
              </a:avLst>
            </a:prstGeom>
            <a:solidFill>
              <a:srgbClr val="661919"/>
            </a:solidFill>
            <a:ln w="9525" cap="flat" cmpd="sng">
              <a:solidFill>
                <a:srgbClr val="992626"/>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a:solidFill>
                    <a:schemeClr val="lt1"/>
                  </a:solidFill>
                  <a:latin typeface="Source Sans Pro"/>
                  <a:ea typeface="Source Sans Pro"/>
                  <a:cs typeface="Source Sans Pro"/>
                  <a:sym typeface="Source Sans Pro"/>
                </a:rPr>
                <a:t>Stratum</a:t>
              </a:r>
              <a:endParaRPr sz="1200" b="1">
                <a:solidFill>
                  <a:schemeClr val="lt1"/>
                </a:solidFill>
                <a:latin typeface="Source Sans Pro"/>
                <a:ea typeface="Source Sans Pro"/>
                <a:cs typeface="Source Sans Pro"/>
                <a:sym typeface="Source Sans Pro"/>
              </a:endParaRPr>
            </a:p>
          </p:txBody>
        </p:sp>
        <p:sp>
          <p:nvSpPr>
            <p:cNvPr id="3502" name="Google Shape;3502;p219"/>
            <p:cNvSpPr/>
            <p:nvPr/>
          </p:nvSpPr>
          <p:spPr>
            <a:xfrm>
              <a:off x="3705833" y="3903396"/>
              <a:ext cx="483000" cy="130500"/>
            </a:xfrm>
            <a:prstGeom prst="roundRect">
              <a:avLst>
                <a:gd name="adj" fmla="val 16667"/>
              </a:avLst>
            </a:prstGeom>
            <a:solidFill>
              <a:srgbClr val="661919"/>
            </a:solidFill>
            <a:ln w="9525" cap="flat" cmpd="sng">
              <a:solidFill>
                <a:srgbClr val="992626"/>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a:solidFill>
                    <a:schemeClr val="lt1"/>
                  </a:solidFill>
                  <a:latin typeface="Source Sans Pro"/>
                  <a:ea typeface="Source Sans Pro"/>
                  <a:cs typeface="Source Sans Pro"/>
                  <a:sym typeface="Source Sans Pro"/>
                </a:rPr>
                <a:t>Stratum</a:t>
              </a:r>
              <a:endParaRPr sz="1200" b="1">
                <a:solidFill>
                  <a:schemeClr val="lt1"/>
                </a:solidFill>
                <a:latin typeface="Source Sans Pro"/>
                <a:ea typeface="Source Sans Pro"/>
                <a:cs typeface="Source Sans Pro"/>
                <a:sym typeface="Source Sans Pro"/>
              </a:endParaRPr>
            </a:p>
          </p:txBody>
        </p:sp>
        <p:sp>
          <p:nvSpPr>
            <p:cNvPr id="3503" name="Google Shape;3503;p219"/>
            <p:cNvSpPr/>
            <p:nvPr/>
          </p:nvSpPr>
          <p:spPr>
            <a:xfrm>
              <a:off x="5026667" y="3903396"/>
              <a:ext cx="483000" cy="130500"/>
            </a:xfrm>
            <a:prstGeom prst="roundRect">
              <a:avLst>
                <a:gd name="adj" fmla="val 16667"/>
              </a:avLst>
            </a:prstGeom>
            <a:solidFill>
              <a:srgbClr val="661919"/>
            </a:solidFill>
            <a:ln w="9525" cap="flat" cmpd="sng">
              <a:solidFill>
                <a:srgbClr val="992626"/>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a:solidFill>
                    <a:schemeClr val="lt1"/>
                  </a:solidFill>
                  <a:latin typeface="Source Sans Pro"/>
                  <a:ea typeface="Source Sans Pro"/>
                  <a:cs typeface="Source Sans Pro"/>
                  <a:sym typeface="Source Sans Pro"/>
                </a:rPr>
                <a:t>Stratum</a:t>
              </a:r>
              <a:endParaRPr sz="1200" b="1">
                <a:solidFill>
                  <a:schemeClr val="lt1"/>
                </a:solidFill>
                <a:latin typeface="Source Sans Pro"/>
                <a:ea typeface="Source Sans Pro"/>
                <a:cs typeface="Source Sans Pro"/>
                <a:sym typeface="Source Sans Pro"/>
              </a:endParaRPr>
            </a:p>
          </p:txBody>
        </p:sp>
        <p:sp>
          <p:nvSpPr>
            <p:cNvPr id="3504" name="Google Shape;3504;p219"/>
            <p:cNvSpPr/>
            <p:nvPr/>
          </p:nvSpPr>
          <p:spPr>
            <a:xfrm>
              <a:off x="6453586" y="3909030"/>
              <a:ext cx="483000" cy="130500"/>
            </a:xfrm>
            <a:prstGeom prst="roundRect">
              <a:avLst>
                <a:gd name="adj" fmla="val 16667"/>
              </a:avLst>
            </a:prstGeom>
            <a:solidFill>
              <a:srgbClr val="661919"/>
            </a:solidFill>
            <a:ln w="9525" cap="flat" cmpd="sng">
              <a:solidFill>
                <a:srgbClr val="992626"/>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a:solidFill>
                    <a:schemeClr val="lt1"/>
                  </a:solidFill>
                  <a:latin typeface="Source Sans Pro"/>
                  <a:ea typeface="Source Sans Pro"/>
                  <a:cs typeface="Source Sans Pro"/>
                  <a:sym typeface="Source Sans Pro"/>
                </a:rPr>
                <a:t>Stratum</a:t>
              </a:r>
              <a:endParaRPr sz="1200" b="1">
                <a:solidFill>
                  <a:schemeClr val="lt1"/>
                </a:solidFill>
                <a:latin typeface="Source Sans Pro"/>
                <a:ea typeface="Source Sans Pro"/>
                <a:cs typeface="Source Sans Pro"/>
                <a:sym typeface="Source Sans Pro"/>
              </a:endParaRPr>
            </a:p>
          </p:txBody>
        </p:sp>
      </p:grpSp>
      <p:sp>
        <p:nvSpPr>
          <p:cNvPr id="3505" name="Google Shape;3505;p219"/>
          <p:cNvSpPr/>
          <p:nvPr/>
        </p:nvSpPr>
        <p:spPr>
          <a:xfrm>
            <a:off x="1908385" y="795707"/>
            <a:ext cx="1175700" cy="360300"/>
          </a:xfrm>
          <a:prstGeom prst="hexagon">
            <a:avLst>
              <a:gd name="adj" fmla="val 25000"/>
              <a:gd name="vf" fmla="val 115470"/>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000000"/>
                </a:solidFill>
                <a:latin typeface="Calibri"/>
                <a:ea typeface="Calibri"/>
                <a:cs typeface="Calibri"/>
                <a:sym typeface="Calibri"/>
              </a:rPr>
              <a:t>Inventory</a:t>
            </a:r>
            <a:endParaRPr sz="1200">
              <a:solidFill>
                <a:srgbClr val="000000"/>
              </a:solidFill>
              <a:latin typeface="Calibri"/>
              <a:ea typeface="Calibri"/>
              <a:cs typeface="Calibri"/>
              <a:sym typeface="Calibri"/>
            </a:endParaRPr>
          </a:p>
        </p:txBody>
      </p:sp>
      <p:sp>
        <p:nvSpPr>
          <p:cNvPr id="3506" name="Google Shape;3506;p219"/>
          <p:cNvSpPr/>
          <p:nvPr/>
        </p:nvSpPr>
        <p:spPr>
          <a:xfrm>
            <a:off x="2386275" y="1235648"/>
            <a:ext cx="219900" cy="360300"/>
          </a:xfrm>
          <a:prstGeom prst="upDownArrow">
            <a:avLst>
              <a:gd name="adj1" fmla="val 50000"/>
              <a:gd name="adj2" fmla="val 50000"/>
            </a:avLst>
          </a:prstGeom>
          <a:solidFill>
            <a:schemeClr val="lt1"/>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3507" name="Google Shape;3507;p219"/>
          <p:cNvSpPr/>
          <p:nvPr/>
        </p:nvSpPr>
        <p:spPr>
          <a:xfrm>
            <a:off x="3454511" y="789310"/>
            <a:ext cx="1904100" cy="360300"/>
          </a:xfrm>
          <a:prstGeom prst="hexagon">
            <a:avLst>
              <a:gd name="adj" fmla="val 25000"/>
              <a:gd name="vf" fmla="val 115470"/>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latin typeface="Calibri"/>
                <a:ea typeface="Calibri"/>
                <a:cs typeface="Calibri"/>
                <a:sym typeface="Calibri"/>
              </a:rPr>
              <a:t>Global Orchestrator</a:t>
            </a:r>
            <a:endParaRPr sz="1200">
              <a:solidFill>
                <a:srgbClr val="000000"/>
              </a:solidFill>
              <a:latin typeface="Calibri"/>
              <a:ea typeface="Calibri"/>
              <a:cs typeface="Calibri"/>
              <a:sym typeface="Calibri"/>
            </a:endParaRPr>
          </a:p>
        </p:txBody>
      </p:sp>
      <p:sp>
        <p:nvSpPr>
          <p:cNvPr id="3508" name="Google Shape;3508;p219"/>
          <p:cNvSpPr/>
          <p:nvPr/>
        </p:nvSpPr>
        <p:spPr>
          <a:xfrm>
            <a:off x="4296744" y="1235646"/>
            <a:ext cx="219900" cy="360300"/>
          </a:xfrm>
          <a:prstGeom prst="upDownArrow">
            <a:avLst>
              <a:gd name="adj1" fmla="val 50000"/>
              <a:gd name="adj2" fmla="val 50000"/>
            </a:avLst>
          </a:prstGeom>
          <a:solidFill>
            <a:schemeClr val="lt1"/>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3509" name="Google Shape;3509;p219"/>
          <p:cNvSpPr/>
          <p:nvPr/>
        </p:nvSpPr>
        <p:spPr>
          <a:xfrm>
            <a:off x="1620138" y="1907991"/>
            <a:ext cx="624300" cy="188400"/>
          </a:xfrm>
          <a:prstGeom prst="hexagon">
            <a:avLst>
              <a:gd name="adj" fmla="val 25000"/>
              <a:gd name="vf" fmla="val 115470"/>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a:solidFill>
                  <a:srgbClr val="000000"/>
                </a:solidFill>
                <a:latin typeface="Calibri"/>
                <a:ea typeface="Calibri"/>
                <a:cs typeface="Calibri"/>
                <a:sym typeface="Calibri"/>
              </a:rPr>
              <a:t>dhcp</a:t>
            </a:r>
            <a:endParaRPr/>
          </a:p>
        </p:txBody>
      </p:sp>
      <p:sp>
        <p:nvSpPr>
          <p:cNvPr id="3510" name="Google Shape;3510;p219"/>
          <p:cNvSpPr/>
          <p:nvPr/>
        </p:nvSpPr>
        <p:spPr>
          <a:xfrm>
            <a:off x="2132152" y="1907991"/>
            <a:ext cx="481200" cy="188400"/>
          </a:xfrm>
          <a:prstGeom prst="hexagon">
            <a:avLst>
              <a:gd name="adj" fmla="val 25000"/>
              <a:gd name="vf" fmla="val 115470"/>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800">
                <a:solidFill>
                  <a:srgbClr val="000000"/>
                </a:solidFill>
                <a:latin typeface="Calibri"/>
                <a:ea typeface="Calibri"/>
                <a:cs typeface="Calibri"/>
                <a:sym typeface="Calibri"/>
              </a:rPr>
              <a:t>SR</a:t>
            </a:r>
            <a:endParaRPr/>
          </a:p>
        </p:txBody>
      </p:sp>
      <p:sp>
        <p:nvSpPr>
          <p:cNvPr id="3511" name="Google Shape;3511;p219"/>
          <p:cNvSpPr/>
          <p:nvPr/>
        </p:nvSpPr>
        <p:spPr>
          <a:xfrm>
            <a:off x="1007238" y="1676726"/>
            <a:ext cx="6744600" cy="1215600"/>
          </a:xfrm>
          <a:prstGeom prst="roundRect">
            <a:avLst>
              <a:gd name="adj" fmla="val 16667"/>
            </a:avLst>
          </a:prstGeom>
          <a:solidFill>
            <a:srgbClr val="CFE2F3"/>
          </a:solidFill>
          <a:ln w="25400" cap="flat" cmpd="sng">
            <a:solidFill>
              <a:srgbClr val="005B94"/>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1">
                <a:latin typeface="Calibri"/>
                <a:ea typeface="Calibri"/>
                <a:cs typeface="Calibri"/>
                <a:sym typeface="Calibri"/>
              </a:rPr>
              <a:t>Control and Management Plane</a:t>
            </a:r>
            <a:endParaRPr sz="1600" b="1"/>
          </a:p>
        </p:txBody>
      </p:sp>
      <p:sp>
        <p:nvSpPr>
          <p:cNvPr id="3512" name="Google Shape;3512;p219"/>
          <p:cNvSpPr/>
          <p:nvPr/>
        </p:nvSpPr>
        <p:spPr>
          <a:xfrm>
            <a:off x="1199176" y="2084283"/>
            <a:ext cx="1468200" cy="659400"/>
          </a:xfrm>
          <a:prstGeom prst="roundRect">
            <a:avLst>
              <a:gd name="adj" fmla="val 16667"/>
            </a:avLst>
          </a:prstGeom>
          <a:solidFill>
            <a:schemeClr val="accent3"/>
          </a:solidFill>
          <a:ln w="25400" cap="flat" cmpd="sng">
            <a:solidFill>
              <a:srgbClr val="005B9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chemeClr val="lt1"/>
                </a:solidFill>
                <a:latin typeface="Source Sans Pro"/>
                <a:ea typeface="Source Sans Pro"/>
                <a:cs typeface="Source Sans Pro"/>
                <a:sym typeface="Source Sans Pro"/>
              </a:rPr>
              <a:t>SDN Control Services</a:t>
            </a:r>
            <a:endParaRPr>
              <a:latin typeface="Source Sans Pro"/>
              <a:ea typeface="Source Sans Pro"/>
              <a:cs typeface="Source Sans Pro"/>
              <a:sym typeface="Source Sans Pro"/>
            </a:endParaRPr>
          </a:p>
        </p:txBody>
      </p:sp>
      <p:sp>
        <p:nvSpPr>
          <p:cNvPr id="3513" name="Google Shape;3513;p219"/>
          <p:cNvSpPr/>
          <p:nvPr/>
        </p:nvSpPr>
        <p:spPr>
          <a:xfrm>
            <a:off x="1871800" y="2977277"/>
            <a:ext cx="270900" cy="475500"/>
          </a:xfrm>
          <a:prstGeom prst="upDownArrow">
            <a:avLst>
              <a:gd name="adj1" fmla="val 50000"/>
              <a:gd name="adj2" fmla="val 50000"/>
            </a:avLst>
          </a:prstGeom>
          <a:solidFill>
            <a:schemeClr val="lt1"/>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3514" name="Google Shape;3514;p219"/>
          <p:cNvSpPr txBox="1"/>
          <p:nvPr/>
        </p:nvSpPr>
        <p:spPr>
          <a:xfrm>
            <a:off x="693002" y="2992984"/>
            <a:ext cx="1183200" cy="299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b="1">
                <a:solidFill>
                  <a:srgbClr val="000000"/>
                </a:solidFill>
                <a:latin typeface="Source Code Pro"/>
                <a:ea typeface="Source Code Pro"/>
                <a:cs typeface="Source Code Pro"/>
                <a:sym typeface="Source Code Pro"/>
              </a:rPr>
              <a:t>P4Runtime</a:t>
            </a:r>
            <a:endParaRPr b="1">
              <a:solidFill>
                <a:srgbClr val="000000"/>
              </a:solidFill>
              <a:latin typeface="Source Code Pro"/>
              <a:ea typeface="Source Code Pro"/>
              <a:cs typeface="Source Code Pro"/>
              <a:sym typeface="Source Code Pro"/>
            </a:endParaRPr>
          </a:p>
        </p:txBody>
      </p:sp>
      <p:grpSp>
        <p:nvGrpSpPr>
          <p:cNvPr id="3515" name="Google Shape;3515;p219"/>
          <p:cNvGrpSpPr/>
          <p:nvPr/>
        </p:nvGrpSpPr>
        <p:grpSpPr>
          <a:xfrm>
            <a:off x="1524243" y="3424479"/>
            <a:ext cx="5874478" cy="1120315"/>
            <a:chOff x="3507924" y="3046815"/>
            <a:chExt cx="3577200" cy="875178"/>
          </a:xfrm>
        </p:grpSpPr>
        <p:sp>
          <p:nvSpPr>
            <p:cNvPr id="3516" name="Google Shape;3516;p219"/>
            <p:cNvSpPr txBox="1"/>
            <p:nvPr/>
          </p:nvSpPr>
          <p:spPr>
            <a:xfrm>
              <a:off x="5953889" y="3050049"/>
              <a:ext cx="474900" cy="18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chemeClr val="dk1"/>
                  </a:solidFill>
                  <a:latin typeface="Source Sans Pro"/>
                  <a:ea typeface="Source Sans Pro"/>
                  <a:cs typeface="Source Sans Pro"/>
                  <a:sym typeface="Source Sans Pro"/>
                </a:rPr>
                <a:t>spine.p4</a:t>
              </a:r>
              <a:endParaRPr sz="1200" b="1">
                <a:solidFill>
                  <a:schemeClr val="dk1"/>
                </a:solidFill>
                <a:latin typeface="Source Sans Pro"/>
                <a:ea typeface="Source Sans Pro"/>
                <a:cs typeface="Source Sans Pro"/>
                <a:sym typeface="Source Sans Pro"/>
              </a:endParaRPr>
            </a:p>
          </p:txBody>
        </p:sp>
        <p:sp>
          <p:nvSpPr>
            <p:cNvPr id="3517" name="Google Shape;3517;p219"/>
            <p:cNvSpPr txBox="1"/>
            <p:nvPr/>
          </p:nvSpPr>
          <p:spPr>
            <a:xfrm>
              <a:off x="4600288" y="3046815"/>
              <a:ext cx="474900" cy="18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chemeClr val="dk1"/>
                  </a:solidFill>
                  <a:latin typeface="Source Sans Pro"/>
                  <a:ea typeface="Source Sans Pro"/>
                  <a:cs typeface="Source Sans Pro"/>
                  <a:sym typeface="Source Sans Pro"/>
                </a:rPr>
                <a:t>spine.p4</a:t>
              </a:r>
              <a:endParaRPr sz="1200" b="1">
                <a:solidFill>
                  <a:schemeClr val="dk1"/>
                </a:solidFill>
                <a:latin typeface="Source Sans Pro"/>
                <a:ea typeface="Source Sans Pro"/>
                <a:cs typeface="Source Sans Pro"/>
                <a:sym typeface="Source Sans Pro"/>
              </a:endParaRPr>
            </a:p>
          </p:txBody>
        </p:sp>
        <p:sp>
          <p:nvSpPr>
            <p:cNvPr id="3518" name="Google Shape;3518;p219"/>
            <p:cNvSpPr txBox="1"/>
            <p:nvPr/>
          </p:nvSpPr>
          <p:spPr>
            <a:xfrm>
              <a:off x="3507924" y="3737189"/>
              <a:ext cx="405900" cy="18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chemeClr val="dk1"/>
                  </a:solidFill>
                  <a:latin typeface="Source Sans Pro"/>
                  <a:ea typeface="Source Sans Pro"/>
                  <a:cs typeface="Source Sans Pro"/>
                  <a:sym typeface="Source Sans Pro"/>
                </a:rPr>
                <a:t>leaf.p4</a:t>
              </a:r>
              <a:endParaRPr sz="1200" b="1">
                <a:solidFill>
                  <a:schemeClr val="dk1"/>
                </a:solidFill>
                <a:latin typeface="Source Sans Pro"/>
                <a:ea typeface="Source Sans Pro"/>
                <a:cs typeface="Source Sans Pro"/>
                <a:sym typeface="Source Sans Pro"/>
              </a:endParaRPr>
            </a:p>
          </p:txBody>
        </p:sp>
        <p:sp>
          <p:nvSpPr>
            <p:cNvPr id="3519" name="Google Shape;3519;p219"/>
            <p:cNvSpPr txBox="1"/>
            <p:nvPr/>
          </p:nvSpPr>
          <p:spPr>
            <a:xfrm>
              <a:off x="4815522" y="3737189"/>
              <a:ext cx="405900" cy="18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chemeClr val="dk1"/>
                  </a:solidFill>
                  <a:latin typeface="Source Sans Pro"/>
                  <a:ea typeface="Source Sans Pro"/>
                  <a:cs typeface="Source Sans Pro"/>
                  <a:sym typeface="Source Sans Pro"/>
                </a:rPr>
                <a:t>leaf.p4</a:t>
              </a:r>
              <a:endParaRPr sz="1200" b="1">
                <a:solidFill>
                  <a:schemeClr val="dk1"/>
                </a:solidFill>
                <a:latin typeface="Source Sans Pro"/>
                <a:ea typeface="Source Sans Pro"/>
                <a:cs typeface="Source Sans Pro"/>
                <a:sym typeface="Source Sans Pro"/>
              </a:endParaRPr>
            </a:p>
          </p:txBody>
        </p:sp>
        <p:sp>
          <p:nvSpPr>
            <p:cNvPr id="3520" name="Google Shape;3520;p219"/>
            <p:cNvSpPr txBox="1"/>
            <p:nvPr/>
          </p:nvSpPr>
          <p:spPr>
            <a:xfrm>
              <a:off x="6679224" y="3737193"/>
              <a:ext cx="405900" cy="18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chemeClr val="dk1"/>
                  </a:solidFill>
                  <a:latin typeface="Source Sans Pro"/>
                  <a:ea typeface="Source Sans Pro"/>
                  <a:cs typeface="Source Sans Pro"/>
                  <a:sym typeface="Source Sans Pro"/>
                </a:rPr>
                <a:t>leaf.p4</a:t>
              </a:r>
              <a:endParaRPr sz="1200" b="1">
                <a:solidFill>
                  <a:schemeClr val="dk1"/>
                </a:solidFill>
                <a:latin typeface="Source Sans Pro"/>
                <a:ea typeface="Source Sans Pro"/>
                <a:cs typeface="Source Sans Pro"/>
                <a:sym typeface="Source Sans Pro"/>
              </a:endParaRPr>
            </a:p>
          </p:txBody>
        </p:sp>
      </p:grpSp>
      <p:sp>
        <p:nvSpPr>
          <p:cNvPr id="3521" name="Google Shape;3521;p219"/>
          <p:cNvSpPr/>
          <p:nvPr/>
        </p:nvSpPr>
        <p:spPr>
          <a:xfrm>
            <a:off x="2799774" y="2075356"/>
            <a:ext cx="1468200" cy="673500"/>
          </a:xfrm>
          <a:prstGeom prst="roundRect">
            <a:avLst>
              <a:gd name="adj" fmla="val 16667"/>
            </a:avLst>
          </a:prstGeom>
          <a:solidFill>
            <a:schemeClr val="accent3"/>
          </a:solidFill>
          <a:ln w="25400" cap="flat" cmpd="sng">
            <a:solidFill>
              <a:srgbClr val="005B9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chemeClr val="lt1"/>
                </a:solidFill>
                <a:latin typeface="Source Sans Pro"/>
                <a:ea typeface="Source Sans Pro"/>
                <a:cs typeface="Source Sans Pro"/>
                <a:sym typeface="Source Sans Pro"/>
              </a:rPr>
              <a:t>Configuration Services</a:t>
            </a:r>
            <a:endParaRPr>
              <a:latin typeface="Source Sans Pro"/>
              <a:ea typeface="Source Sans Pro"/>
              <a:cs typeface="Source Sans Pro"/>
              <a:sym typeface="Source Sans Pro"/>
            </a:endParaRPr>
          </a:p>
        </p:txBody>
      </p:sp>
      <p:sp>
        <p:nvSpPr>
          <p:cNvPr id="3522" name="Google Shape;3522;p219"/>
          <p:cNvSpPr/>
          <p:nvPr/>
        </p:nvSpPr>
        <p:spPr>
          <a:xfrm>
            <a:off x="6662975" y="2973645"/>
            <a:ext cx="270900" cy="475500"/>
          </a:xfrm>
          <a:prstGeom prst="upDownArrow">
            <a:avLst>
              <a:gd name="adj1" fmla="val 50000"/>
              <a:gd name="adj2" fmla="val 50000"/>
            </a:avLst>
          </a:prstGeom>
          <a:solidFill>
            <a:schemeClr val="lt1"/>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3523" name="Google Shape;3523;p219"/>
          <p:cNvSpPr txBox="1"/>
          <p:nvPr/>
        </p:nvSpPr>
        <p:spPr>
          <a:xfrm>
            <a:off x="7059754" y="3029642"/>
            <a:ext cx="1357800" cy="43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b="1">
                <a:latin typeface="Source Code Pro"/>
                <a:ea typeface="Source Code Pro"/>
                <a:cs typeface="Source Code Pro"/>
                <a:sym typeface="Source Code Pro"/>
              </a:rPr>
              <a:t>gNOI</a:t>
            </a:r>
            <a:endParaRPr b="1">
              <a:latin typeface="Source Code Pro"/>
              <a:ea typeface="Source Code Pro"/>
              <a:cs typeface="Source Code Pro"/>
              <a:sym typeface="Source Code Pro"/>
            </a:endParaRPr>
          </a:p>
        </p:txBody>
      </p:sp>
      <p:sp>
        <p:nvSpPr>
          <p:cNvPr id="3524" name="Google Shape;3524;p219"/>
          <p:cNvSpPr/>
          <p:nvPr/>
        </p:nvSpPr>
        <p:spPr>
          <a:xfrm>
            <a:off x="4400371" y="2073895"/>
            <a:ext cx="1468200" cy="689700"/>
          </a:xfrm>
          <a:prstGeom prst="roundRect">
            <a:avLst>
              <a:gd name="adj" fmla="val 16667"/>
            </a:avLst>
          </a:prstGeom>
          <a:solidFill>
            <a:schemeClr val="accent3"/>
          </a:solidFill>
          <a:ln w="25400" cap="flat" cmpd="sng">
            <a:solidFill>
              <a:srgbClr val="005B9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chemeClr val="lt1"/>
                </a:solidFill>
                <a:latin typeface="Source Sans Pro"/>
                <a:ea typeface="Source Sans Pro"/>
                <a:cs typeface="Source Sans Pro"/>
                <a:sym typeface="Source Sans Pro"/>
              </a:rPr>
              <a:t>Monitoring &amp; Telemetry Services</a:t>
            </a:r>
            <a:endParaRPr>
              <a:solidFill>
                <a:schemeClr val="lt1"/>
              </a:solidFill>
              <a:latin typeface="Source Sans Pro"/>
              <a:ea typeface="Source Sans Pro"/>
              <a:cs typeface="Source Sans Pro"/>
              <a:sym typeface="Source Sans Pro"/>
            </a:endParaRPr>
          </a:p>
        </p:txBody>
      </p:sp>
      <p:sp>
        <p:nvSpPr>
          <p:cNvPr id="3525" name="Google Shape;3525;p219"/>
          <p:cNvSpPr/>
          <p:nvPr/>
        </p:nvSpPr>
        <p:spPr>
          <a:xfrm>
            <a:off x="5041671" y="2973102"/>
            <a:ext cx="270900" cy="475500"/>
          </a:xfrm>
          <a:prstGeom prst="upDownArrow">
            <a:avLst>
              <a:gd name="adj1" fmla="val 50000"/>
              <a:gd name="adj2" fmla="val 50000"/>
            </a:avLst>
          </a:prstGeom>
          <a:solidFill>
            <a:schemeClr val="lt1"/>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3526" name="Google Shape;3526;p219"/>
          <p:cNvSpPr txBox="1"/>
          <p:nvPr/>
        </p:nvSpPr>
        <p:spPr>
          <a:xfrm>
            <a:off x="3702893" y="2925802"/>
            <a:ext cx="1260600" cy="299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b="1">
                <a:latin typeface="Source Code Pro"/>
                <a:ea typeface="Source Code Pro"/>
                <a:cs typeface="Source Code Pro"/>
                <a:sym typeface="Source Code Pro"/>
              </a:rPr>
              <a:t>OpenConfig</a:t>
            </a:r>
            <a:endParaRPr b="1">
              <a:latin typeface="Source Code Pro"/>
              <a:ea typeface="Source Code Pro"/>
              <a:cs typeface="Source Code Pro"/>
              <a:sym typeface="Source Code Pro"/>
            </a:endParaRPr>
          </a:p>
          <a:p>
            <a:pPr marL="0" marR="0" lvl="0" indent="0" algn="ctr" rtl="0">
              <a:spcBef>
                <a:spcPts val="0"/>
              </a:spcBef>
              <a:spcAft>
                <a:spcPts val="0"/>
              </a:spcAft>
              <a:buNone/>
            </a:pPr>
            <a:r>
              <a:rPr lang="en-US" b="1">
                <a:latin typeface="Source Code Pro"/>
                <a:ea typeface="Source Code Pro"/>
                <a:cs typeface="Source Code Pro"/>
                <a:sym typeface="Source Code Pro"/>
              </a:rPr>
              <a:t> &amp; gNMI</a:t>
            </a:r>
            <a:endParaRPr b="1">
              <a:solidFill>
                <a:srgbClr val="000000"/>
              </a:solidFill>
              <a:latin typeface="Source Code Pro"/>
              <a:ea typeface="Source Code Pro"/>
              <a:cs typeface="Source Code Pro"/>
              <a:sym typeface="Source Code Pro"/>
            </a:endParaRPr>
          </a:p>
        </p:txBody>
      </p:sp>
      <p:sp>
        <p:nvSpPr>
          <p:cNvPr id="3527" name="Google Shape;3527;p219"/>
          <p:cNvSpPr/>
          <p:nvPr/>
        </p:nvSpPr>
        <p:spPr>
          <a:xfrm>
            <a:off x="6043633" y="2084234"/>
            <a:ext cx="1468500" cy="689700"/>
          </a:xfrm>
          <a:prstGeom prst="roundRect">
            <a:avLst>
              <a:gd name="adj" fmla="val 16667"/>
            </a:avLst>
          </a:prstGeom>
          <a:solidFill>
            <a:schemeClr val="accent3"/>
          </a:solidFill>
          <a:ln w="25400" cap="flat" cmpd="sng">
            <a:solidFill>
              <a:srgbClr val="005B9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chemeClr val="lt1"/>
                </a:solidFill>
                <a:latin typeface="Source Sans Pro"/>
                <a:ea typeface="Source Sans Pro"/>
                <a:cs typeface="Source Sans Pro"/>
                <a:sym typeface="Source Sans Pro"/>
              </a:rPr>
              <a:t>Admin &amp; Orchestration Services</a:t>
            </a:r>
            <a:endParaRPr>
              <a:solidFill>
                <a:schemeClr val="lt1"/>
              </a:solidFill>
              <a:latin typeface="Source Sans Pro"/>
              <a:ea typeface="Source Sans Pro"/>
              <a:cs typeface="Source Sans Pro"/>
              <a:sym typeface="Source Sans Pro"/>
            </a:endParaRPr>
          </a:p>
        </p:txBody>
      </p:sp>
      <p:sp>
        <p:nvSpPr>
          <p:cNvPr id="3528" name="Google Shape;3528;p219"/>
          <p:cNvSpPr/>
          <p:nvPr/>
        </p:nvSpPr>
        <p:spPr>
          <a:xfrm>
            <a:off x="3392241" y="2973102"/>
            <a:ext cx="270900" cy="475500"/>
          </a:xfrm>
          <a:prstGeom prst="upDownArrow">
            <a:avLst>
              <a:gd name="adj1" fmla="val 50000"/>
              <a:gd name="adj2" fmla="val 50000"/>
            </a:avLst>
          </a:prstGeom>
          <a:solidFill>
            <a:schemeClr val="lt1"/>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pic>
        <p:nvPicPr>
          <p:cNvPr id="3529" name="Google Shape;3529;p219" descr="endors"/>
          <p:cNvPicPr preferRelativeResize="0"/>
          <p:nvPr/>
        </p:nvPicPr>
        <p:blipFill rotWithShape="1">
          <a:blip r:embed="rId4">
            <a:alphaModFix/>
          </a:blip>
          <a:srcRect/>
          <a:stretch/>
        </p:blipFill>
        <p:spPr>
          <a:xfrm>
            <a:off x="7764164" y="1908645"/>
            <a:ext cx="1523349" cy="905178"/>
          </a:xfrm>
          <a:prstGeom prst="rect">
            <a:avLst/>
          </a:prstGeom>
          <a:noFill/>
          <a:ln>
            <a:noFill/>
          </a:ln>
        </p:spPr>
      </p:pic>
      <p:pic>
        <p:nvPicPr>
          <p:cNvPr id="3530" name="Google Shape;3530;p219"/>
          <p:cNvPicPr preferRelativeResize="0"/>
          <p:nvPr/>
        </p:nvPicPr>
        <p:blipFill>
          <a:blip r:embed="rId5">
            <a:alphaModFix/>
          </a:blip>
          <a:stretch>
            <a:fillRect/>
          </a:stretch>
        </p:blipFill>
        <p:spPr>
          <a:xfrm>
            <a:off x="7143668" y="3661296"/>
            <a:ext cx="1798208" cy="572700"/>
          </a:xfrm>
          <a:prstGeom prst="rect">
            <a:avLst/>
          </a:prstGeom>
          <a:noFill/>
          <a:ln>
            <a:noFill/>
          </a:ln>
        </p:spPr>
      </p:pic>
      <p:pic>
        <p:nvPicPr>
          <p:cNvPr id="3531" name="Google Shape;3531;p219" descr="endors"/>
          <p:cNvPicPr preferRelativeResize="0"/>
          <p:nvPr/>
        </p:nvPicPr>
        <p:blipFill rotWithShape="1">
          <a:blip r:embed="rId6">
            <a:alphaModFix/>
          </a:blip>
          <a:srcRect/>
          <a:stretch/>
        </p:blipFill>
        <p:spPr>
          <a:xfrm>
            <a:off x="7778377" y="4251607"/>
            <a:ext cx="1357800" cy="806801"/>
          </a:xfrm>
          <a:prstGeom prst="rect">
            <a:avLst/>
          </a:prstGeom>
          <a:noFill/>
          <a:ln>
            <a:noFill/>
          </a:ln>
        </p:spPr>
      </p:pic>
      <p:sp>
        <p:nvSpPr>
          <p:cNvPr id="3532" name="Google Shape;3532;p219"/>
          <p:cNvSpPr/>
          <p:nvPr/>
        </p:nvSpPr>
        <p:spPr>
          <a:xfrm>
            <a:off x="5718385" y="795707"/>
            <a:ext cx="1175700" cy="360300"/>
          </a:xfrm>
          <a:prstGeom prst="hexagon">
            <a:avLst>
              <a:gd name="adj" fmla="val 25000"/>
              <a:gd name="vf" fmla="val 115470"/>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latin typeface="Calibri"/>
                <a:ea typeface="Calibri"/>
                <a:cs typeface="Calibri"/>
                <a:sym typeface="Calibri"/>
              </a:rPr>
              <a:t>OSS / BSS</a:t>
            </a:r>
            <a:endParaRPr sz="1200">
              <a:solidFill>
                <a:srgbClr val="000000"/>
              </a:solidFill>
              <a:latin typeface="Calibri"/>
              <a:ea typeface="Calibri"/>
              <a:cs typeface="Calibri"/>
              <a:sym typeface="Calibri"/>
            </a:endParaRPr>
          </a:p>
        </p:txBody>
      </p:sp>
      <p:sp>
        <p:nvSpPr>
          <p:cNvPr id="3533" name="Google Shape;3533;p219"/>
          <p:cNvSpPr/>
          <p:nvPr/>
        </p:nvSpPr>
        <p:spPr>
          <a:xfrm>
            <a:off x="6196275" y="1235648"/>
            <a:ext cx="219900" cy="360300"/>
          </a:xfrm>
          <a:prstGeom prst="upDownArrow">
            <a:avLst>
              <a:gd name="adj1" fmla="val 50000"/>
              <a:gd name="adj2" fmla="val 50000"/>
            </a:avLst>
          </a:prstGeom>
          <a:solidFill>
            <a:schemeClr val="lt1"/>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3538"/>
        <p:cNvGrpSpPr/>
        <p:nvPr/>
      </p:nvGrpSpPr>
      <p:grpSpPr>
        <a:xfrm>
          <a:off x="0" y="0"/>
          <a:ext cx="0" cy="0"/>
          <a:chOff x="0" y="0"/>
          <a:chExt cx="0" cy="0"/>
        </a:xfrm>
      </p:grpSpPr>
      <p:sp>
        <p:nvSpPr>
          <p:cNvPr id="3539" name="Google Shape;3539;p220"/>
          <p:cNvSpPr txBox="1">
            <a:spLocks noGrp="1"/>
          </p:cNvSpPr>
          <p:nvPr>
            <p:ph type="title"/>
          </p:nvPr>
        </p:nvSpPr>
        <p:spPr>
          <a:xfrm>
            <a:off x="152400" y="127400"/>
            <a:ext cx="8686800" cy="47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Some Pointers</a:t>
            </a:r>
            <a:endParaRPr/>
          </a:p>
        </p:txBody>
      </p:sp>
      <p:sp>
        <p:nvSpPr>
          <p:cNvPr id="3540" name="Google Shape;3540;p220"/>
          <p:cNvSpPr txBox="1">
            <a:spLocks noGrp="1"/>
          </p:cNvSpPr>
          <p:nvPr>
            <p:ph type="body" idx="1"/>
          </p:nvPr>
        </p:nvSpPr>
        <p:spPr>
          <a:xfrm>
            <a:off x="152400" y="742951"/>
            <a:ext cx="8686800" cy="4114800"/>
          </a:xfrm>
          <a:prstGeom prst="rect">
            <a:avLst/>
          </a:prstGeom>
        </p:spPr>
        <p:txBody>
          <a:bodyPr spcFirstLastPara="1" wrap="square" lIns="91425" tIns="91425" rIns="91425" bIns="91425" anchor="t" anchorCtr="0">
            <a:noAutofit/>
          </a:bodyPr>
          <a:lstStyle/>
          <a:p>
            <a:pPr marL="260348" lvl="0" indent="78741" algn="l" rtl="0">
              <a:lnSpc>
                <a:spcPct val="200000"/>
              </a:lnSpc>
              <a:spcBef>
                <a:spcPts val="75"/>
              </a:spcBef>
              <a:spcAft>
                <a:spcPts val="0"/>
              </a:spcAft>
              <a:buNone/>
            </a:pPr>
            <a:r>
              <a:rPr lang="en-US" u="sng">
                <a:solidFill>
                  <a:schemeClr val="hlink"/>
                </a:solidFill>
                <a:hlinkClick r:id="rId3"/>
              </a:rPr>
              <a:t>https://stratumproject.org/</a:t>
            </a:r>
            <a:r>
              <a:rPr lang="en-US"/>
              <a:t> </a:t>
            </a:r>
            <a:endParaRPr/>
          </a:p>
          <a:p>
            <a:pPr marL="260348" lvl="0" indent="78741" algn="l" rtl="0">
              <a:lnSpc>
                <a:spcPct val="200000"/>
              </a:lnSpc>
              <a:spcBef>
                <a:spcPts val="75"/>
              </a:spcBef>
              <a:spcAft>
                <a:spcPts val="0"/>
              </a:spcAft>
              <a:buNone/>
            </a:pPr>
            <a:r>
              <a:rPr lang="en-US" u="sng">
                <a:solidFill>
                  <a:schemeClr val="hlink"/>
                </a:solidFill>
                <a:hlinkClick r:id="rId4"/>
              </a:rPr>
              <a:t>https://onosproject.org/</a:t>
            </a:r>
            <a:endParaRPr/>
          </a:p>
          <a:p>
            <a:pPr marL="260348" lvl="0" indent="78741" algn="l" rtl="0">
              <a:lnSpc>
                <a:spcPct val="200000"/>
              </a:lnSpc>
              <a:spcBef>
                <a:spcPts val="75"/>
              </a:spcBef>
              <a:spcAft>
                <a:spcPts val="0"/>
              </a:spcAft>
              <a:buNone/>
            </a:pPr>
            <a:r>
              <a:rPr lang="en-US" u="sng">
                <a:solidFill>
                  <a:schemeClr val="hlink"/>
                </a:solidFill>
                <a:hlinkClick r:id="rId5"/>
              </a:rPr>
              <a:t>https://wiki.onosproject.org/display/ONOS/P4+brigade</a:t>
            </a:r>
            <a:endParaRPr/>
          </a:p>
          <a:p>
            <a:pPr marL="260348" lvl="0" indent="78741" algn="l" rtl="0">
              <a:spcBef>
                <a:spcPts val="75"/>
              </a:spcBef>
              <a:spcAft>
                <a:spcPts val="75"/>
              </a:spcAft>
              <a:buNone/>
            </a:pPr>
            <a:endParaRPr/>
          </a:p>
        </p:txBody>
      </p:sp>
      <p:sp>
        <p:nvSpPr>
          <p:cNvPr id="3541" name="Google Shape;3541;p220"/>
          <p:cNvSpPr txBox="1">
            <a:spLocks noGrp="1"/>
          </p:cNvSpPr>
          <p:nvPr>
            <p:ph type="sldNum" idx="12"/>
          </p:nvPr>
        </p:nvSpPr>
        <p:spPr>
          <a:xfrm>
            <a:off x="7924800" y="4926807"/>
            <a:ext cx="1066800" cy="1596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206"/>
              <a:buFont typeface="Arial"/>
              <a:buNone/>
            </a:pPr>
            <a:fld id="{00000000-1234-1234-1234-123412341234}" type="slidenum">
              <a:rPr lang="en-US"/>
              <a:t>93</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3545"/>
        <p:cNvGrpSpPr/>
        <p:nvPr/>
      </p:nvGrpSpPr>
      <p:grpSpPr>
        <a:xfrm>
          <a:off x="0" y="0"/>
          <a:ext cx="0" cy="0"/>
          <a:chOff x="0" y="0"/>
          <a:chExt cx="0" cy="0"/>
        </a:xfrm>
      </p:grpSpPr>
      <p:sp>
        <p:nvSpPr>
          <p:cNvPr id="3546" name="Google Shape;3546;p221"/>
          <p:cNvSpPr txBox="1">
            <a:spLocks noGrp="1"/>
          </p:cNvSpPr>
          <p:nvPr>
            <p:ph type="title"/>
          </p:nvPr>
        </p:nvSpPr>
        <p:spPr>
          <a:xfrm>
            <a:off x="1617132" y="590550"/>
            <a:ext cx="7247466" cy="939799"/>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Lab 3: Monitoring &amp; Debugging</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3550"/>
        <p:cNvGrpSpPr/>
        <p:nvPr/>
      </p:nvGrpSpPr>
      <p:grpSpPr>
        <a:xfrm>
          <a:off x="0" y="0"/>
          <a:ext cx="0" cy="0"/>
          <a:chOff x="0" y="0"/>
          <a:chExt cx="0" cy="0"/>
        </a:xfrm>
      </p:grpSpPr>
      <p:cxnSp>
        <p:nvCxnSpPr>
          <p:cNvPr id="3551" name="Google Shape;3551;p222"/>
          <p:cNvCxnSpPr/>
          <p:nvPr/>
        </p:nvCxnSpPr>
        <p:spPr>
          <a:xfrm rot="10800000" flipH="1">
            <a:off x="1891173" y="1951002"/>
            <a:ext cx="703500" cy="291900"/>
          </a:xfrm>
          <a:prstGeom prst="straightConnector1">
            <a:avLst/>
          </a:prstGeom>
          <a:noFill/>
          <a:ln w="9525" cap="flat" cmpd="sng">
            <a:solidFill>
              <a:srgbClr val="A5A5A5"/>
            </a:solidFill>
            <a:prstDash val="solid"/>
            <a:round/>
            <a:headEnd type="none" w="sm" len="sm"/>
            <a:tailEnd type="none" w="sm" len="sm"/>
          </a:ln>
        </p:spPr>
      </p:cxnSp>
      <p:sp>
        <p:nvSpPr>
          <p:cNvPr id="3552" name="Google Shape;3552;p222"/>
          <p:cNvSpPr txBox="1">
            <a:spLocks noGrp="1"/>
          </p:cNvSpPr>
          <p:nvPr>
            <p:ph type="title"/>
          </p:nvPr>
        </p:nvSpPr>
        <p:spPr>
          <a:xfrm>
            <a:off x="152400" y="127400"/>
            <a:ext cx="8686800" cy="47982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Monitoring &amp; Debugging</a:t>
            </a:r>
            <a:endParaRPr/>
          </a:p>
        </p:txBody>
      </p:sp>
      <p:cxnSp>
        <p:nvCxnSpPr>
          <p:cNvPr id="3553" name="Google Shape;3553;p222"/>
          <p:cNvCxnSpPr/>
          <p:nvPr/>
        </p:nvCxnSpPr>
        <p:spPr>
          <a:xfrm>
            <a:off x="3159339" y="1944967"/>
            <a:ext cx="2850643" cy="0"/>
          </a:xfrm>
          <a:prstGeom prst="straightConnector1">
            <a:avLst/>
          </a:prstGeom>
          <a:noFill/>
          <a:ln w="9525" cap="flat" cmpd="sng">
            <a:solidFill>
              <a:srgbClr val="A5A5A5"/>
            </a:solidFill>
            <a:prstDash val="solid"/>
            <a:round/>
            <a:headEnd type="none" w="sm" len="sm"/>
            <a:tailEnd type="none" w="sm" len="sm"/>
          </a:ln>
        </p:spPr>
      </p:cxnSp>
      <p:pic>
        <p:nvPicPr>
          <p:cNvPr id="3554" name="Google Shape;3554;p222"/>
          <p:cNvPicPr preferRelativeResize="0"/>
          <p:nvPr/>
        </p:nvPicPr>
        <p:blipFill rotWithShape="1">
          <a:blip r:embed="rId3">
            <a:alphaModFix/>
          </a:blip>
          <a:srcRect/>
          <a:stretch/>
        </p:blipFill>
        <p:spPr>
          <a:xfrm>
            <a:off x="2588545" y="1755178"/>
            <a:ext cx="570794" cy="377682"/>
          </a:xfrm>
          <a:prstGeom prst="rect">
            <a:avLst/>
          </a:prstGeom>
          <a:noFill/>
          <a:ln>
            <a:noFill/>
          </a:ln>
        </p:spPr>
      </p:pic>
      <p:pic>
        <p:nvPicPr>
          <p:cNvPr id="3555" name="Google Shape;3555;p222"/>
          <p:cNvPicPr preferRelativeResize="0"/>
          <p:nvPr/>
        </p:nvPicPr>
        <p:blipFill rotWithShape="1">
          <a:blip r:embed="rId3">
            <a:alphaModFix/>
          </a:blip>
          <a:srcRect/>
          <a:stretch/>
        </p:blipFill>
        <p:spPr>
          <a:xfrm>
            <a:off x="6009982" y="1755178"/>
            <a:ext cx="570794" cy="377682"/>
          </a:xfrm>
          <a:prstGeom prst="rect">
            <a:avLst/>
          </a:prstGeom>
          <a:noFill/>
          <a:ln>
            <a:noFill/>
          </a:ln>
        </p:spPr>
      </p:pic>
      <p:pic>
        <p:nvPicPr>
          <p:cNvPr id="3556" name="Google Shape;3556;p222"/>
          <p:cNvPicPr preferRelativeResize="0"/>
          <p:nvPr/>
        </p:nvPicPr>
        <p:blipFill rotWithShape="1">
          <a:blip r:embed="rId3">
            <a:alphaModFix/>
          </a:blip>
          <a:srcRect/>
          <a:stretch/>
        </p:blipFill>
        <p:spPr>
          <a:xfrm>
            <a:off x="4299264" y="3164436"/>
            <a:ext cx="570794" cy="377682"/>
          </a:xfrm>
          <a:prstGeom prst="rect">
            <a:avLst/>
          </a:prstGeom>
          <a:noFill/>
          <a:ln>
            <a:noFill/>
          </a:ln>
        </p:spPr>
      </p:pic>
      <p:cxnSp>
        <p:nvCxnSpPr>
          <p:cNvPr id="3557" name="Google Shape;3557;p222"/>
          <p:cNvCxnSpPr/>
          <p:nvPr/>
        </p:nvCxnSpPr>
        <p:spPr>
          <a:xfrm rot="10800000" flipH="1">
            <a:off x="4870057" y="2134756"/>
            <a:ext cx="1425321" cy="1219469"/>
          </a:xfrm>
          <a:prstGeom prst="straightConnector1">
            <a:avLst/>
          </a:prstGeom>
          <a:noFill/>
          <a:ln w="9525" cap="flat" cmpd="sng">
            <a:solidFill>
              <a:srgbClr val="A5A5A5"/>
            </a:solidFill>
            <a:prstDash val="solid"/>
            <a:round/>
            <a:headEnd type="none" w="sm" len="sm"/>
            <a:tailEnd type="none" w="sm" len="sm"/>
          </a:ln>
        </p:spPr>
      </p:cxnSp>
      <p:cxnSp>
        <p:nvCxnSpPr>
          <p:cNvPr id="3558" name="Google Shape;3558;p222"/>
          <p:cNvCxnSpPr/>
          <p:nvPr/>
        </p:nvCxnSpPr>
        <p:spPr>
          <a:xfrm>
            <a:off x="2873942" y="2134756"/>
            <a:ext cx="1425321" cy="1219469"/>
          </a:xfrm>
          <a:prstGeom prst="straightConnector1">
            <a:avLst/>
          </a:prstGeom>
          <a:noFill/>
          <a:ln w="9525" cap="flat" cmpd="sng">
            <a:solidFill>
              <a:srgbClr val="A5A5A5"/>
            </a:solidFill>
            <a:prstDash val="solid"/>
            <a:round/>
            <a:headEnd type="none" w="sm" len="sm"/>
            <a:tailEnd type="none" w="sm" len="sm"/>
          </a:ln>
        </p:spPr>
      </p:cxnSp>
      <p:grpSp>
        <p:nvGrpSpPr>
          <p:cNvPr id="3559" name="Google Shape;3559;p222"/>
          <p:cNvGrpSpPr/>
          <p:nvPr/>
        </p:nvGrpSpPr>
        <p:grpSpPr>
          <a:xfrm>
            <a:off x="1279193" y="1485036"/>
            <a:ext cx="620958" cy="223618"/>
            <a:chOff x="12523788" y="-511175"/>
            <a:chExt cx="13454062" cy="4845051"/>
          </a:xfrm>
        </p:grpSpPr>
        <p:sp>
          <p:nvSpPr>
            <p:cNvPr id="3560" name="Google Shape;3560;p222"/>
            <p:cNvSpPr/>
            <p:nvPr/>
          </p:nvSpPr>
          <p:spPr>
            <a:xfrm>
              <a:off x="12523788" y="-511175"/>
              <a:ext cx="13454062" cy="4845050"/>
            </a:xfrm>
            <a:custGeom>
              <a:avLst/>
              <a:gdLst/>
              <a:ahLst/>
              <a:cxnLst/>
              <a:rect l="l" t="t" r="r" b="b"/>
              <a:pathLst>
                <a:path w="120000" h="120000" extrusionOk="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561" name="Google Shape;3561;p222"/>
            <p:cNvSpPr/>
            <p:nvPr/>
          </p:nvSpPr>
          <p:spPr>
            <a:xfrm>
              <a:off x="12523788" y="722313"/>
              <a:ext cx="12231687" cy="3611563"/>
            </a:xfrm>
            <a:custGeom>
              <a:avLst/>
              <a:gdLst/>
              <a:ahLst/>
              <a:cxnLst/>
              <a:rect l="l" t="t" r="r" b="b"/>
              <a:pathLst>
                <a:path w="120000" h="120000" extrusionOk="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562" name="Google Shape;3562;p222"/>
            <p:cNvSpPr/>
            <p:nvPr/>
          </p:nvSpPr>
          <p:spPr>
            <a:xfrm>
              <a:off x="18637250" y="722313"/>
              <a:ext cx="6118225" cy="3611563"/>
            </a:xfrm>
            <a:custGeom>
              <a:avLst/>
              <a:gdLst/>
              <a:ahLst/>
              <a:cxnLst/>
              <a:rect l="l" t="t" r="r" b="b"/>
              <a:pathLst>
                <a:path w="120000" h="120000" extrusionOk="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563" name="Google Shape;3563;p222"/>
            <p:cNvSpPr/>
            <p:nvPr/>
          </p:nvSpPr>
          <p:spPr>
            <a:xfrm>
              <a:off x="24755475" y="-511175"/>
              <a:ext cx="1222375" cy="4845050"/>
            </a:xfrm>
            <a:custGeom>
              <a:avLst/>
              <a:gdLst/>
              <a:ahLst/>
              <a:cxnLst/>
              <a:rect l="l" t="t" r="r" b="b"/>
              <a:pathLst>
                <a:path w="120000" h="120000" extrusionOk="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564" name="Google Shape;3564;p222"/>
            <p:cNvSpPr/>
            <p:nvPr/>
          </p:nvSpPr>
          <p:spPr>
            <a:xfrm>
              <a:off x="12523788" y="-511175"/>
              <a:ext cx="13454062" cy="1233488"/>
            </a:xfrm>
            <a:custGeom>
              <a:avLst/>
              <a:gdLst/>
              <a:ahLst/>
              <a:cxnLst/>
              <a:rect l="l" t="t" r="r" b="b"/>
              <a:pathLst>
                <a:path w="120000" h="120000" extrusionOk="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565" name="Google Shape;3565;p222"/>
            <p:cNvSpPr/>
            <p:nvPr/>
          </p:nvSpPr>
          <p:spPr>
            <a:xfrm>
              <a:off x="13247688" y="1601788"/>
              <a:ext cx="10782300" cy="1912938"/>
            </a:xfrm>
            <a:prstGeom prst="rect">
              <a:avLst/>
            </a:pr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566" name="Google Shape;3566;p222"/>
            <p:cNvSpPr/>
            <p:nvPr/>
          </p:nvSpPr>
          <p:spPr>
            <a:xfrm>
              <a:off x="13247688" y="1601788"/>
              <a:ext cx="5389562" cy="1912938"/>
            </a:xfrm>
            <a:prstGeom prst="rect">
              <a:avLst/>
            </a:prstGeom>
            <a:solidFill>
              <a:srgbClr val="4B4A4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567" name="Google Shape;3567;p222"/>
            <p:cNvSpPr/>
            <p:nvPr/>
          </p:nvSpPr>
          <p:spPr>
            <a:xfrm>
              <a:off x="13874750" y="2247900"/>
              <a:ext cx="604837" cy="619125"/>
            </a:xfrm>
            <a:prstGeom prst="rect">
              <a:avLst/>
            </a:prstGeom>
            <a:solidFill>
              <a:srgbClr val="60BA5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grpSp>
      <p:grpSp>
        <p:nvGrpSpPr>
          <p:cNvPr id="3568" name="Google Shape;3568;p222"/>
          <p:cNvGrpSpPr/>
          <p:nvPr/>
        </p:nvGrpSpPr>
        <p:grpSpPr>
          <a:xfrm>
            <a:off x="4274181" y="3904210"/>
            <a:ext cx="620958" cy="223618"/>
            <a:chOff x="12523788" y="-511175"/>
            <a:chExt cx="13454062" cy="4845051"/>
          </a:xfrm>
        </p:grpSpPr>
        <p:sp>
          <p:nvSpPr>
            <p:cNvPr id="3569" name="Google Shape;3569;p222"/>
            <p:cNvSpPr/>
            <p:nvPr/>
          </p:nvSpPr>
          <p:spPr>
            <a:xfrm>
              <a:off x="12523788" y="-511175"/>
              <a:ext cx="13454062" cy="4845050"/>
            </a:xfrm>
            <a:custGeom>
              <a:avLst/>
              <a:gdLst/>
              <a:ahLst/>
              <a:cxnLst/>
              <a:rect l="l" t="t" r="r" b="b"/>
              <a:pathLst>
                <a:path w="120000" h="120000" extrusionOk="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570" name="Google Shape;3570;p222"/>
            <p:cNvSpPr/>
            <p:nvPr/>
          </p:nvSpPr>
          <p:spPr>
            <a:xfrm>
              <a:off x="12523788" y="722313"/>
              <a:ext cx="12231687" cy="3611563"/>
            </a:xfrm>
            <a:custGeom>
              <a:avLst/>
              <a:gdLst/>
              <a:ahLst/>
              <a:cxnLst/>
              <a:rect l="l" t="t" r="r" b="b"/>
              <a:pathLst>
                <a:path w="120000" h="120000" extrusionOk="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571" name="Google Shape;3571;p222"/>
            <p:cNvSpPr/>
            <p:nvPr/>
          </p:nvSpPr>
          <p:spPr>
            <a:xfrm>
              <a:off x="18637250" y="722313"/>
              <a:ext cx="6118225" cy="3611563"/>
            </a:xfrm>
            <a:custGeom>
              <a:avLst/>
              <a:gdLst/>
              <a:ahLst/>
              <a:cxnLst/>
              <a:rect l="l" t="t" r="r" b="b"/>
              <a:pathLst>
                <a:path w="120000" h="120000" extrusionOk="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572" name="Google Shape;3572;p222"/>
            <p:cNvSpPr/>
            <p:nvPr/>
          </p:nvSpPr>
          <p:spPr>
            <a:xfrm>
              <a:off x="24755475" y="-511175"/>
              <a:ext cx="1222375" cy="4845050"/>
            </a:xfrm>
            <a:custGeom>
              <a:avLst/>
              <a:gdLst/>
              <a:ahLst/>
              <a:cxnLst/>
              <a:rect l="l" t="t" r="r" b="b"/>
              <a:pathLst>
                <a:path w="120000" h="120000" extrusionOk="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573" name="Google Shape;3573;p222"/>
            <p:cNvSpPr/>
            <p:nvPr/>
          </p:nvSpPr>
          <p:spPr>
            <a:xfrm>
              <a:off x="12523788" y="-511175"/>
              <a:ext cx="13454062" cy="1233488"/>
            </a:xfrm>
            <a:custGeom>
              <a:avLst/>
              <a:gdLst/>
              <a:ahLst/>
              <a:cxnLst/>
              <a:rect l="l" t="t" r="r" b="b"/>
              <a:pathLst>
                <a:path w="120000" h="120000" extrusionOk="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574" name="Google Shape;3574;p222"/>
            <p:cNvSpPr/>
            <p:nvPr/>
          </p:nvSpPr>
          <p:spPr>
            <a:xfrm>
              <a:off x="13247688" y="1601788"/>
              <a:ext cx="10782300" cy="1912938"/>
            </a:xfrm>
            <a:prstGeom prst="rect">
              <a:avLst/>
            </a:pr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575" name="Google Shape;3575;p222"/>
            <p:cNvSpPr/>
            <p:nvPr/>
          </p:nvSpPr>
          <p:spPr>
            <a:xfrm>
              <a:off x="13247688" y="1601788"/>
              <a:ext cx="5389562" cy="1912938"/>
            </a:xfrm>
            <a:prstGeom prst="rect">
              <a:avLst/>
            </a:prstGeom>
            <a:solidFill>
              <a:srgbClr val="4B4A4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576" name="Google Shape;3576;p222"/>
            <p:cNvSpPr/>
            <p:nvPr/>
          </p:nvSpPr>
          <p:spPr>
            <a:xfrm>
              <a:off x="13874750" y="2247900"/>
              <a:ext cx="604837" cy="619125"/>
            </a:xfrm>
            <a:prstGeom prst="rect">
              <a:avLst/>
            </a:prstGeom>
            <a:solidFill>
              <a:srgbClr val="60BA5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grpSp>
      <p:grpSp>
        <p:nvGrpSpPr>
          <p:cNvPr id="3577" name="Google Shape;3577;p222"/>
          <p:cNvGrpSpPr/>
          <p:nvPr/>
        </p:nvGrpSpPr>
        <p:grpSpPr>
          <a:xfrm>
            <a:off x="7148485" y="1456571"/>
            <a:ext cx="620958" cy="223618"/>
            <a:chOff x="12523788" y="-511175"/>
            <a:chExt cx="13454062" cy="4845051"/>
          </a:xfrm>
        </p:grpSpPr>
        <p:sp>
          <p:nvSpPr>
            <p:cNvPr id="3578" name="Google Shape;3578;p222"/>
            <p:cNvSpPr/>
            <p:nvPr/>
          </p:nvSpPr>
          <p:spPr>
            <a:xfrm>
              <a:off x="12523788" y="-511175"/>
              <a:ext cx="13454062" cy="4845050"/>
            </a:xfrm>
            <a:custGeom>
              <a:avLst/>
              <a:gdLst/>
              <a:ahLst/>
              <a:cxnLst/>
              <a:rect l="l" t="t" r="r" b="b"/>
              <a:pathLst>
                <a:path w="120000" h="120000" extrusionOk="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579" name="Google Shape;3579;p222"/>
            <p:cNvSpPr/>
            <p:nvPr/>
          </p:nvSpPr>
          <p:spPr>
            <a:xfrm>
              <a:off x="12523788" y="722313"/>
              <a:ext cx="12231687" cy="3611563"/>
            </a:xfrm>
            <a:custGeom>
              <a:avLst/>
              <a:gdLst/>
              <a:ahLst/>
              <a:cxnLst/>
              <a:rect l="l" t="t" r="r" b="b"/>
              <a:pathLst>
                <a:path w="120000" h="120000" extrusionOk="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580" name="Google Shape;3580;p222"/>
            <p:cNvSpPr/>
            <p:nvPr/>
          </p:nvSpPr>
          <p:spPr>
            <a:xfrm>
              <a:off x="18637250" y="722313"/>
              <a:ext cx="6118225" cy="3611563"/>
            </a:xfrm>
            <a:custGeom>
              <a:avLst/>
              <a:gdLst/>
              <a:ahLst/>
              <a:cxnLst/>
              <a:rect l="l" t="t" r="r" b="b"/>
              <a:pathLst>
                <a:path w="120000" h="120000" extrusionOk="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581" name="Google Shape;3581;p222"/>
            <p:cNvSpPr/>
            <p:nvPr/>
          </p:nvSpPr>
          <p:spPr>
            <a:xfrm>
              <a:off x="24755475" y="-511175"/>
              <a:ext cx="1222375" cy="4845050"/>
            </a:xfrm>
            <a:custGeom>
              <a:avLst/>
              <a:gdLst/>
              <a:ahLst/>
              <a:cxnLst/>
              <a:rect l="l" t="t" r="r" b="b"/>
              <a:pathLst>
                <a:path w="120000" h="120000" extrusionOk="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582" name="Google Shape;3582;p222"/>
            <p:cNvSpPr/>
            <p:nvPr/>
          </p:nvSpPr>
          <p:spPr>
            <a:xfrm>
              <a:off x="12523788" y="-511175"/>
              <a:ext cx="13454062" cy="1233488"/>
            </a:xfrm>
            <a:custGeom>
              <a:avLst/>
              <a:gdLst/>
              <a:ahLst/>
              <a:cxnLst/>
              <a:rect l="l" t="t" r="r" b="b"/>
              <a:pathLst>
                <a:path w="120000" h="120000" extrusionOk="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583" name="Google Shape;3583;p222"/>
            <p:cNvSpPr/>
            <p:nvPr/>
          </p:nvSpPr>
          <p:spPr>
            <a:xfrm>
              <a:off x="13247688" y="1601788"/>
              <a:ext cx="10782300" cy="1912938"/>
            </a:xfrm>
            <a:prstGeom prst="rect">
              <a:avLst/>
            </a:pr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584" name="Google Shape;3584;p222"/>
            <p:cNvSpPr/>
            <p:nvPr/>
          </p:nvSpPr>
          <p:spPr>
            <a:xfrm>
              <a:off x="13247688" y="1601788"/>
              <a:ext cx="5389562" cy="1912938"/>
            </a:xfrm>
            <a:prstGeom prst="rect">
              <a:avLst/>
            </a:prstGeom>
            <a:solidFill>
              <a:srgbClr val="4B4A4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585" name="Google Shape;3585;p222"/>
            <p:cNvSpPr/>
            <p:nvPr/>
          </p:nvSpPr>
          <p:spPr>
            <a:xfrm>
              <a:off x="13874750" y="2247900"/>
              <a:ext cx="604837" cy="619125"/>
            </a:xfrm>
            <a:prstGeom prst="rect">
              <a:avLst/>
            </a:prstGeom>
            <a:solidFill>
              <a:srgbClr val="60BA5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grpSp>
      <p:cxnSp>
        <p:nvCxnSpPr>
          <p:cNvPr id="3586" name="Google Shape;3586;p222"/>
          <p:cNvCxnSpPr>
            <a:endCxn id="3558" idx="1"/>
          </p:cNvCxnSpPr>
          <p:nvPr/>
        </p:nvCxnSpPr>
        <p:spPr>
          <a:xfrm>
            <a:off x="1900151" y="1651577"/>
            <a:ext cx="688500" cy="293400"/>
          </a:xfrm>
          <a:prstGeom prst="straightConnector1">
            <a:avLst/>
          </a:prstGeom>
          <a:noFill/>
          <a:ln w="9525" cap="flat" cmpd="sng">
            <a:solidFill>
              <a:srgbClr val="A5A5A5"/>
            </a:solidFill>
            <a:prstDash val="solid"/>
            <a:round/>
            <a:headEnd type="none" w="sm" len="sm"/>
            <a:tailEnd type="none" w="sm" len="sm"/>
          </a:ln>
        </p:spPr>
      </p:cxnSp>
      <p:cxnSp>
        <p:nvCxnSpPr>
          <p:cNvPr id="3587" name="Google Shape;3587;p222"/>
          <p:cNvCxnSpPr/>
          <p:nvPr/>
        </p:nvCxnSpPr>
        <p:spPr>
          <a:xfrm flipH="1">
            <a:off x="6580776" y="1680189"/>
            <a:ext cx="567709" cy="264778"/>
          </a:xfrm>
          <a:prstGeom prst="straightConnector1">
            <a:avLst/>
          </a:prstGeom>
          <a:noFill/>
          <a:ln w="9525" cap="flat" cmpd="sng">
            <a:solidFill>
              <a:srgbClr val="A5A5A5"/>
            </a:solidFill>
            <a:prstDash val="solid"/>
            <a:round/>
            <a:headEnd type="none" w="sm" len="sm"/>
            <a:tailEnd type="none" w="sm" len="sm"/>
          </a:ln>
        </p:spPr>
      </p:cxnSp>
      <p:cxnSp>
        <p:nvCxnSpPr>
          <p:cNvPr id="3588" name="Google Shape;3588;p222"/>
          <p:cNvCxnSpPr>
            <a:stCxn id="3586" idx="2"/>
          </p:cNvCxnSpPr>
          <p:nvPr/>
        </p:nvCxnSpPr>
        <p:spPr>
          <a:xfrm>
            <a:off x="4584661" y="3544014"/>
            <a:ext cx="0" cy="360300"/>
          </a:xfrm>
          <a:prstGeom prst="straightConnector1">
            <a:avLst/>
          </a:prstGeom>
          <a:noFill/>
          <a:ln w="9525" cap="flat" cmpd="sng">
            <a:solidFill>
              <a:srgbClr val="A5A5A5"/>
            </a:solidFill>
            <a:prstDash val="solid"/>
            <a:round/>
            <a:headEnd type="none" w="sm" len="sm"/>
            <a:tailEnd type="none" w="sm" len="sm"/>
          </a:ln>
        </p:spPr>
      </p:cxnSp>
      <p:sp>
        <p:nvSpPr>
          <p:cNvPr id="3589" name="Google Shape;3589;p222"/>
          <p:cNvSpPr txBox="1"/>
          <p:nvPr/>
        </p:nvSpPr>
        <p:spPr>
          <a:xfrm>
            <a:off x="2531727" y="2058275"/>
            <a:ext cx="464400" cy="322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s1</a:t>
            </a:r>
            <a:endParaRPr/>
          </a:p>
        </p:txBody>
      </p:sp>
      <p:sp>
        <p:nvSpPr>
          <p:cNvPr id="3590" name="Google Shape;3590;p222"/>
          <p:cNvSpPr txBox="1"/>
          <p:nvPr/>
        </p:nvSpPr>
        <p:spPr>
          <a:xfrm>
            <a:off x="239193" y="1279557"/>
            <a:ext cx="947626" cy="56504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h1</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(10.0.1.1)</a:t>
            </a:r>
            <a:endParaRPr/>
          </a:p>
        </p:txBody>
      </p:sp>
      <p:sp>
        <p:nvSpPr>
          <p:cNvPr id="3591" name="Google Shape;3591;p222"/>
          <p:cNvSpPr txBox="1"/>
          <p:nvPr/>
        </p:nvSpPr>
        <p:spPr>
          <a:xfrm>
            <a:off x="4695828" y="3410925"/>
            <a:ext cx="518700" cy="322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s3</a:t>
            </a:r>
            <a:endParaRPr/>
          </a:p>
        </p:txBody>
      </p:sp>
      <p:sp>
        <p:nvSpPr>
          <p:cNvPr id="3592" name="Google Shape;3592;p222"/>
          <p:cNvSpPr txBox="1"/>
          <p:nvPr/>
        </p:nvSpPr>
        <p:spPr>
          <a:xfrm>
            <a:off x="6359044" y="2077750"/>
            <a:ext cx="464400" cy="322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s2</a:t>
            </a:r>
            <a:endParaRPr/>
          </a:p>
        </p:txBody>
      </p:sp>
      <p:sp>
        <p:nvSpPr>
          <p:cNvPr id="3593" name="Google Shape;3593;p222"/>
          <p:cNvSpPr txBox="1"/>
          <p:nvPr/>
        </p:nvSpPr>
        <p:spPr>
          <a:xfrm>
            <a:off x="4110812" y="4130495"/>
            <a:ext cx="947626" cy="56504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h3</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(10.0.3.3)</a:t>
            </a:r>
            <a:endParaRPr/>
          </a:p>
        </p:txBody>
      </p:sp>
      <p:sp>
        <p:nvSpPr>
          <p:cNvPr id="3594" name="Google Shape;3594;p222"/>
          <p:cNvSpPr txBox="1"/>
          <p:nvPr/>
        </p:nvSpPr>
        <p:spPr>
          <a:xfrm>
            <a:off x="7807012" y="1247534"/>
            <a:ext cx="947626" cy="56504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h2</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(10.0.2.2)</a:t>
            </a:r>
            <a:endParaRPr/>
          </a:p>
        </p:txBody>
      </p:sp>
      <p:sp>
        <p:nvSpPr>
          <p:cNvPr id="3595" name="Google Shape;3595;p222"/>
          <p:cNvSpPr/>
          <p:nvPr/>
        </p:nvSpPr>
        <p:spPr>
          <a:xfrm>
            <a:off x="1942744" y="1589698"/>
            <a:ext cx="5186343" cy="302217"/>
          </a:xfrm>
          <a:custGeom>
            <a:avLst/>
            <a:gdLst/>
            <a:ahLst/>
            <a:cxnLst/>
            <a:rect l="l" t="t" r="r" b="b"/>
            <a:pathLst>
              <a:path w="120000" h="120000" extrusionOk="0">
                <a:moveTo>
                  <a:pt x="0" y="0"/>
                </a:moveTo>
                <a:cubicBezTo>
                  <a:pt x="5639" y="40321"/>
                  <a:pt x="11278" y="80643"/>
                  <a:pt x="21428" y="100643"/>
                </a:cubicBezTo>
                <a:cubicBezTo>
                  <a:pt x="31578" y="120642"/>
                  <a:pt x="60902" y="119997"/>
                  <a:pt x="60902" y="119997"/>
                </a:cubicBezTo>
                <a:lnTo>
                  <a:pt x="100827" y="112255"/>
                </a:lnTo>
                <a:cubicBezTo>
                  <a:pt x="110676" y="93546"/>
                  <a:pt x="120000" y="7741"/>
                  <a:pt x="120000" y="7741"/>
                </a:cubicBezTo>
              </a:path>
            </a:pathLst>
          </a:custGeom>
          <a:noFill/>
          <a:ln w="28575"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3596" name="Google Shape;3596;p222"/>
          <p:cNvGrpSpPr/>
          <p:nvPr/>
        </p:nvGrpSpPr>
        <p:grpSpPr>
          <a:xfrm>
            <a:off x="1282810" y="2101118"/>
            <a:ext cx="620958" cy="223618"/>
            <a:chOff x="12523788" y="-511175"/>
            <a:chExt cx="13454062" cy="4845051"/>
          </a:xfrm>
        </p:grpSpPr>
        <p:sp>
          <p:nvSpPr>
            <p:cNvPr id="3597" name="Google Shape;3597;p222"/>
            <p:cNvSpPr/>
            <p:nvPr/>
          </p:nvSpPr>
          <p:spPr>
            <a:xfrm>
              <a:off x="12523788" y="-511175"/>
              <a:ext cx="13454062" cy="4845050"/>
            </a:xfrm>
            <a:custGeom>
              <a:avLst/>
              <a:gdLst/>
              <a:ahLst/>
              <a:cxnLst/>
              <a:rect l="l" t="t" r="r" b="b"/>
              <a:pathLst>
                <a:path w="120000" h="120000" extrusionOk="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598" name="Google Shape;3598;p222"/>
            <p:cNvSpPr/>
            <p:nvPr/>
          </p:nvSpPr>
          <p:spPr>
            <a:xfrm>
              <a:off x="12523788" y="722313"/>
              <a:ext cx="12231687" cy="3611563"/>
            </a:xfrm>
            <a:custGeom>
              <a:avLst/>
              <a:gdLst/>
              <a:ahLst/>
              <a:cxnLst/>
              <a:rect l="l" t="t" r="r" b="b"/>
              <a:pathLst>
                <a:path w="120000" h="120000" extrusionOk="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599" name="Google Shape;3599;p222"/>
            <p:cNvSpPr/>
            <p:nvPr/>
          </p:nvSpPr>
          <p:spPr>
            <a:xfrm>
              <a:off x="18637250" y="722313"/>
              <a:ext cx="6118225" cy="3611563"/>
            </a:xfrm>
            <a:custGeom>
              <a:avLst/>
              <a:gdLst/>
              <a:ahLst/>
              <a:cxnLst/>
              <a:rect l="l" t="t" r="r" b="b"/>
              <a:pathLst>
                <a:path w="120000" h="120000" extrusionOk="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600" name="Google Shape;3600;p222"/>
            <p:cNvSpPr/>
            <p:nvPr/>
          </p:nvSpPr>
          <p:spPr>
            <a:xfrm>
              <a:off x="24755475" y="-511175"/>
              <a:ext cx="1222375" cy="4845050"/>
            </a:xfrm>
            <a:custGeom>
              <a:avLst/>
              <a:gdLst/>
              <a:ahLst/>
              <a:cxnLst/>
              <a:rect l="l" t="t" r="r" b="b"/>
              <a:pathLst>
                <a:path w="120000" h="120000" extrusionOk="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601" name="Google Shape;3601;p222"/>
            <p:cNvSpPr/>
            <p:nvPr/>
          </p:nvSpPr>
          <p:spPr>
            <a:xfrm>
              <a:off x="12523788" y="-511175"/>
              <a:ext cx="13454062" cy="1233488"/>
            </a:xfrm>
            <a:custGeom>
              <a:avLst/>
              <a:gdLst/>
              <a:ahLst/>
              <a:cxnLst/>
              <a:rect l="l" t="t" r="r" b="b"/>
              <a:pathLst>
                <a:path w="120000" h="120000" extrusionOk="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602" name="Google Shape;3602;p222"/>
            <p:cNvSpPr/>
            <p:nvPr/>
          </p:nvSpPr>
          <p:spPr>
            <a:xfrm>
              <a:off x="13247688" y="1601788"/>
              <a:ext cx="10782300" cy="1912938"/>
            </a:xfrm>
            <a:prstGeom prst="rect">
              <a:avLst/>
            </a:pr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603" name="Google Shape;3603;p222"/>
            <p:cNvSpPr/>
            <p:nvPr/>
          </p:nvSpPr>
          <p:spPr>
            <a:xfrm>
              <a:off x="13247688" y="1601788"/>
              <a:ext cx="5389562" cy="1912938"/>
            </a:xfrm>
            <a:prstGeom prst="rect">
              <a:avLst/>
            </a:prstGeom>
            <a:solidFill>
              <a:srgbClr val="4B4A4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604" name="Google Shape;3604;p222"/>
            <p:cNvSpPr/>
            <p:nvPr/>
          </p:nvSpPr>
          <p:spPr>
            <a:xfrm>
              <a:off x="13874750" y="2247900"/>
              <a:ext cx="604837" cy="619125"/>
            </a:xfrm>
            <a:prstGeom prst="rect">
              <a:avLst/>
            </a:prstGeom>
            <a:solidFill>
              <a:srgbClr val="60BA5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grpSp>
      <p:sp>
        <p:nvSpPr>
          <p:cNvPr id="3605" name="Google Shape;3605;p222"/>
          <p:cNvSpPr txBox="1"/>
          <p:nvPr/>
        </p:nvSpPr>
        <p:spPr>
          <a:xfrm>
            <a:off x="200021" y="1893911"/>
            <a:ext cx="1049928" cy="56504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h11</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(10.0.1.11)</a:t>
            </a:r>
            <a:endParaRPr/>
          </a:p>
        </p:txBody>
      </p:sp>
      <p:grpSp>
        <p:nvGrpSpPr>
          <p:cNvPr id="3606" name="Google Shape;3606;p222"/>
          <p:cNvGrpSpPr/>
          <p:nvPr/>
        </p:nvGrpSpPr>
        <p:grpSpPr>
          <a:xfrm>
            <a:off x="7181896" y="2069382"/>
            <a:ext cx="620958" cy="223618"/>
            <a:chOff x="12523788" y="-511175"/>
            <a:chExt cx="13454062" cy="4845051"/>
          </a:xfrm>
        </p:grpSpPr>
        <p:sp>
          <p:nvSpPr>
            <p:cNvPr id="3607" name="Google Shape;3607;p222"/>
            <p:cNvSpPr/>
            <p:nvPr/>
          </p:nvSpPr>
          <p:spPr>
            <a:xfrm>
              <a:off x="12523788" y="-511175"/>
              <a:ext cx="13454062" cy="4845050"/>
            </a:xfrm>
            <a:custGeom>
              <a:avLst/>
              <a:gdLst/>
              <a:ahLst/>
              <a:cxnLst/>
              <a:rect l="l" t="t" r="r" b="b"/>
              <a:pathLst>
                <a:path w="120000" h="120000" extrusionOk="0">
                  <a:moveTo>
                    <a:pt x="11015" y="0"/>
                  </a:moveTo>
                  <a:lnTo>
                    <a:pt x="0" y="30550"/>
                  </a:lnTo>
                  <a:lnTo>
                    <a:pt x="0" y="30550"/>
                  </a:lnTo>
                  <a:lnTo>
                    <a:pt x="0" y="120000"/>
                  </a:lnTo>
                  <a:lnTo>
                    <a:pt x="54527" y="120000"/>
                  </a:lnTo>
                  <a:lnTo>
                    <a:pt x="109097" y="120000"/>
                  </a:lnTo>
                  <a:lnTo>
                    <a:pt x="109097" y="120000"/>
                  </a:lnTo>
                  <a:lnTo>
                    <a:pt x="120000" y="89370"/>
                  </a:lnTo>
                  <a:lnTo>
                    <a:pt x="120000" y="0"/>
                  </a:lnTo>
                  <a:lnTo>
                    <a:pt x="11015" y="0"/>
                  </a:lnTo>
                  <a:close/>
                </a:path>
              </a:pathLst>
            </a:custGeom>
            <a:solidFill>
              <a:srgbClr val="636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608" name="Google Shape;3608;p222"/>
            <p:cNvSpPr/>
            <p:nvPr/>
          </p:nvSpPr>
          <p:spPr>
            <a:xfrm>
              <a:off x="12523788" y="722313"/>
              <a:ext cx="12231687" cy="3611563"/>
            </a:xfrm>
            <a:custGeom>
              <a:avLst/>
              <a:gdLst/>
              <a:ahLst/>
              <a:cxnLst/>
              <a:rect l="l" t="t" r="r" b="b"/>
              <a:pathLst>
                <a:path w="120000" h="120000" extrusionOk="0">
                  <a:moveTo>
                    <a:pt x="120000" y="120000"/>
                  </a:moveTo>
                  <a:lnTo>
                    <a:pt x="0" y="120000"/>
                  </a:lnTo>
                  <a:lnTo>
                    <a:pt x="0" y="59446"/>
                  </a:lnTo>
                  <a:lnTo>
                    <a:pt x="0" y="0"/>
                  </a:lnTo>
                  <a:lnTo>
                    <a:pt x="120000" y="0"/>
                  </a:lnTo>
                  <a:lnTo>
                    <a:pt x="120000" y="120000"/>
                  </a:lnTo>
                  <a:close/>
                </a:path>
              </a:pathLst>
            </a:custGeom>
            <a:solidFill>
              <a:srgbClr val="6363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609" name="Google Shape;3609;p222"/>
            <p:cNvSpPr/>
            <p:nvPr/>
          </p:nvSpPr>
          <p:spPr>
            <a:xfrm>
              <a:off x="18637250" y="722313"/>
              <a:ext cx="6118225" cy="3611563"/>
            </a:xfrm>
            <a:custGeom>
              <a:avLst/>
              <a:gdLst/>
              <a:ahLst/>
              <a:cxnLst/>
              <a:rect l="l" t="t" r="r" b="b"/>
              <a:pathLst>
                <a:path w="120000" h="120000" extrusionOk="0">
                  <a:moveTo>
                    <a:pt x="120000" y="120000"/>
                  </a:moveTo>
                  <a:lnTo>
                    <a:pt x="11925" y="120000"/>
                  </a:lnTo>
                  <a:lnTo>
                    <a:pt x="0" y="120000"/>
                  </a:lnTo>
                  <a:lnTo>
                    <a:pt x="0" y="0"/>
                  </a:lnTo>
                  <a:lnTo>
                    <a:pt x="120000" y="0"/>
                  </a:lnTo>
                  <a:lnTo>
                    <a:pt x="120000" y="120000"/>
                  </a:lnTo>
                  <a:close/>
                </a:path>
              </a:pathLst>
            </a:custGeom>
            <a:solidFill>
              <a:srgbClr val="5C5D5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610" name="Google Shape;3610;p222"/>
            <p:cNvSpPr/>
            <p:nvPr/>
          </p:nvSpPr>
          <p:spPr>
            <a:xfrm>
              <a:off x="24755475" y="-511175"/>
              <a:ext cx="1222375" cy="4845050"/>
            </a:xfrm>
            <a:custGeom>
              <a:avLst/>
              <a:gdLst/>
              <a:ahLst/>
              <a:cxnLst/>
              <a:rect l="l" t="t" r="r" b="b"/>
              <a:pathLst>
                <a:path w="120000" h="120000" extrusionOk="0">
                  <a:moveTo>
                    <a:pt x="0" y="120000"/>
                  </a:moveTo>
                  <a:lnTo>
                    <a:pt x="120000" y="89370"/>
                  </a:lnTo>
                  <a:lnTo>
                    <a:pt x="120000" y="74744"/>
                  </a:lnTo>
                  <a:lnTo>
                    <a:pt x="120000" y="0"/>
                  </a:lnTo>
                  <a:lnTo>
                    <a:pt x="0" y="30550"/>
                  </a:lnTo>
                  <a:lnTo>
                    <a:pt x="0" y="120000"/>
                  </a:lnTo>
                  <a:close/>
                </a:path>
              </a:pathLst>
            </a:cu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611" name="Google Shape;3611;p222"/>
            <p:cNvSpPr/>
            <p:nvPr/>
          </p:nvSpPr>
          <p:spPr>
            <a:xfrm>
              <a:off x="12523788" y="-511175"/>
              <a:ext cx="13454062" cy="1233488"/>
            </a:xfrm>
            <a:custGeom>
              <a:avLst/>
              <a:gdLst/>
              <a:ahLst/>
              <a:cxnLst/>
              <a:rect l="l" t="t" r="r" b="b"/>
              <a:pathLst>
                <a:path w="120000" h="120000" extrusionOk="0">
                  <a:moveTo>
                    <a:pt x="120000" y="0"/>
                  </a:moveTo>
                  <a:lnTo>
                    <a:pt x="109097" y="119999"/>
                  </a:lnTo>
                  <a:lnTo>
                    <a:pt x="0" y="119999"/>
                  </a:lnTo>
                  <a:lnTo>
                    <a:pt x="11015" y="0"/>
                  </a:lnTo>
                  <a:lnTo>
                    <a:pt x="59992" y="0"/>
                  </a:lnTo>
                  <a:lnTo>
                    <a:pt x="120000" y="0"/>
                  </a:lnTo>
                  <a:close/>
                </a:path>
              </a:pathLst>
            </a:custGeom>
            <a:solidFill>
              <a:srgbClr val="8080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612" name="Google Shape;3612;p222"/>
            <p:cNvSpPr/>
            <p:nvPr/>
          </p:nvSpPr>
          <p:spPr>
            <a:xfrm>
              <a:off x="13247688" y="1601788"/>
              <a:ext cx="10782300" cy="1912938"/>
            </a:xfrm>
            <a:prstGeom prst="rect">
              <a:avLst/>
            </a:prstGeom>
            <a:solidFill>
              <a:srgbClr val="3D3D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613" name="Google Shape;3613;p222"/>
            <p:cNvSpPr/>
            <p:nvPr/>
          </p:nvSpPr>
          <p:spPr>
            <a:xfrm>
              <a:off x="13247688" y="1601788"/>
              <a:ext cx="5389562" cy="1912938"/>
            </a:xfrm>
            <a:prstGeom prst="rect">
              <a:avLst/>
            </a:prstGeom>
            <a:solidFill>
              <a:srgbClr val="4B4A4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3614" name="Google Shape;3614;p222"/>
            <p:cNvSpPr/>
            <p:nvPr/>
          </p:nvSpPr>
          <p:spPr>
            <a:xfrm>
              <a:off x="13874750" y="2247900"/>
              <a:ext cx="604837" cy="619125"/>
            </a:xfrm>
            <a:prstGeom prst="rect">
              <a:avLst/>
            </a:prstGeom>
            <a:solidFill>
              <a:srgbClr val="60BA5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grpSp>
      <p:sp>
        <p:nvSpPr>
          <p:cNvPr id="3615" name="Google Shape;3615;p222"/>
          <p:cNvSpPr txBox="1"/>
          <p:nvPr/>
        </p:nvSpPr>
        <p:spPr>
          <a:xfrm>
            <a:off x="7789272" y="1860345"/>
            <a:ext cx="1049928" cy="56504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50"/>
              <a:buFont typeface="Arial"/>
              <a:buNone/>
            </a:pPr>
            <a:r>
              <a:rPr lang="en-US" sz="1400" b="0" i="0" u="none" strike="noStrike" cap="none">
                <a:solidFill>
                  <a:srgbClr val="000000"/>
                </a:solidFill>
                <a:latin typeface="Arial"/>
                <a:ea typeface="Arial"/>
                <a:cs typeface="Arial"/>
                <a:sym typeface="Arial"/>
              </a:rPr>
              <a:t>h22</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(10.0.2.22)</a:t>
            </a:r>
            <a:endParaRPr/>
          </a:p>
        </p:txBody>
      </p:sp>
      <p:cxnSp>
        <p:nvCxnSpPr>
          <p:cNvPr id="3616" name="Google Shape;3616;p222"/>
          <p:cNvCxnSpPr>
            <a:stCxn id="3560" idx="1"/>
            <a:endCxn id="3557" idx="3"/>
          </p:cNvCxnSpPr>
          <p:nvPr/>
        </p:nvCxnSpPr>
        <p:spPr>
          <a:xfrm rot="10800000">
            <a:off x="6580696" y="1945112"/>
            <a:ext cx="601200" cy="181200"/>
          </a:xfrm>
          <a:prstGeom prst="straightConnector1">
            <a:avLst/>
          </a:prstGeom>
          <a:noFill/>
          <a:ln w="9525" cap="flat" cmpd="sng">
            <a:solidFill>
              <a:srgbClr val="A5A5A5"/>
            </a:solidFill>
            <a:prstDash val="solid"/>
            <a:round/>
            <a:headEnd type="none" w="sm" len="sm"/>
            <a:tailEnd type="none" w="sm" len="sm"/>
          </a:ln>
        </p:spPr>
      </p:cxnSp>
      <p:sp>
        <p:nvSpPr>
          <p:cNvPr id="3617" name="Google Shape;3617;p222"/>
          <p:cNvSpPr/>
          <p:nvPr/>
        </p:nvSpPr>
        <p:spPr>
          <a:xfrm>
            <a:off x="1892646" y="1999937"/>
            <a:ext cx="5251500" cy="200100"/>
          </a:xfrm>
          <a:custGeom>
            <a:avLst/>
            <a:gdLst/>
            <a:ahLst/>
            <a:cxnLst/>
            <a:rect l="l" t="t" r="r" b="b"/>
            <a:pathLst>
              <a:path w="120000" h="120000" extrusionOk="0">
                <a:moveTo>
                  <a:pt x="0" y="120000"/>
                </a:moveTo>
                <a:cubicBezTo>
                  <a:pt x="5940" y="78948"/>
                  <a:pt x="11881" y="37898"/>
                  <a:pt x="21818" y="20146"/>
                </a:cubicBezTo>
                <a:cubicBezTo>
                  <a:pt x="31754" y="2394"/>
                  <a:pt x="59619" y="13489"/>
                  <a:pt x="59619" y="13489"/>
                </a:cubicBezTo>
                <a:cubicBezTo>
                  <a:pt x="72388" y="11270"/>
                  <a:pt x="88372" y="-10919"/>
                  <a:pt x="98435" y="6832"/>
                </a:cubicBezTo>
                <a:cubicBezTo>
                  <a:pt x="108498" y="24584"/>
                  <a:pt x="120000" y="120000"/>
                  <a:pt x="120000" y="120000"/>
                </a:cubicBezTo>
              </a:path>
            </a:pathLst>
          </a:custGeom>
          <a:noFill/>
          <a:ln w="762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618" name="Google Shape;3618;p222"/>
          <p:cNvSpPr/>
          <p:nvPr/>
        </p:nvSpPr>
        <p:spPr>
          <a:xfrm>
            <a:off x="2995989" y="1052373"/>
            <a:ext cx="1191071" cy="575889"/>
          </a:xfrm>
          <a:prstGeom prst="wedgeRoundRectCallout">
            <a:avLst>
              <a:gd name="adj1" fmla="val -52083"/>
              <a:gd name="adj2" fmla="val 79525"/>
              <a:gd name="adj3" fmla="val 16667"/>
            </a:avLst>
          </a:prstGeom>
          <a:gradFill>
            <a:gsLst>
              <a:gs pos="0">
                <a:srgbClr val="9FC3FF"/>
              </a:gs>
              <a:gs pos="35000">
                <a:srgbClr val="BDD5FF"/>
              </a:gs>
              <a:gs pos="100000">
                <a:srgbClr val="E4EEFF"/>
              </a:gs>
            </a:gsLst>
            <a:lin ang="16200000" scaled="0"/>
          </a:gradFill>
          <a:ln w="9525" cap="flat" cmpd="sng">
            <a:solidFill>
              <a:srgbClr val="4A7DBA"/>
            </a:solidFill>
            <a:prstDash val="solid"/>
            <a:round/>
            <a:headEnd type="none" w="sm" len="sm"/>
            <a:tailEnd type="none" w="sm" len="sm"/>
          </a:ln>
          <a:effectLst>
            <a:outerShdw blurRad="40000" dist="20000" dir="5400000" rotWithShape="0">
              <a:srgbClr val="000000">
                <a:alpha val="3686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50"/>
              <a:buFont typeface="Arial"/>
              <a:buNone/>
            </a:pPr>
            <a:r>
              <a:rPr lang="en-US" sz="1400" b="0" i="0" u="none" strike="noStrike" cap="none">
                <a:solidFill>
                  <a:schemeClr val="dk1"/>
                </a:solidFill>
                <a:latin typeface="Arial"/>
                <a:ea typeface="Arial"/>
                <a:cs typeface="Arial"/>
                <a:sym typeface="Arial"/>
              </a:rPr>
              <a:t>Fine …</a:t>
            </a:r>
            <a:endParaRPr/>
          </a:p>
        </p:txBody>
      </p:sp>
      <p:sp>
        <p:nvSpPr>
          <p:cNvPr id="3619" name="Google Shape;3619;p222"/>
          <p:cNvSpPr/>
          <p:nvPr/>
        </p:nvSpPr>
        <p:spPr>
          <a:xfrm>
            <a:off x="2996125" y="1015581"/>
            <a:ext cx="1401000" cy="576000"/>
          </a:xfrm>
          <a:prstGeom prst="wedgeRoundRectCallout">
            <a:avLst>
              <a:gd name="adj1" fmla="val -52083"/>
              <a:gd name="adj2" fmla="val 79525"/>
              <a:gd name="adj3" fmla="val 16667"/>
            </a:avLst>
          </a:prstGeom>
          <a:gradFill>
            <a:gsLst>
              <a:gs pos="0">
                <a:srgbClr val="9FC3FF"/>
              </a:gs>
              <a:gs pos="35000">
                <a:srgbClr val="BDD5FF"/>
              </a:gs>
              <a:gs pos="100000">
                <a:srgbClr val="E4EEFF"/>
              </a:gs>
            </a:gsLst>
            <a:lin ang="16200000" scaled="0"/>
          </a:gradFill>
          <a:ln w="9525" cap="flat" cmpd="sng">
            <a:solidFill>
              <a:srgbClr val="4A7DBA"/>
            </a:solidFill>
            <a:prstDash val="solid"/>
            <a:round/>
            <a:headEnd type="none" w="sm" len="sm"/>
            <a:tailEnd type="none" w="sm" len="sm"/>
          </a:ln>
          <a:effectLst>
            <a:outerShdw blurRad="40000" dist="20000" dir="5400000" rotWithShape="0">
              <a:srgbClr val="000000">
                <a:alpha val="3686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0000"/>
              </a:buClr>
              <a:buSzPts val="350"/>
              <a:buFont typeface="Arial"/>
              <a:buNone/>
            </a:pPr>
            <a:r>
              <a:rPr lang="en-US" sz="1400" b="1" i="0" u="none" strike="noStrike" cap="none">
                <a:solidFill>
                  <a:srgbClr val="FF0000"/>
                </a:solidFill>
                <a:latin typeface="Arial"/>
                <a:ea typeface="Arial"/>
                <a:cs typeface="Arial"/>
                <a:sym typeface="Arial"/>
              </a:rPr>
              <a:t>Congestion!</a:t>
            </a:r>
            <a:endParaRPr/>
          </a:p>
        </p:txBody>
      </p:sp>
      <p:grpSp>
        <p:nvGrpSpPr>
          <p:cNvPr id="3620" name="Google Shape;3620;p222"/>
          <p:cNvGrpSpPr/>
          <p:nvPr/>
        </p:nvGrpSpPr>
        <p:grpSpPr>
          <a:xfrm>
            <a:off x="156004" y="2690650"/>
            <a:ext cx="1930342" cy="1213525"/>
            <a:chOff x="153450" y="2690650"/>
            <a:chExt cx="1757893" cy="1213525"/>
          </a:xfrm>
        </p:grpSpPr>
        <p:sp>
          <p:nvSpPr>
            <p:cNvPr id="3621" name="Google Shape;3621;p222"/>
            <p:cNvSpPr/>
            <p:nvPr/>
          </p:nvSpPr>
          <p:spPr>
            <a:xfrm rot="10800000">
              <a:off x="153450" y="2695175"/>
              <a:ext cx="1604400" cy="1209000"/>
            </a:xfrm>
            <a:prstGeom prst="wedgeRoundRectCallout">
              <a:avLst>
                <a:gd name="adj1" fmla="val -41740"/>
                <a:gd name="adj2" fmla="val 77187"/>
                <a:gd name="adj3" fmla="val 16667"/>
              </a:avLst>
            </a:prstGeom>
            <a:gradFill>
              <a:gsLst>
                <a:gs pos="0">
                  <a:srgbClr val="9FC3FF"/>
                </a:gs>
                <a:gs pos="35000">
                  <a:srgbClr val="BDD5FF"/>
                </a:gs>
                <a:gs pos="100000">
                  <a:srgbClr val="E4EEFF"/>
                </a:gs>
              </a:gsLst>
              <a:lin ang="16200038" scaled="0"/>
            </a:gradFill>
            <a:ln w="9525" cap="flat" cmpd="sng">
              <a:solidFill>
                <a:srgbClr val="4A7DBA"/>
              </a:solidFill>
              <a:prstDash val="solid"/>
              <a:round/>
              <a:headEnd type="none" w="sm" len="sm"/>
              <a:tailEnd type="none" w="sm" len="sm"/>
            </a:ln>
            <a:effectLst>
              <a:outerShdw blurRad="40000" dist="20000" dir="5400000" rotWithShape="0">
                <a:srgbClr val="000000">
                  <a:alpha val="3686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0000"/>
                </a:buClr>
                <a:buSzPts val="350"/>
                <a:buFont typeface="Arial"/>
                <a:buNone/>
              </a:pPr>
              <a:endParaRPr sz="1400" b="0" i="0" u="none" strike="noStrike" cap="none">
                <a:solidFill>
                  <a:srgbClr val="000000"/>
                </a:solidFill>
                <a:latin typeface="Arial"/>
                <a:ea typeface="Arial"/>
                <a:cs typeface="Arial"/>
                <a:sym typeface="Arial"/>
              </a:endParaRPr>
            </a:p>
          </p:txBody>
        </p:sp>
        <p:sp>
          <p:nvSpPr>
            <p:cNvPr id="3622" name="Google Shape;3622;p222"/>
            <p:cNvSpPr txBox="1"/>
            <p:nvPr/>
          </p:nvSpPr>
          <p:spPr>
            <a:xfrm>
              <a:off x="196843" y="2690650"/>
              <a:ext cx="1714500" cy="105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Hosts can infer congestion:</a:t>
              </a:r>
              <a:endParaRPr/>
            </a:p>
            <a:p>
              <a:pPr marL="457200" marR="0" lvl="0" indent="-31750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RTT</a:t>
              </a:r>
              <a:endParaRPr/>
            </a:p>
            <a:p>
              <a:pPr marL="457200" marR="0" lvl="0" indent="-31750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Packet drops</a:t>
              </a:r>
              <a:endParaRPr/>
            </a:p>
            <a:p>
              <a:pPr marL="457200" marR="0" lvl="0" indent="-31750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Dup Acks</a:t>
              </a:r>
              <a:endParaRPr/>
            </a:p>
          </p:txBody>
        </p:sp>
      </p:grpSp>
      <p:grpSp>
        <p:nvGrpSpPr>
          <p:cNvPr id="3623" name="Google Shape;3623;p222"/>
          <p:cNvGrpSpPr/>
          <p:nvPr/>
        </p:nvGrpSpPr>
        <p:grpSpPr>
          <a:xfrm>
            <a:off x="2346350" y="2874475"/>
            <a:ext cx="1413725" cy="684600"/>
            <a:chOff x="2346350" y="2874475"/>
            <a:chExt cx="1413725" cy="684600"/>
          </a:xfrm>
        </p:grpSpPr>
        <p:sp>
          <p:nvSpPr>
            <p:cNvPr id="3624" name="Google Shape;3624;p222"/>
            <p:cNvSpPr/>
            <p:nvPr/>
          </p:nvSpPr>
          <p:spPr>
            <a:xfrm rot="10800000">
              <a:off x="2368975" y="2874475"/>
              <a:ext cx="1391100" cy="684600"/>
            </a:xfrm>
            <a:prstGeom prst="wedgeRoundRectCallout">
              <a:avLst>
                <a:gd name="adj1" fmla="val 27349"/>
                <a:gd name="adj2" fmla="val 117536"/>
                <a:gd name="adj3" fmla="val 16667"/>
              </a:avLst>
            </a:prstGeom>
            <a:gradFill>
              <a:gsLst>
                <a:gs pos="0">
                  <a:srgbClr val="9FC3FF"/>
                </a:gs>
                <a:gs pos="35000">
                  <a:srgbClr val="BDD5FF"/>
                </a:gs>
                <a:gs pos="100000">
                  <a:srgbClr val="E4EEFF"/>
                </a:gs>
              </a:gsLst>
              <a:lin ang="16200038" scaled="0"/>
            </a:gradFill>
            <a:ln w="9525" cap="flat" cmpd="sng">
              <a:solidFill>
                <a:srgbClr val="4A7DBA"/>
              </a:solidFill>
              <a:prstDash val="solid"/>
              <a:round/>
              <a:headEnd type="none" w="sm" len="sm"/>
              <a:tailEnd type="none" w="sm" len="sm"/>
            </a:ln>
            <a:effectLst>
              <a:outerShdw blurRad="40000" dist="20000" dir="5400000" rotWithShape="0">
                <a:srgbClr val="000000">
                  <a:alpha val="36862"/>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0000"/>
                </a:buClr>
                <a:buSzPts val="350"/>
                <a:buFont typeface="Arial"/>
                <a:buNone/>
              </a:pPr>
              <a:endParaRPr sz="1400" b="0" i="0" u="none" strike="noStrike" cap="none">
                <a:solidFill>
                  <a:srgbClr val="000000"/>
                </a:solidFill>
                <a:latin typeface="Arial"/>
                <a:ea typeface="Arial"/>
                <a:cs typeface="Arial"/>
                <a:sym typeface="Arial"/>
              </a:endParaRPr>
            </a:p>
          </p:txBody>
        </p:sp>
        <p:sp>
          <p:nvSpPr>
            <p:cNvPr id="3625" name="Google Shape;3625;p222"/>
            <p:cNvSpPr txBox="1"/>
            <p:nvPr/>
          </p:nvSpPr>
          <p:spPr>
            <a:xfrm>
              <a:off x="2346350" y="2952700"/>
              <a:ext cx="1391100" cy="47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Switches can </a:t>
              </a:r>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help!</a:t>
              </a:r>
              <a:endParaRPr/>
            </a:p>
          </p:txBody>
        </p:sp>
      </p:grpSp>
      <p:sp>
        <p:nvSpPr>
          <p:cNvPr id="3626" name="Google Shape;3626;p222"/>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206"/>
              <a:buFont typeface="Arial"/>
              <a:buNone/>
            </a:pPr>
            <a:fld id="{00000000-1234-1234-1234-123412341234}" type="slidenum">
              <a:rPr lang="en-US" sz="825" b="0" i="0" u="none" strike="noStrike" cap="none">
                <a:solidFill>
                  <a:srgbClr val="888888"/>
                </a:solidFill>
                <a:latin typeface="Arial"/>
                <a:ea typeface="Arial"/>
                <a:cs typeface="Arial"/>
                <a:sym typeface="Arial"/>
              </a:rPr>
              <a:t>95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17"/>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361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6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6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Shape 3631"/>
        <p:cNvGrpSpPr/>
        <p:nvPr/>
      </p:nvGrpSpPr>
      <p:grpSpPr>
        <a:xfrm>
          <a:off x="0" y="0"/>
          <a:ext cx="0" cy="0"/>
          <a:chOff x="0" y="0"/>
          <a:chExt cx="0" cy="0"/>
        </a:xfrm>
      </p:grpSpPr>
      <p:sp>
        <p:nvSpPr>
          <p:cNvPr id="3632" name="Google Shape;3632;p223"/>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00"/>
              <a:buFont typeface="Arial"/>
              <a:buNone/>
            </a:pPr>
            <a:r>
              <a:rPr lang="en-US" sz="2700" b="1" i="0" u="none" strike="noStrike" cap="none">
                <a:solidFill>
                  <a:schemeClr val="dk1"/>
                </a:solidFill>
                <a:latin typeface="Arial"/>
                <a:ea typeface="Arial"/>
                <a:cs typeface="Arial"/>
                <a:sym typeface="Arial"/>
              </a:rPr>
              <a:t>Monitoring &amp; Debugging</a:t>
            </a:r>
            <a:endParaRPr/>
          </a:p>
        </p:txBody>
      </p:sp>
      <p:pic>
        <p:nvPicPr>
          <p:cNvPr id="3633" name="Google Shape;3633;p223"/>
          <p:cNvPicPr preferRelativeResize="0"/>
          <p:nvPr/>
        </p:nvPicPr>
        <p:blipFill rotWithShape="1">
          <a:blip r:embed="rId3">
            <a:alphaModFix amt="48000"/>
          </a:blip>
          <a:srcRect/>
          <a:stretch/>
        </p:blipFill>
        <p:spPr>
          <a:xfrm>
            <a:off x="1453448" y="838795"/>
            <a:ext cx="5945891" cy="3934275"/>
          </a:xfrm>
          <a:prstGeom prst="rect">
            <a:avLst/>
          </a:prstGeom>
          <a:noFill/>
          <a:ln>
            <a:noFill/>
          </a:ln>
        </p:spPr>
      </p:pic>
      <p:sp>
        <p:nvSpPr>
          <p:cNvPr id="3634" name="Google Shape;3634;p223"/>
          <p:cNvSpPr txBox="1"/>
          <p:nvPr/>
        </p:nvSpPr>
        <p:spPr>
          <a:xfrm>
            <a:off x="4020200" y="3903500"/>
            <a:ext cx="1241400" cy="79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US" sz="4800" b="1" i="0" u="none" strike="noStrike" cap="none">
                <a:solidFill>
                  <a:srgbClr val="000000"/>
                </a:solidFill>
                <a:latin typeface="Arial"/>
                <a:ea typeface="Arial"/>
                <a:cs typeface="Arial"/>
                <a:sym typeface="Arial"/>
              </a:rPr>
              <a:t>s1</a:t>
            </a:r>
            <a:endParaRPr/>
          </a:p>
        </p:txBody>
      </p:sp>
      <p:cxnSp>
        <p:nvCxnSpPr>
          <p:cNvPr id="3635" name="Google Shape;3635;p223"/>
          <p:cNvCxnSpPr/>
          <p:nvPr/>
        </p:nvCxnSpPr>
        <p:spPr>
          <a:xfrm rot="10800000">
            <a:off x="863050" y="1430575"/>
            <a:ext cx="1218000" cy="1214100"/>
          </a:xfrm>
          <a:prstGeom prst="straightConnector1">
            <a:avLst/>
          </a:prstGeom>
          <a:noFill/>
          <a:ln w="38100" cap="flat" cmpd="sng">
            <a:solidFill>
              <a:srgbClr val="666666"/>
            </a:solidFill>
            <a:prstDash val="solid"/>
            <a:round/>
            <a:headEnd type="none" w="sm" len="sm"/>
            <a:tailEnd type="none" w="sm" len="sm"/>
          </a:ln>
        </p:spPr>
      </p:cxnSp>
      <p:cxnSp>
        <p:nvCxnSpPr>
          <p:cNvPr id="3636" name="Google Shape;3636;p223"/>
          <p:cNvCxnSpPr/>
          <p:nvPr/>
        </p:nvCxnSpPr>
        <p:spPr>
          <a:xfrm flipH="1">
            <a:off x="827650" y="2599775"/>
            <a:ext cx="1253400" cy="1277100"/>
          </a:xfrm>
          <a:prstGeom prst="straightConnector1">
            <a:avLst/>
          </a:prstGeom>
          <a:noFill/>
          <a:ln w="38100" cap="flat" cmpd="sng">
            <a:solidFill>
              <a:srgbClr val="666666"/>
            </a:solidFill>
            <a:prstDash val="solid"/>
            <a:round/>
            <a:headEnd type="none" w="sm" len="sm"/>
            <a:tailEnd type="none" w="sm" len="sm"/>
          </a:ln>
        </p:spPr>
      </p:cxnSp>
      <p:cxnSp>
        <p:nvCxnSpPr>
          <p:cNvPr id="3637" name="Google Shape;3637;p223"/>
          <p:cNvCxnSpPr/>
          <p:nvPr/>
        </p:nvCxnSpPr>
        <p:spPr>
          <a:xfrm flipH="1">
            <a:off x="6834300" y="2680250"/>
            <a:ext cx="2004900" cy="21000"/>
          </a:xfrm>
          <a:prstGeom prst="straightConnector1">
            <a:avLst/>
          </a:prstGeom>
          <a:noFill/>
          <a:ln w="38100" cap="flat" cmpd="sng">
            <a:solidFill>
              <a:srgbClr val="666666"/>
            </a:solidFill>
            <a:prstDash val="solid"/>
            <a:round/>
            <a:headEnd type="none" w="sm" len="sm"/>
            <a:tailEnd type="none" w="sm" len="sm"/>
          </a:ln>
        </p:spPr>
      </p:cxnSp>
      <p:cxnSp>
        <p:nvCxnSpPr>
          <p:cNvPr id="3638" name="Google Shape;3638;p223"/>
          <p:cNvCxnSpPr/>
          <p:nvPr/>
        </p:nvCxnSpPr>
        <p:spPr>
          <a:xfrm>
            <a:off x="6834300" y="2442350"/>
            <a:ext cx="0" cy="496800"/>
          </a:xfrm>
          <a:prstGeom prst="straightConnector1">
            <a:avLst/>
          </a:prstGeom>
          <a:noFill/>
          <a:ln w="28575" cap="flat" cmpd="sng">
            <a:solidFill>
              <a:srgbClr val="000000"/>
            </a:solidFill>
            <a:prstDash val="solid"/>
            <a:round/>
            <a:headEnd type="none" w="sm" len="sm"/>
            <a:tailEnd type="none" w="sm" len="sm"/>
          </a:ln>
        </p:spPr>
      </p:cxnSp>
      <p:sp>
        <p:nvSpPr>
          <p:cNvPr id="3639" name="Google Shape;3639;p223"/>
          <p:cNvSpPr/>
          <p:nvPr/>
        </p:nvSpPr>
        <p:spPr>
          <a:xfrm>
            <a:off x="5664725" y="2442350"/>
            <a:ext cx="267000" cy="4797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0" name="Google Shape;3640;p223"/>
          <p:cNvSpPr/>
          <p:nvPr/>
        </p:nvSpPr>
        <p:spPr>
          <a:xfrm>
            <a:off x="6549200" y="2442350"/>
            <a:ext cx="267000" cy="479700"/>
          </a:xfrm>
          <a:prstGeom prst="rect">
            <a:avLst/>
          </a:prstGeom>
          <a:solidFill>
            <a:srgbClr val="3E7F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1" name="Google Shape;3641;p223"/>
          <p:cNvSpPr/>
          <p:nvPr/>
        </p:nvSpPr>
        <p:spPr>
          <a:xfrm>
            <a:off x="6261338" y="2442350"/>
            <a:ext cx="267000" cy="4797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2" name="Google Shape;3642;p223"/>
          <p:cNvSpPr/>
          <p:nvPr/>
        </p:nvSpPr>
        <p:spPr>
          <a:xfrm>
            <a:off x="5356025" y="2442350"/>
            <a:ext cx="267000" cy="479700"/>
          </a:xfrm>
          <a:prstGeom prst="rect">
            <a:avLst/>
          </a:prstGeom>
          <a:solidFill>
            <a:srgbClr val="3E7F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3" name="Google Shape;3643;p223"/>
          <p:cNvSpPr/>
          <p:nvPr/>
        </p:nvSpPr>
        <p:spPr>
          <a:xfrm>
            <a:off x="5952600" y="2442350"/>
            <a:ext cx="267000" cy="4797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644" name="Google Shape;3644;p223"/>
          <p:cNvCxnSpPr/>
          <p:nvPr/>
        </p:nvCxnSpPr>
        <p:spPr>
          <a:xfrm rot="10800000">
            <a:off x="4977900" y="2442350"/>
            <a:ext cx="1856400" cy="0"/>
          </a:xfrm>
          <a:prstGeom prst="straightConnector1">
            <a:avLst/>
          </a:prstGeom>
          <a:noFill/>
          <a:ln w="28575" cap="flat" cmpd="sng">
            <a:solidFill>
              <a:srgbClr val="000000"/>
            </a:solidFill>
            <a:prstDash val="solid"/>
            <a:round/>
            <a:headEnd type="none" w="sm" len="sm"/>
            <a:tailEnd type="none" w="sm" len="sm"/>
          </a:ln>
        </p:spPr>
      </p:cxnSp>
      <p:cxnSp>
        <p:nvCxnSpPr>
          <p:cNvPr id="3645" name="Google Shape;3645;p223"/>
          <p:cNvCxnSpPr/>
          <p:nvPr/>
        </p:nvCxnSpPr>
        <p:spPr>
          <a:xfrm rot="10800000">
            <a:off x="4977900" y="2939150"/>
            <a:ext cx="1856400" cy="0"/>
          </a:xfrm>
          <a:prstGeom prst="straightConnector1">
            <a:avLst/>
          </a:prstGeom>
          <a:noFill/>
          <a:ln w="28575" cap="flat" cmpd="sng">
            <a:solidFill>
              <a:srgbClr val="000000"/>
            </a:solidFill>
            <a:prstDash val="solid"/>
            <a:round/>
            <a:headEnd type="none" w="sm" len="sm"/>
            <a:tailEnd type="none" w="sm" len="sm"/>
          </a:ln>
        </p:spPr>
      </p:cxnSp>
      <p:cxnSp>
        <p:nvCxnSpPr>
          <p:cNvPr id="3646" name="Google Shape;3646;p223"/>
          <p:cNvCxnSpPr/>
          <p:nvPr/>
        </p:nvCxnSpPr>
        <p:spPr>
          <a:xfrm>
            <a:off x="6549200" y="2442350"/>
            <a:ext cx="0" cy="496800"/>
          </a:xfrm>
          <a:prstGeom prst="straightConnector1">
            <a:avLst/>
          </a:prstGeom>
          <a:noFill/>
          <a:ln w="28575" cap="flat" cmpd="sng">
            <a:solidFill>
              <a:srgbClr val="000000"/>
            </a:solidFill>
            <a:prstDash val="solid"/>
            <a:round/>
            <a:headEnd type="none" w="sm" len="sm"/>
            <a:tailEnd type="none" w="sm" len="sm"/>
          </a:ln>
        </p:spPr>
      </p:cxnSp>
      <p:cxnSp>
        <p:nvCxnSpPr>
          <p:cNvPr id="3647" name="Google Shape;3647;p223"/>
          <p:cNvCxnSpPr/>
          <p:nvPr/>
        </p:nvCxnSpPr>
        <p:spPr>
          <a:xfrm>
            <a:off x="6240475" y="2442350"/>
            <a:ext cx="0" cy="496800"/>
          </a:xfrm>
          <a:prstGeom prst="straightConnector1">
            <a:avLst/>
          </a:prstGeom>
          <a:noFill/>
          <a:ln w="28575" cap="flat" cmpd="sng">
            <a:solidFill>
              <a:srgbClr val="000000"/>
            </a:solidFill>
            <a:prstDash val="solid"/>
            <a:round/>
            <a:headEnd type="none" w="sm" len="sm"/>
            <a:tailEnd type="none" w="sm" len="sm"/>
          </a:ln>
        </p:spPr>
      </p:cxnSp>
      <p:cxnSp>
        <p:nvCxnSpPr>
          <p:cNvPr id="3648" name="Google Shape;3648;p223"/>
          <p:cNvCxnSpPr/>
          <p:nvPr/>
        </p:nvCxnSpPr>
        <p:spPr>
          <a:xfrm>
            <a:off x="5931750" y="2442350"/>
            <a:ext cx="0" cy="496800"/>
          </a:xfrm>
          <a:prstGeom prst="straightConnector1">
            <a:avLst/>
          </a:prstGeom>
          <a:noFill/>
          <a:ln w="28575" cap="flat" cmpd="sng">
            <a:solidFill>
              <a:srgbClr val="000000"/>
            </a:solidFill>
            <a:prstDash val="solid"/>
            <a:round/>
            <a:headEnd type="none" w="sm" len="sm"/>
            <a:tailEnd type="none" w="sm" len="sm"/>
          </a:ln>
        </p:spPr>
      </p:cxnSp>
      <p:cxnSp>
        <p:nvCxnSpPr>
          <p:cNvPr id="3649" name="Google Shape;3649;p223"/>
          <p:cNvCxnSpPr/>
          <p:nvPr/>
        </p:nvCxnSpPr>
        <p:spPr>
          <a:xfrm>
            <a:off x="5643875" y="2442350"/>
            <a:ext cx="0" cy="496800"/>
          </a:xfrm>
          <a:prstGeom prst="straightConnector1">
            <a:avLst/>
          </a:prstGeom>
          <a:noFill/>
          <a:ln w="28575" cap="flat" cmpd="sng">
            <a:solidFill>
              <a:srgbClr val="000000"/>
            </a:solidFill>
            <a:prstDash val="solid"/>
            <a:round/>
            <a:headEnd type="none" w="sm" len="sm"/>
            <a:tailEnd type="none" w="sm" len="sm"/>
          </a:ln>
        </p:spPr>
      </p:cxnSp>
      <p:cxnSp>
        <p:nvCxnSpPr>
          <p:cNvPr id="3650" name="Google Shape;3650;p223"/>
          <p:cNvCxnSpPr/>
          <p:nvPr/>
        </p:nvCxnSpPr>
        <p:spPr>
          <a:xfrm>
            <a:off x="5356025" y="2442350"/>
            <a:ext cx="0" cy="496800"/>
          </a:xfrm>
          <a:prstGeom prst="straightConnector1">
            <a:avLst/>
          </a:prstGeom>
          <a:noFill/>
          <a:ln w="28575" cap="flat" cmpd="sng">
            <a:solidFill>
              <a:srgbClr val="000000"/>
            </a:solidFill>
            <a:prstDash val="solid"/>
            <a:round/>
            <a:headEnd type="none" w="sm" len="sm"/>
            <a:tailEnd type="none" w="sm" len="sm"/>
          </a:ln>
        </p:spPr>
      </p:cxnSp>
      <p:sp>
        <p:nvSpPr>
          <p:cNvPr id="3651" name="Google Shape;3651;p223"/>
          <p:cNvSpPr/>
          <p:nvPr/>
        </p:nvSpPr>
        <p:spPr>
          <a:xfrm>
            <a:off x="1040525" y="2837800"/>
            <a:ext cx="4174099" cy="827675"/>
          </a:xfrm>
          <a:custGeom>
            <a:avLst/>
            <a:gdLst/>
            <a:ahLst/>
            <a:cxnLst/>
            <a:rect l="l" t="t" r="r" b="b"/>
            <a:pathLst>
              <a:path w="120000" h="120000" extrusionOk="0">
                <a:moveTo>
                  <a:pt x="0" y="120000"/>
                </a:moveTo>
                <a:cubicBezTo>
                  <a:pt x="4801" y="103710"/>
                  <a:pt x="8811" y="42281"/>
                  <a:pt x="28811" y="22284"/>
                </a:cubicBezTo>
                <a:cubicBezTo>
                  <a:pt x="48811" y="2283"/>
                  <a:pt x="104801" y="3711"/>
                  <a:pt x="120000" y="0"/>
                </a:cubicBezTo>
              </a:path>
            </a:pathLst>
          </a:custGeom>
          <a:noFill/>
          <a:ln w="1524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223"/>
          <p:cNvSpPr/>
          <p:nvPr/>
        </p:nvSpPr>
        <p:spPr>
          <a:xfrm rot="10800000" flipH="1">
            <a:off x="1158775" y="1738165"/>
            <a:ext cx="3949105" cy="861610"/>
          </a:xfrm>
          <a:custGeom>
            <a:avLst/>
            <a:gdLst/>
            <a:ahLst/>
            <a:cxnLst/>
            <a:rect l="l" t="t" r="r" b="b"/>
            <a:pathLst>
              <a:path w="120000" h="120000" extrusionOk="0">
                <a:moveTo>
                  <a:pt x="0" y="120000"/>
                </a:moveTo>
                <a:cubicBezTo>
                  <a:pt x="4801" y="103710"/>
                  <a:pt x="8811" y="42281"/>
                  <a:pt x="28811" y="22284"/>
                </a:cubicBezTo>
                <a:cubicBezTo>
                  <a:pt x="48811" y="2283"/>
                  <a:pt x="104801" y="3711"/>
                  <a:pt x="120000" y="0"/>
                </a:cubicBezTo>
              </a:path>
            </a:pathLst>
          </a:custGeom>
          <a:noFill/>
          <a:ln w="114300" cap="flat" cmpd="sng">
            <a:solidFill>
              <a:srgbClr val="4A7D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223"/>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206"/>
              <a:buFont typeface="Arial"/>
              <a:buNone/>
            </a:pPr>
            <a:fld id="{00000000-1234-1234-1234-123412341234}" type="slidenum">
              <a:rPr lang="en-US" sz="825" b="0" i="0" u="none" strike="noStrike" cap="none">
                <a:solidFill>
                  <a:srgbClr val="888888"/>
                </a:solidFill>
                <a:latin typeface="Arial"/>
                <a:ea typeface="Arial"/>
                <a:cs typeface="Arial"/>
                <a:sym typeface="Arial"/>
              </a:rPr>
              <a:t>96</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3657"/>
        <p:cNvGrpSpPr/>
        <p:nvPr/>
      </p:nvGrpSpPr>
      <p:grpSpPr>
        <a:xfrm>
          <a:off x="0" y="0"/>
          <a:ext cx="0" cy="0"/>
          <a:chOff x="0" y="0"/>
          <a:chExt cx="0" cy="0"/>
        </a:xfrm>
      </p:grpSpPr>
      <p:pic>
        <p:nvPicPr>
          <p:cNvPr id="3658" name="Google Shape;3658;p224" descr="ipv4_header.png"/>
          <p:cNvPicPr preferRelativeResize="0"/>
          <p:nvPr/>
        </p:nvPicPr>
        <p:blipFill rotWithShape="1">
          <a:blip r:embed="rId3">
            <a:alphaModFix/>
          </a:blip>
          <a:srcRect/>
          <a:stretch/>
        </p:blipFill>
        <p:spPr>
          <a:xfrm>
            <a:off x="1130787" y="886550"/>
            <a:ext cx="6882425" cy="3805775"/>
          </a:xfrm>
          <a:prstGeom prst="rect">
            <a:avLst/>
          </a:prstGeom>
          <a:noFill/>
          <a:ln>
            <a:noFill/>
          </a:ln>
        </p:spPr>
      </p:pic>
      <p:sp>
        <p:nvSpPr>
          <p:cNvPr id="3659" name="Google Shape;3659;p224"/>
          <p:cNvSpPr txBox="1">
            <a:spLocks noGrp="1"/>
          </p:cNvSpPr>
          <p:nvPr>
            <p:ph type="title"/>
          </p:nvPr>
        </p:nvSpPr>
        <p:spPr>
          <a:xfrm>
            <a:off x="152400" y="67440"/>
            <a:ext cx="8686800" cy="47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Explicit Congestion Notification</a:t>
            </a:r>
            <a:endParaRPr/>
          </a:p>
        </p:txBody>
      </p:sp>
      <p:sp>
        <p:nvSpPr>
          <p:cNvPr id="3660" name="Google Shape;3660;p224"/>
          <p:cNvSpPr/>
          <p:nvPr/>
        </p:nvSpPr>
        <p:spPr>
          <a:xfrm>
            <a:off x="3109750" y="1283925"/>
            <a:ext cx="1478100" cy="479700"/>
          </a:xfrm>
          <a:prstGeom prst="rect">
            <a:avLst/>
          </a:prstGeom>
          <a:solidFill>
            <a:schemeClr val="accent6"/>
          </a:solidFill>
          <a:ln w="9525" cap="flat" cmpd="sng">
            <a:solidFill>
              <a:srgbClr val="BD4B48"/>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350"/>
              <a:buFont typeface="Arial"/>
              <a:buNone/>
            </a:pPr>
            <a:r>
              <a:rPr lang="en-US" sz="1400" b="0" i="0" u="none" strike="noStrike" cap="none">
                <a:solidFill>
                  <a:schemeClr val="lt1"/>
                </a:solidFill>
                <a:latin typeface="Arial"/>
                <a:ea typeface="Arial"/>
                <a:cs typeface="Arial"/>
                <a:sym typeface="Arial"/>
              </a:rPr>
              <a:t>TOS</a:t>
            </a:r>
            <a:endParaRPr/>
          </a:p>
        </p:txBody>
      </p:sp>
      <p:sp>
        <p:nvSpPr>
          <p:cNvPr id="3661" name="Google Shape;3661;p224"/>
          <p:cNvSpPr/>
          <p:nvPr/>
        </p:nvSpPr>
        <p:spPr>
          <a:xfrm rot="10800000">
            <a:off x="4192092" y="1275384"/>
            <a:ext cx="478500" cy="496800"/>
          </a:xfrm>
          <a:prstGeom prst="ellipse">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662" name="Google Shape;3662;p224"/>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206"/>
              <a:buFont typeface="Arial"/>
              <a:buNone/>
            </a:pPr>
            <a:fld id="{00000000-1234-1234-1234-123412341234}" type="slidenum">
              <a:rPr lang="en-US" sz="825" b="0" i="0" u="none" strike="noStrike" cap="none">
                <a:solidFill>
                  <a:srgbClr val="888888"/>
                </a:solidFill>
                <a:latin typeface="Arial"/>
                <a:ea typeface="Arial"/>
                <a:cs typeface="Arial"/>
                <a:sym typeface="Arial"/>
              </a:rPr>
              <a:t>97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
                                          </p:stCondLst>
                                        </p:cTn>
                                        <p:tgtEl>
                                          <p:spTgt spid="366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6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3666"/>
        <p:cNvGrpSpPr/>
        <p:nvPr/>
      </p:nvGrpSpPr>
      <p:grpSpPr>
        <a:xfrm>
          <a:off x="0" y="0"/>
          <a:ext cx="0" cy="0"/>
          <a:chOff x="0" y="0"/>
          <a:chExt cx="0" cy="0"/>
        </a:xfrm>
      </p:grpSpPr>
      <p:sp>
        <p:nvSpPr>
          <p:cNvPr id="3667" name="Google Shape;3667;p225"/>
          <p:cNvSpPr txBox="1">
            <a:spLocks noGrp="1"/>
          </p:cNvSpPr>
          <p:nvPr>
            <p:ph type="title"/>
          </p:nvPr>
        </p:nvSpPr>
        <p:spPr>
          <a:xfrm>
            <a:off x="152400" y="127400"/>
            <a:ext cx="8686800" cy="47982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Explicit Congestion Notification</a:t>
            </a:r>
            <a:endParaRPr/>
          </a:p>
        </p:txBody>
      </p:sp>
      <p:sp>
        <p:nvSpPr>
          <p:cNvPr id="3668" name="Google Shape;3668;p225"/>
          <p:cNvSpPr txBox="1">
            <a:spLocks noGrp="1"/>
          </p:cNvSpPr>
          <p:nvPr>
            <p:ph type="body" idx="1"/>
          </p:nvPr>
        </p:nvSpPr>
        <p:spPr>
          <a:xfrm>
            <a:off x="152400" y="742951"/>
            <a:ext cx="8686800" cy="4114800"/>
          </a:xfrm>
          <a:prstGeom prst="rect">
            <a:avLst/>
          </a:prstGeom>
          <a:noFill/>
          <a:ln>
            <a:noFill/>
          </a:ln>
        </p:spPr>
        <p:txBody>
          <a:bodyPr spcFirstLastPara="1" wrap="square" lIns="91425" tIns="91425" rIns="91425" bIns="91425" anchor="t" anchorCtr="0">
            <a:noAutofit/>
          </a:bodyPr>
          <a:lstStyle/>
          <a:p>
            <a:pPr marL="205740" marR="0" lvl="0" indent="-78740" algn="l" rtl="0">
              <a:lnSpc>
                <a:spcPct val="115000"/>
              </a:lnSpc>
              <a:spcBef>
                <a:spcPts val="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Explicit Congestion Notification</a:t>
            </a:r>
            <a:endParaRPr/>
          </a:p>
          <a:p>
            <a:pPr marL="411480" marR="0" lvl="1" indent="-93980" algn="l" rtl="0">
              <a:lnSpc>
                <a:spcPct val="115000"/>
              </a:lnSpc>
              <a:spcBef>
                <a:spcPts val="131"/>
              </a:spcBef>
              <a:spcAft>
                <a:spcPts val="0"/>
              </a:spcAft>
              <a:buClr>
                <a:srgbClr val="205867"/>
              </a:buClr>
              <a:buSzPts val="1800"/>
              <a:buFont typeface="Merriweather Sans"/>
              <a:buChar char="◦"/>
            </a:pPr>
            <a:r>
              <a:rPr lang="en-US" sz="1800" b="0" i="0" u="none" strike="noStrike" cap="none">
                <a:solidFill>
                  <a:schemeClr val="dk1"/>
                </a:solidFill>
                <a:latin typeface="Consolas"/>
                <a:ea typeface="Consolas"/>
                <a:cs typeface="Consolas"/>
                <a:sym typeface="Consolas"/>
              </a:rPr>
              <a:t>00</a:t>
            </a:r>
            <a:r>
              <a:rPr lang="en-US" sz="1800" b="0" i="0" u="none" strike="noStrike" cap="none">
                <a:solidFill>
                  <a:schemeClr val="dk1"/>
                </a:solidFill>
                <a:latin typeface="Arial"/>
                <a:ea typeface="Arial"/>
                <a:cs typeface="Arial"/>
                <a:sym typeface="Arial"/>
              </a:rPr>
              <a:t>: Non ECN-Capable Transport, Non-ECT</a:t>
            </a:r>
            <a:endParaRPr/>
          </a:p>
          <a:p>
            <a:pPr marL="411480" marR="0" lvl="1" indent="-93980" algn="l" rtl="0">
              <a:lnSpc>
                <a:spcPct val="115000"/>
              </a:lnSpc>
              <a:spcBef>
                <a:spcPts val="112"/>
              </a:spcBef>
              <a:spcAft>
                <a:spcPts val="0"/>
              </a:spcAft>
              <a:buClr>
                <a:srgbClr val="205867"/>
              </a:buClr>
              <a:buSzPts val="1800"/>
              <a:buFont typeface="Merriweather Sans"/>
              <a:buChar char="◦"/>
            </a:pPr>
            <a:r>
              <a:rPr lang="en-US" sz="1800" b="0" i="0" u="none" strike="noStrike" cap="none">
                <a:solidFill>
                  <a:schemeClr val="dk1"/>
                </a:solidFill>
                <a:latin typeface="Consolas"/>
                <a:ea typeface="Consolas"/>
                <a:cs typeface="Consolas"/>
                <a:sym typeface="Consolas"/>
              </a:rPr>
              <a:t>10</a:t>
            </a:r>
            <a:r>
              <a:rPr lang="en-US" sz="1800" b="0" i="0" u="none" strike="noStrike" cap="none">
                <a:solidFill>
                  <a:schemeClr val="dk1"/>
                </a:solidFill>
                <a:latin typeface="Arial"/>
                <a:ea typeface="Arial"/>
                <a:cs typeface="Arial"/>
                <a:sym typeface="Arial"/>
              </a:rPr>
              <a:t>: ECN Capable Transport, ECT(0)</a:t>
            </a:r>
            <a:endParaRPr/>
          </a:p>
          <a:p>
            <a:pPr marL="411480" marR="0" lvl="1" indent="-93980" algn="l" rtl="0">
              <a:lnSpc>
                <a:spcPct val="115000"/>
              </a:lnSpc>
              <a:spcBef>
                <a:spcPts val="112"/>
              </a:spcBef>
              <a:spcAft>
                <a:spcPts val="0"/>
              </a:spcAft>
              <a:buClr>
                <a:srgbClr val="205867"/>
              </a:buClr>
              <a:buSzPts val="1800"/>
              <a:buFont typeface="Merriweather Sans"/>
              <a:buChar char="◦"/>
            </a:pPr>
            <a:r>
              <a:rPr lang="en-US" sz="1800" b="0" i="0" u="none" strike="noStrike" cap="none">
                <a:solidFill>
                  <a:schemeClr val="dk1"/>
                </a:solidFill>
                <a:latin typeface="Consolas"/>
                <a:ea typeface="Consolas"/>
                <a:cs typeface="Consolas"/>
                <a:sym typeface="Consolas"/>
              </a:rPr>
              <a:t>01</a:t>
            </a:r>
            <a:r>
              <a:rPr lang="en-US" sz="1800" b="0" i="0" u="none" strike="noStrike" cap="none">
                <a:solidFill>
                  <a:schemeClr val="dk1"/>
                </a:solidFill>
                <a:latin typeface="Arial"/>
                <a:ea typeface="Arial"/>
                <a:cs typeface="Arial"/>
                <a:sym typeface="Arial"/>
              </a:rPr>
              <a:t>: ECN Capable Transport, ECT(1)</a:t>
            </a:r>
            <a:endParaRPr/>
          </a:p>
          <a:p>
            <a:pPr marL="411480" marR="0" lvl="1" indent="-93980" algn="l" rtl="0">
              <a:lnSpc>
                <a:spcPct val="115000"/>
              </a:lnSpc>
              <a:spcBef>
                <a:spcPts val="112"/>
              </a:spcBef>
              <a:spcAft>
                <a:spcPts val="0"/>
              </a:spcAft>
              <a:buClr>
                <a:srgbClr val="205867"/>
              </a:buClr>
              <a:buSzPts val="1800"/>
              <a:buFont typeface="Merriweather Sans"/>
              <a:buChar char="◦"/>
            </a:pPr>
            <a:r>
              <a:rPr lang="en-US" sz="1800" b="0" i="0" u="none" strike="noStrike" cap="none">
                <a:solidFill>
                  <a:schemeClr val="dk1"/>
                </a:solidFill>
                <a:latin typeface="Consolas"/>
                <a:ea typeface="Consolas"/>
                <a:cs typeface="Consolas"/>
                <a:sym typeface="Consolas"/>
              </a:rPr>
              <a:t>11</a:t>
            </a:r>
            <a:r>
              <a:rPr lang="en-US" sz="1800" b="0" i="0" u="none" strike="noStrike" cap="none">
                <a:solidFill>
                  <a:schemeClr val="dk1"/>
                </a:solidFill>
                <a:latin typeface="Arial"/>
                <a:ea typeface="Arial"/>
                <a:cs typeface="Arial"/>
                <a:sym typeface="Arial"/>
              </a:rPr>
              <a:t>: Congestion Encountered, CE</a:t>
            </a:r>
            <a:endParaRPr/>
          </a:p>
          <a:p>
            <a:pPr marL="0" marR="0" lvl="0" indent="0" algn="l" rtl="0">
              <a:lnSpc>
                <a:spcPct val="115000"/>
              </a:lnSpc>
              <a:spcBef>
                <a:spcPts val="112"/>
              </a:spcBef>
              <a:spcAft>
                <a:spcPts val="0"/>
              </a:spcAft>
              <a:buClr>
                <a:srgbClr val="3F3151"/>
              </a:buClr>
              <a:buSzPts val="2100"/>
              <a:buFont typeface="Merriweather Sans"/>
              <a:buNone/>
            </a:pPr>
            <a:endParaRPr sz="2100" b="1" i="0" u="none" strike="noStrike" cap="none">
              <a:solidFill>
                <a:schemeClr val="dk1"/>
              </a:solidFill>
              <a:latin typeface="Arial"/>
              <a:ea typeface="Arial"/>
              <a:cs typeface="Arial"/>
              <a:sym typeface="Arial"/>
            </a:endParaRPr>
          </a:p>
          <a:p>
            <a:pPr marL="205740" marR="0" lvl="0" indent="-78740" algn="l" rtl="0">
              <a:lnSpc>
                <a:spcPct val="115000"/>
              </a:lnSpc>
              <a:spcBef>
                <a:spcPts val="131"/>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For packets originating from ECT, ECN-capable switches set the CE bit upon congestion</a:t>
            </a:r>
            <a:endParaRPr/>
          </a:p>
          <a:p>
            <a:pPr marL="411480" marR="0" lvl="1" indent="-93980" algn="l" rtl="0">
              <a:lnSpc>
                <a:spcPct val="115000"/>
              </a:lnSpc>
              <a:spcBef>
                <a:spcPts val="131"/>
              </a:spcBef>
              <a:spcAft>
                <a:spcPts val="0"/>
              </a:spcAft>
              <a:buClr>
                <a:srgbClr val="205867"/>
              </a:buClr>
              <a:buSzPts val="1800"/>
              <a:buFont typeface="Merriweather Sans"/>
              <a:buChar char="◦"/>
            </a:pPr>
            <a:r>
              <a:rPr lang="en-US" sz="1800" b="0" i="0" u="none" strike="noStrike" cap="none">
                <a:solidFill>
                  <a:schemeClr val="dk1"/>
                </a:solidFill>
                <a:latin typeface="Arial"/>
                <a:ea typeface="Arial"/>
                <a:cs typeface="Arial"/>
                <a:sym typeface="Arial"/>
              </a:rPr>
              <a:t>E.g., observed queue depth &gt; threshold</a:t>
            </a:r>
            <a:endParaRPr/>
          </a:p>
          <a:p>
            <a:pPr marL="205740" marR="0" lvl="0" indent="-205740" algn="l" rtl="0">
              <a:lnSpc>
                <a:spcPct val="115000"/>
              </a:lnSpc>
              <a:spcBef>
                <a:spcPts val="150"/>
              </a:spcBef>
              <a:spcAft>
                <a:spcPts val="0"/>
              </a:spcAft>
              <a:buClr>
                <a:srgbClr val="3F3151"/>
              </a:buClr>
              <a:buSzPts val="2100"/>
              <a:buFont typeface="Merriweather Sans"/>
              <a:buNone/>
            </a:pPr>
            <a:endParaRPr sz="2100" b="1" i="0" u="none" strike="noStrike" cap="none">
              <a:solidFill>
                <a:schemeClr val="dk1"/>
              </a:solidFill>
              <a:latin typeface="Arial"/>
              <a:ea typeface="Arial"/>
              <a:cs typeface="Arial"/>
              <a:sym typeface="Arial"/>
            </a:endParaRPr>
          </a:p>
        </p:txBody>
      </p:sp>
      <p:sp>
        <p:nvSpPr>
          <p:cNvPr id="3669" name="Google Shape;3669;p225"/>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206"/>
              <a:buFont typeface="Arial"/>
              <a:buNone/>
            </a:pPr>
            <a:fld id="{00000000-1234-1234-1234-123412341234}" type="slidenum">
              <a:rPr lang="en-US" sz="825" b="0" i="0" u="none" strike="noStrike" cap="none">
                <a:solidFill>
                  <a:srgbClr val="888888"/>
                </a:solidFill>
                <a:latin typeface="Arial"/>
                <a:ea typeface="Arial"/>
                <a:cs typeface="Arial"/>
                <a:sym typeface="Arial"/>
              </a:rPr>
              <a:t>98</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3673"/>
        <p:cNvGrpSpPr/>
        <p:nvPr/>
      </p:nvGrpSpPr>
      <p:grpSpPr>
        <a:xfrm>
          <a:off x="0" y="0"/>
          <a:ext cx="0" cy="0"/>
          <a:chOff x="0" y="0"/>
          <a:chExt cx="0" cy="0"/>
        </a:xfrm>
      </p:grpSpPr>
      <p:sp>
        <p:nvSpPr>
          <p:cNvPr id="3674" name="Google Shape;3674;p226"/>
          <p:cNvSpPr txBox="1">
            <a:spLocks noGrp="1"/>
          </p:cNvSpPr>
          <p:nvPr>
            <p:ph type="title"/>
          </p:nvPr>
        </p:nvSpPr>
        <p:spPr>
          <a:xfrm>
            <a:off x="152400" y="127400"/>
            <a:ext cx="8686800" cy="47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675"/>
              <a:buFont typeface="Arial"/>
              <a:buNone/>
            </a:pPr>
            <a:r>
              <a:rPr lang="en-US" sz="2700" b="1" i="0" u="none" strike="noStrike" cap="none">
                <a:solidFill>
                  <a:schemeClr val="dk1"/>
                </a:solidFill>
                <a:latin typeface="Arial"/>
                <a:ea typeface="Arial"/>
                <a:cs typeface="Arial"/>
                <a:sym typeface="Arial"/>
              </a:rPr>
              <a:t>Explicit Congestion Notification in P4</a:t>
            </a:r>
            <a:endParaRPr/>
          </a:p>
        </p:txBody>
      </p:sp>
      <p:sp>
        <p:nvSpPr>
          <p:cNvPr id="3675" name="Google Shape;3675;p226"/>
          <p:cNvSpPr txBox="1">
            <a:spLocks noGrp="1"/>
          </p:cNvSpPr>
          <p:nvPr>
            <p:ph type="body" idx="1"/>
          </p:nvPr>
        </p:nvSpPr>
        <p:spPr>
          <a:xfrm>
            <a:off x="152400" y="742951"/>
            <a:ext cx="8686800" cy="959700"/>
          </a:xfrm>
          <a:prstGeom prst="rect">
            <a:avLst/>
          </a:prstGeom>
          <a:noFill/>
          <a:ln>
            <a:noFill/>
          </a:ln>
        </p:spPr>
        <p:txBody>
          <a:bodyPr spcFirstLastPara="1" wrap="square" lIns="91425" tIns="91425" rIns="91425" bIns="91425" anchor="t" anchorCtr="0">
            <a:noAutofit/>
          </a:bodyPr>
          <a:lstStyle/>
          <a:p>
            <a:pPr marL="205740" marR="0" lvl="0" indent="-78740" algn="l" rtl="0">
              <a:lnSpc>
                <a:spcPct val="115000"/>
              </a:lnSpc>
              <a:spcBef>
                <a:spcPts val="0"/>
              </a:spcBef>
              <a:spcAft>
                <a:spcPts val="0"/>
              </a:spcAft>
              <a:buClr>
                <a:srgbClr val="3F3151"/>
              </a:buClr>
              <a:buSzPts val="2100"/>
              <a:buFont typeface="Merriweather Sans"/>
              <a:buChar char="•"/>
            </a:pPr>
            <a:r>
              <a:rPr lang="en-US" sz="2100" b="1" i="0" u="none" strike="noStrike" cap="none">
                <a:solidFill>
                  <a:schemeClr val="dk1"/>
                </a:solidFill>
                <a:latin typeface="Arial"/>
                <a:ea typeface="Arial"/>
                <a:cs typeface="Arial"/>
                <a:sym typeface="Arial"/>
              </a:rPr>
              <a:t>The standard data for the V1Model includes the queue depth:</a:t>
            </a:r>
            <a:br>
              <a:rPr lang="en-US" sz="2100" b="1" i="0" u="none" strike="noStrike" cap="none">
                <a:solidFill>
                  <a:schemeClr val="dk1"/>
                </a:solidFill>
                <a:latin typeface="Arial"/>
                <a:ea typeface="Arial"/>
                <a:cs typeface="Arial"/>
                <a:sym typeface="Arial"/>
              </a:rPr>
            </a:br>
            <a:r>
              <a:rPr lang="en-US" sz="2100" b="1" i="0" u="none" strike="noStrike" cap="none">
                <a:solidFill>
                  <a:schemeClr val="dk1"/>
                </a:solidFill>
                <a:latin typeface="Arial"/>
                <a:ea typeface="Arial"/>
                <a:cs typeface="Arial"/>
                <a:sym typeface="Arial"/>
              </a:rPr>
              <a:t>  </a:t>
            </a:r>
            <a:r>
              <a:rPr lang="en-US" sz="2100" b="0" i="0" u="none" strike="noStrike" cap="none">
                <a:solidFill>
                  <a:schemeClr val="dk1"/>
                </a:solidFill>
                <a:latin typeface="Consolas"/>
                <a:ea typeface="Consolas"/>
                <a:cs typeface="Consolas"/>
                <a:sym typeface="Consolas"/>
              </a:rPr>
              <a:t>bit&lt;19&gt; standard_metadata.enq_qdepth</a:t>
            </a:r>
            <a:endParaRPr/>
          </a:p>
          <a:p>
            <a:pPr marL="205740" marR="0" lvl="0" indent="-205740" algn="l" rtl="0">
              <a:lnSpc>
                <a:spcPct val="100000"/>
              </a:lnSpc>
              <a:spcBef>
                <a:spcPts val="150"/>
              </a:spcBef>
              <a:spcAft>
                <a:spcPts val="0"/>
              </a:spcAft>
              <a:buClr>
                <a:srgbClr val="3F3151"/>
              </a:buClr>
              <a:buSzPts val="2100"/>
              <a:buFont typeface="Merriweather Sans"/>
              <a:buNone/>
            </a:pPr>
            <a:endParaRPr sz="2100" b="1" i="0" u="none" strike="noStrike" cap="none">
              <a:solidFill>
                <a:schemeClr val="dk1"/>
              </a:solidFill>
              <a:latin typeface="Arial"/>
              <a:ea typeface="Arial"/>
              <a:cs typeface="Arial"/>
              <a:sym typeface="Arial"/>
            </a:endParaRPr>
          </a:p>
        </p:txBody>
      </p:sp>
      <p:sp>
        <p:nvSpPr>
          <p:cNvPr id="3676" name="Google Shape;3676;p226"/>
          <p:cNvSpPr/>
          <p:nvPr/>
        </p:nvSpPr>
        <p:spPr>
          <a:xfrm>
            <a:off x="4179094" y="2647950"/>
            <a:ext cx="1582800" cy="1633200"/>
          </a:xfrm>
          <a:prstGeom prst="roundRect">
            <a:avLst>
              <a:gd name="adj" fmla="val 16667"/>
            </a:avLst>
          </a:prstGeom>
          <a:solidFill>
            <a:srgbClr val="C0504D"/>
          </a:solidFill>
          <a:ln w="25400" cap="flat" cmpd="sng">
            <a:solidFill>
              <a:srgbClr val="8C3A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450"/>
              <a:buFont typeface="Arial"/>
              <a:buNone/>
            </a:pPr>
            <a:r>
              <a:rPr lang="en-US" sz="1800" b="1" i="0" u="none" strike="noStrike" cap="none">
                <a:solidFill>
                  <a:srgbClr val="FFFFFF"/>
                </a:solidFill>
                <a:latin typeface="Arial"/>
                <a:ea typeface="Arial"/>
                <a:cs typeface="Arial"/>
                <a:sym typeface="Arial"/>
              </a:rPr>
              <a:t>Traffic</a:t>
            </a:r>
            <a:endParaRPr/>
          </a:p>
          <a:p>
            <a:pPr marL="0" marR="0" lvl="0" indent="0" algn="ctr" rtl="0">
              <a:lnSpc>
                <a:spcPct val="100000"/>
              </a:lnSpc>
              <a:spcBef>
                <a:spcPts val="0"/>
              </a:spcBef>
              <a:spcAft>
                <a:spcPts val="0"/>
              </a:spcAft>
              <a:buClr>
                <a:srgbClr val="FFFFFF"/>
              </a:buClr>
              <a:buSzPts val="450"/>
              <a:buFont typeface="Arial"/>
              <a:buNone/>
            </a:pPr>
            <a:r>
              <a:rPr lang="en-US" sz="1800" b="1" i="0" u="none" strike="noStrike" cap="none">
                <a:solidFill>
                  <a:srgbClr val="FFFFFF"/>
                </a:solidFill>
                <a:latin typeface="Arial"/>
                <a:ea typeface="Arial"/>
                <a:cs typeface="Arial"/>
                <a:sym typeface="Arial"/>
              </a:rPr>
              <a:t>Manager</a:t>
            </a:r>
            <a:endParaRPr/>
          </a:p>
        </p:txBody>
      </p:sp>
      <p:grpSp>
        <p:nvGrpSpPr>
          <p:cNvPr id="3677" name="Google Shape;3677;p226"/>
          <p:cNvGrpSpPr/>
          <p:nvPr/>
        </p:nvGrpSpPr>
        <p:grpSpPr>
          <a:xfrm>
            <a:off x="2910593" y="2654406"/>
            <a:ext cx="1124480" cy="1626817"/>
            <a:chOff x="3140099" y="1954364"/>
            <a:chExt cx="1124480" cy="1626817"/>
          </a:xfrm>
        </p:grpSpPr>
        <p:grpSp>
          <p:nvGrpSpPr>
            <p:cNvPr id="3678" name="Google Shape;3678;p226"/>
            <p:cNvGrpSpPr/>
            <p:nvPr/>
          </p:nvGrpSpPr>
          <p:grpSpPr>
            <a:xfrm>
              <a:off x="3140099" y="1954364"/>
              <a:ext cx="1124480" cy="1626817"/>
              <a:chOff x="1485649" y="3204985"/>
              <a:chExt cx="1124480" cy="2169089"/>
            </a:xfrm>
          </p:grpSpPr>
          <p:sp>
            <p:nvSpPr>
              <p:cNvPr id="3679" name="Google Shape;3679;p226"/>
              <p:cNvSpPr/>
              <p:nvPr/>
            </p:nvSpPr>
            <p:spPr>
              <a:xfrm>
                <a:off x="1492629" y="3216474"/>
                <a:ext cx="1117500" cy="2157600"/>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81625" tIns="40800" rIns="81625" bIns="40800"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sz="2500" b="0" i="0" u="none" strike="noStrike" cap="none">
                  <a:solidFill>
                    <a:srgbClr val="000000"/>
                  </a:solidFill>
                  <a:latin typeface="Arial"/>
                  <a:ea typeface="Arial"/>
                  <a:cs typeface="Arial"/>
                  <a:sym typeface="Arial"/>
                </a:endParaRPr>
              </a:p>
            </p:txBody>
          </p:sp>
          <p:sp>
            <p:nvSpPr>
              <p:cNvPr id="3680" name="Google Shape;3680;p226"/>
              <p:cNvSpPr/>
              <p:nvPr/>
            </p:nvSpPr>
            <p:spPr>
              <a:xfrm>
                <a:off x="1485649" y="3204985"/>
                <a:ext cx="1124400" cy="2157600"/>
              </a:xfrm>
              <a:prstGeom prst="rect">
                <a:avLst/>
              </a:prstGeom>
              <a:solidFill>
                <a:srgbClr val="FFFFFF">
                  <a:alpha val="69019"/>
                </a:srgbClr>
              </a:solidFill>
              <a:ln w="25400" cap="flat" cmpd="sng">
                <a:solidFill>
                  <a:srgbClr val="4F81B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000000"/>
                  </a:solidFill>
                  <a:latin typeface="Arial"/>
                  <a:ea typeface="Arial"/>
                  <a:cs typeface="Arial"/>
                  <a:sym typeface="Arial"/>
                </a:endParaRPr>
              </a:p>
            </p:txBody>
          </p:sp>
        </p:grpSp>
        <p:grpSp>
          <p:nvGrpSpPr>
            <p:cNvPr id="3681" name="Google Shape;3681;p226"/>
            <p:cNvGrpSpPr/>
            <p:nvPr/>
          </p:nvGrpSpPr>
          <p:grpSpPr>
            <a:xfrm>
              <a:off x="3233752" y="2042277"/>
              <a:ext cx="909363" cy="1479767"/>
              <a:chOff x="2449931" y="225721"/>
              <a:chExt cx="909363" cy="1973023"/>
            </a:xfrm>
          </p:grpSpPr>
          <p:sp>
            <p:nvSpPr>
              <p:cNvPr id="3682" name="Google Shape;3682;p226"/>
              <p:cNvSpPr/>
              <p:nvPr/>
            </p:nvSpPr>
            <p:spPr>
              <a:xfrm>
                <a:off x="2449931" y="225721"/>
                <a:ext cx="527100" cy="279600"/>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683" name="Google Shape;3683;p226"/>
              <p:cNvSpPr/>
              <p:nvPr/>
            </p:nvSpPr>
            <p:spPr>
              <a:xfrm>
                <a:off x="2449931" y="563134"/>
                <a:ext cx="527100" cy="279600"/>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684" name="Google Shape;3684;p226"/>
              <p:cNvSpPr/>
              <p:nvPr/>
            </p:nvSpPr>
            <p:spPr>
              <a:xfrm>
                <a:off x="2449931" y="902860"/>
                <a:ext cx="527100" cy="279600"/>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685" name="Google Shape;3685;p226"/>
              <p:cNvSpPr/>
              <p:nvPr/>
            </p:nvSpPr>
            <p:spPr>
              <a:xfrm>
                <a:off x="2449931" y="1244322"/>
                <a:ext cx="527100" cy="279600"/>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686" name="Google Shape;3686;p226"/>
              <p:cNvSpPr/>
              <p:nvPr/>
            </p:nvSpPr>
            <p:spPr>
              <a:xfrm>
                <a:off x="2449931" y="1919144"/>
                <a:ext cx="527100" cy="279600"/>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687" name="Google Shape;3687;p226"/>
              <p:cNvSpPr/>
              <p:nvPr/>
            </p:nvSpPr>
            <p:spPr>
              <a:xfrm>
                <a:off x="2449931" y="1581733"/>
                <a:ext cx="527100" cy="279600"/>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688" name="Google Shape;3688;p226"/>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689" name="Google Shape;3689;p226"/>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690" name="Google Shape;3690;p226"/>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691" name="Google Shape;3691;p226"/>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692" name="Google Shape;3692;p226"/>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693" name="Google Shape;3693;p226"/>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grpSp>
      </p:grpSp>
      <p:grpSp>
        <p:nvGrpSpPr>
          <p:cNvPr id="3694" name="Google Shape;3694;p226"/>
          <p:cNvGrpSpPr/>
          <p:nvPr/>
        </p:nvGrpSpPr>
        <p:grpSpPr>
          <a:xfrm>
            <a:off x="5950661" y="2688127"/>
            <a:ext cx="1124480" cy="1626817"/>
            <a:chOff x="4590657" y="1960563"/>
            <a:chExt cx="1124480" cy="1626817"/>
          </a:xfrm>
        </p:grpSpPr>
        <p:grpSp>
          <p:nvGrpSpPr>
            <p:cNvPr id="3695" name="Google Shape;3695;p226"/>
            <p:cNvGrpSpPr/>
            <p:nvPr/>
          </p:nvGrpSpPr>
          <p:grpSpPr>
            <a:xfrm>
              <a:off x="4590657" y="1960563"/>
              <a:ext cx="1124480" cy="1626817"/>
              <a:chOff x="1485649" y="3204985"/>
              <a:chExt cx="1124480" cy="2169089"/>
            </a:xfrm>
          </p:grpSpPr>
          <p:sp>
            <p:nvSpPr>
              <p:cNvPr id="3696" name="Google Shape;3696;p226"/>
              <p:cNvSpPr/>
              <p:nvPr/>
            </p:nvSpPr>
            <p:spPr>
              <a:xfrm>
                <a:off x="1492629" y="3216474"/>
                <a:ext cx="1117500" cy="2157600"/>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81625" tIns="40800" rIns="81625" bIns="40800"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sz="2500" b="0" i="0" u="none" strike="noStrike" cap="none">
                  <a:solidFill>
                    <a:srgbClr val="000000"/>
                  </a:solidFill>
                  <a:latin typeface="Arial"/>
                  <a:ea typeface="Arial"/>
                  <a:cs typeface="Arial"/>
                  <a:sym typeface="Arial"/>
                </a:endParaRPr>
              </a:p>
            </p:txBody>
          </p:sp>
          <p:sp>
            <p:nvSpPr>
              <p:cNvPr id="3697" name="Google Shape;3697;p226"/>
              <p:cNvSpPr/>
              <p:nvPr/>
            </p:nvSpPr>
            <p:spPr>
              <a:xfrm>
                <a:off x="1485649" y="3204985"/>
                <a:ext cx="1124400" cy="2157600"/>
              </a:xfrm>
              <a:prstGeom prst="rect">
                <a:avLst/>
              </a:prstGeom>
              <a:solidFill>
                <a:srgbClr val="FFFFFF">
                  <a:alpha val="69019"/>
                </a:srgbClr>
              </a:solidFill>
              <a:ln w="25400" cap="flat" cmpd="sng">
                <a:solidFill>
                  <a:srgbClr val="4F81B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000000"/>
                  </a:solidFill>
                  <a:latin typeface="Arial"/>
                  <a:ea typeface="Arial"/>
                  <a:cs typeface="Arial"/>
                  <a:sym typeface="Arial"/>
                </a:endParaRPr>
              </a:p>
            </p:txBody>
          </p:sp>
        </p:grpSp>
        <p:grpSp>
          <p:nvGrpSpPr>
            <p:cNvPr id="3698" name="Google Shape;3698;p226"/>
            <p:cNvGrpSpPr/>
            <p:nvPr/>
          </p:nvGrpSpPr>
          <p:grpSpPr>
            <a:xfrm>
              <a:off x="4698917" y="2044535"/>
              <a:ext cx="909363" cy="1479767"/>
              <a:chOff x="2449931" y="225721"/>
              <a:chExt cx="909363" cy="1973023"/>
            </a:xfrm>
          </p:grpSpPr>
          <p:sp>
            <p:nvSpPr>
              <p:cNvPr id="3699" name="Google Shape;3699;p226"/>
              <p:cNvSpPr/>
              <p:nvPr/>
            </p:nvSpPr>
            <p:spPr>
              <a:xfrm>
                <a:off x="2449931" y="225721"/>
                <a:ext cx="527100" cy="279600"/>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00" name="Google Shape;3700;p226"/>
              <p:cNvSpPr/>
              <p:nvPr/>
            </p:nvSpPr>
            <p:spPr>
              <a:xfrm>
                <a:off x="2449931" y="563134"/>
                <a:ext cx="527100" cy="279600"/>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01" name="Google Shape;3701;p226"/>
              <p:cNvSpPr/>
              <p:nvPr/>
            </p:nvSpPr>
            <p:spPr>
              <a:xfrm>
                <a:off x="2449931" y="902860"/>
                <a:ext cx="527100" cy="279600"/>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02" name="Google Shape;3702;p226"/>
              <p:cNvSpPr/>
              <p:nvPr/>
            </p:nvSpPr>
            <p:spPr>
              <a:xfrm>
                <a:off x="2449931" y="1244322"/>
                <a:ext cx="527100" cy="279600"/>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03" name="Google Shape;3703;p226"/>
              <p:cNvSpPr/>
              <p:nvPr/>
            </p:nvSpPr>
            <p:spPr>
              <a:xfrm>
                <a:off x="2449931" y="1919144"/>
                <a:ext cx="527100" cy="279600"/>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04" name="Google Shape;3704;p226"/>
              <p:cNvSpPr/>
              <p:nvPr/>
            </p:nvSpPr>
            <p:spPr>
              <a:xfrm>
                <a:off x="2449931" y="1581733"/>
                <a:ext cx="527100" cy="279600"/>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05" name="Google Shape;3705;p226"/>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06" name="Google Shape;3706;p226"/>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07" name="Google Shape;3707;p226"/>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08" name="Google Shape;3708;p226"/>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09" name="Google Shape;3709;p226"/>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10" name="Google Shape;3710;p226"/>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grpSp>
      </p:grpSp>
      <p:grpSp>
        <p:nvGrpSpPr>
          <p:cNvPr id="3711" name="Google Shape;3711;p226"/>
          <p:cNvGrpSpPr/>
          <p:nvPr/>
        </p:nvGrpSpPr>
        <p:grpSpPr>
          <a:xfrm>
            <a:off x="7305226" y="2687669"/>
            <a:ext cx="1124480" cy="1626817"/>
            <a:chOff x="6019799" y="1969523"/>
            <a:chExt cx="1124480" cy="1626817"/>
          </a:xfrm>
        </p:grpSpPr>
        <p:grpSp>
          <p:nvGrpSpPr>
            <p:cNvPr id="3712" name="Google Shape;3712;p226"/>
            <p:cNvGrpSpPr/>
            <p:nvPr/>
          </p:nvGrpSpPr>
          <p:grpSpPr>
            <a:xfrm>
              <a:off x="6019799" y="1969523"/>
              <a:ext cx="1124480" cy="1626817"/>
              <a:chOff x="1485649" y="3204985"/>
              <a:chExt cx="1124480" cy="2169089"/>
            </a:xfrm>
          </p:grpSpPr>
          <p:sp>
            <p:nvSpPr>
              <p:cNvPr id="3713" name="Google Shape;3713;p226"/>
              <p:cNvSpPr/>
              <p:nvPr/>
            </p:nvSpPr>
            <p:spPr>
              <a:xfrm>
                <a:off x="1492629" y="3216474"/>
                <a:ext cx="1117500" cy="2157600"/>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81625" tIns="40800" rIns="81625" bIns="40800"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sz="2500" b="0" i="0" u="none" strike="noStrike" cap="none">
                  <a:solidFill>
                    <a:srgbClr val="000000"/>
                  </a:solidFill>
                  <a:latin typeface="Arial"/>
                  <a:ea typeface="Arial"/>
                  <a:cs typeface="Arial"/>
                  <a:sym typeface="Arial"/>
                </a:endParaRPr>
              </a:p>
            </p:txBody>
          </p:sp>
          <p:sp>
            <p:nvSpPr>
              <p:cNvPr id="3714" name="Google Shape;3714;p226"/>
              <p:cNvSpPr/>
              <p:nvPr/>
            </p:nvSpPr>
            <p:spPr>
              <a:xfrm>
                <a:off x="1485649" y="3204985"/>
                <a:ext cx="1124400" cy="2157600"/>
              </a:xfrm>
              <a:prstGeom prst="rect">
                <a:avLst/>
              </a:prstGeom>
              <a:solidFill>
                <a:srgbClr val="FFFFFF">
                  <a:alpha val="69019"/>
                </a:srgbClr>
              </a:solidFill>
              <a:ln w="25400" cap="flat" cmpd="sng">
                <a:solidFill>
                  <a:srgbClr val="4F81B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000000"/>
                  </a:solidFill>
                  <a:latin typeface="Arial"/>
                  <a:ea typeface="Arial"/>
                  <a:cs typeface="Arial"/>
                  <a:sym typeface="Arial"/>
                </a:endParaRPr>
              </a:p>
            </p:txBody>
          </p:sp>
        </p:grpSp>
        <p:grpSp>
          <p:nvGrpSpPr>
            <p:cNvPr id="3715" name="Google Shape;3715;p226"/>
            <p:cNvGrpSpPr/>
            <p:nvPr/>
          </p:nvGrpSpPr>
          <p:grpSpPr>
            <a:xfrm>
              <a:off x="6130034" y="2065800"/>
              <a:ext cx="909363" cy="1479767"/>
              <a:chOff x="2449931" y="225721"/>
              <a:chExt cx="909363" cy="1973023"/>
            </a:xfrm>
          </p:grpSpPr>
          <p:sp>
            <p:nvSpPr>
              <p:cNvPr id="3716" name="Google Shape;3716;p226"/>
              <p:cNvSpPr/>
              <p:nvPr/>
            </p:nvSpPr>
            <p:spPr>
              <a:xfrm>
                <a:off x="2449931" y="225721"/>
                <a:ext cx="527100" cy="279600"/>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17" name="Google Shape;3717;p226"/>
              <p:cNvSpPr/>
              <p:nvPr/>
            </p:nvSpPr>
            <p:spPr>
              <a:xfrm>
                <a:off x="2449931" y="563134"/>
                <a:ext cx="527100" cy="279600"/>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18" name="Google Shape;3718;p226"/>
              <p:cNvSpPr/>
              <p:nvPr/>
            </p:nvSpPr>
            <p:spPr>
              <a:xfrm>
                <a:off x="2449931" y="902860"/>
                <a:ext cx="527100" cy="279600"/>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19" name="Google Shape;3719;p226"/>
              <p:cNvSpPr/>
              <p:nvPr/>
            </p:nvSpPr>
            <p:spPr>
              <a:xfrm>
                <a:off x="2449931" y="1244322"/>
                <a:ext cx="527100" cy="279600"/>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20" name="Google Shape;3720;p226"/>
              <p:cNvSpPr/>
              <p:nvPr/>
            </p:nvSpPr>
            <p:spPr>
              <a:xfrm>
                <a:off x="2449931" y="1919144"/>
                <a:ext cx="527100" cy="279600"/>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21" name="Google Shape;3721;p226"/>
              <p:cNvSpPr/>
              <p:nvPr/>
            </p:nvSpPr>
            <p:spPr>
              <a:xfrm>
                <a:off x="2449931" y="1581733"/>
                <a:ext cx="527100" cy="279600"/>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22" name="Google Shape;3722;p226"/>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23" name="Google Shape;3723;p226"/>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24" name="Google Shape;3724;p226"/>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25" name="Google Shape;3725;p226"/>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26" name="Google Shape;3726;p226"/>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27" name="Google Shape;3727;p226"/>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grpSp>
      </p:grpSp>
      <p:grpSp>
        <p:nvGrpSpPr>
          <p:cNvPr id="3728" name="Google Shape;3728;p226"/>
          <p:cNvGrpSpPr/>
          <p:nvPr/>
        </p:nvGrpSpPr>
        <p:grpSpPr>
          <a:xfrm>
            <a:off x="1591741" y="2674744"/>
            <a:ext cx="1124480" cy="1626817"/>
            <a:chOff x="3140099" y="1954364"/>
            <a:chExt cx="1124480" cy="1626817"/>
          </a:xfrm>
        </p:grpSpPr>
        <p:grpSp>
          <p:nvGrpSpPr>
            <p:cNvPr id="3729" name="Google Shape;3729;p226"/>
            <p:cNvGrpSpPr/>
            <p:nvPr/>
          </p:nvGrpSpPr>
          <p:grpSpPr>
            <a:xfrm>
              <a:off x="3140099" y="1954364"/>
              <a:ext cx="1124480" cy="1626817"/>
              <a:chOff x="1485649" y="3204985"/>
              <a:chExt cx="1124480" cy="2169089"/>
            </a:xfrm>
          </p:grpSpPr>
          <p:sp>
            <p:nvSpPr>
              <p:cNvPr id="3730" name="Google Shape;3730;p226"/>
              <p:cNvSpPr/>
              <p:nvPr/>
            </p:nvSpPr>
            <p:spPr>
              <a:xfrm>
                <a:off x="1492629" y="3216474"/>
                <a:ext cx="1117500" cy="2157600"/>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81625" tIns="40800" rIns="81625" bIns="40800"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sz="2500" b="0" i="0" u="none" strike="noStrike" cap="none">
                  <a:solidFill>
                    <a:srgbClr val="000000"/>
                  </a:solidFill>
                  <a:latin typeface="Arial"/>
                  <a:ea typeface="Arial"/>
                  <a:cs typeface="Arial"/>
                  <a:sym typeface="Arial"/>
                </a:endParaRPr>
              </a:p>
            </p:txBody>
          </p:sp>
          <p:sp>
            <p:nvSpPr>
              <p:cNvPr id="3731" name="Google Shape;3731;p226"/>
              <p:cNvSpPr/>
              <p:nvPr/>
            </p:nvSpPr>
            <p:spPr>
              <a:xfrm>
                <a:off x="1485649" y="3204985"/>
                <a:ext cx="1124400" cy="2157600"/>
              </a:xfrm>
              <a:prstGeom prst="rect">
                <a:avLst/>
              </a:prstGeom>
              <a:solidFill>
                <a:srgbClr val="FFFFFF">
                  <a:alpha val="69019"/>
                </a:srgbClr>
              </a:solidFill>
              <a:ln w="25400" cap="flat" cmpd="sng">
                <a:solidFill>
                  <a:srgbClr val="4F81B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000000"/>
                  </a:solidFill>
                  <a:latin typeface="Arial"/>
                  <a:ea typeface="Arial"/>
                  <a:cs typeface="Arial"/>
                  <a:sym typeface="Arial"/>
                </a:endParaRPr>
              </a:p>
            </p:txBody>
          </p:sp>
        </p:grpSp>
        <p:grpSp>
          <p:nvGrpSpPr>
            <p:cNvPr id="3732" name="Google Shape;3732;p226"/>
            <p:cNvGrpSpPr/>
            <p:nvPr/>
          </p:nvGrpSpPr>
          <p:grpSpPr>
            <a:xfrm>
              <a:off x="3233752" y="2042277"/>
              <a:ext cx="909363" cy="1479767"/>
              <a:chOff x="2449931" y="225721"/>
              <a:chExt cx="909363" cy="1973023"/>
            </a:xfrm>
          </p:grpSpPr>
          <p:sp>
            <p:nvSpPr>
              <p:cNvPr id="3733" name="Google Shape;3733;p226"/>
              <p:cNvSpPr/>
              <p:nvPr/>
            </p:nvSpPr>
            <p:spPr>
              <a:xfrm>
                <a:off x="2449931" y="225721"/>
                <a:ext cx="527100" cy="279600"/>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34" name="Google Shape;3734;p226"/>
              <p:cNvSpPr/>
              <p:nvPr/>
            </p:nvSpPr>
            <p:spPr>
              <a:xfrm>
                <a:off x="2449931" y="563134"/>
                <a:ext cx="527100" cy="279600"/>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35" name="Google Shape;3735;p226"/>
              <p:cNvSpPr/>
              <p:nvPr/>
            </p:nvSpPr>
            <p:spPr>
              <a:xfrm>
                <a:off x="2449931" y="902860"/>
                <a:ext cx="527100" cy="279600"/>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36" name="Google Shape;3736;p226"/>
              <p:cNvSpPr/>
              <p:nvPr/>
            </p:nvSpPr>
            <p:spPr>
              <a:xfrm>
                <a:off x="2449931" y="1244322"/>
                <a:ext cx="527100" cy="279600"/>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37" name="Google Shape;3737;p226"/>
              <p:cNvSpPr/>
              <p:nvPr/>
            </p:nvSpPr>
            <p:spPr>
              <a:xfrm>
                <a:off x="2449931" y="1919144"/>
                <a:ext cx="527100" cy="279600"/>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38" name="Google Shape;3738;p226"/>
              <p:cNvSpPr/>
              <p:nvPr/>
            </p:nvSpPr>
            <p:spPr>
              <a:xfrm>
                <a:off x="2449931" y="1581733"/>
                <a:ext cx="527100" cy="279600"/>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39" name="Google Shape;3739;p226"/>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40" name="Google Shape;3740;p226"/>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41" name="Google Shape;3741;p226"/>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42" name="Google Shape;3742;p226"/>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43" name="Google Shape;3743;p226"/>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sp>
            <p:nvSpPr>
              <p:cNvPr id="3744" name="Google Shape;3744;p226"/>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5"/>
                  <a:buFont typeface="Arial"/>
                  <a:buNone/>
                </a:pPr>
                <a:endParaRPr sz="1125" b="0" i="0" u="none" strike="noStrike" cap="none">
                  <a:solidFill>
                    <a:srgbClr val="FFFFFF"/>
                  </a:solidFill>
                  <a:latin typeface="Arial"/>
                  <a:ea typeface="Arial"/>
                  <a:cs typeface="Arial"/>
                  <a:sym typeface="Arial"/>
                </a:endParaRPr>
              </a:p>
            </p:txBody>
          </p:sp>
        </p:grpSp>
      </p:grpSp>
      <p:sp>
        <p:nvSpPr>
          <p:cNvPr id="3745" name="Google Shape;3745;p226"/>
          <p:cNvSpPr/>
          <p:nvPr/>
        </p:nvSpPr>
        <p:spPr>
          <a:xfrm rot="5400000">
            <a:off x="2250235" y="2786026"/>
            <a:ext cx="228600" cy="3340800"/>
          </a:xfrm>
          <a:prstGeom prst="rightBrace">
            <a:avLst>
              <a:gd name="adj1" fmla="val 23408"/>
              <a:gd name="adj2" fmla="val 50000"/>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6" name="Google Shape;3746;p226"/>
          <p:cNvSpPr/>
          <p:nvPr/>
        </p:nvSpPr>
        <p:spPr>
          <a:xfrm rot="5400000">
            <a:off x="7109922" y="3230700"/>
            <a:ext cx="205200" cy="2474700"/>
          </a:xfrm>
          <a:prstGeom prst="rightBrace">
            <a:avLst>
              <a:gd name="adj1" fmla="val 23408"/>
              <a:gd name="adj2" fmla="val 50000"/>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7" name="Google Shape;3747;p226"/>
          <p:cNvSpPr txBox="1"/>
          <p:nvPr/>
        </p:nvSpPr>
        <p:spPr>
          <a:xfrm>
            <a:off x="6580113" y="4556586"/>
            <a:ext cx="12648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00"/>
              <a:buFont typeface="Arial"/>
              <a:buNone/>
            </a:pPr>
            <a:r>
              <a:rPr lang="en-US" sz="1200" b="0" i="0" u="none" strike="noStrike" cap="none">
                <a:solidFill>
                  <a:srgbClr val="000000"/>
                </a:solidFill>
                <a:latin typeface="Arial"/>
                <a:ea typeface="Arial"/>
                <a:cs typeface="Arial"/>
                <a:sym typeface="Arial"/>
              </a:rPr>
              <a:t>Egress</a:t>
            </a:r>
            <a:endParaRPr/>
          </a:p>
        </p:txBody>
      </p:sp>
      <p:sp>
        <p:nvSpPr>
          <p:cNvPr id="3748" name="Google Shape;3748;p226"/>
          <p:cNvSpPr txBox="1"/>
          <p:nvPr/>
        </p:nvSpPr>
        <p:spPr>
          <a:xfrm>
            <a:off x="1688929" y="4556565"/>
            <a:ext cx="12648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00"/>
              <a:buFont typeface="Arial"/>
              <a:buNone/>
            </a:pPr>
            <a:r>
              <a:rPr lang="en-US" sz="1200" b="0" i="0" u="none" strike="noStrike" cap="none">
                <a:solidFill>
                  <a:srgbClr val="000000"/>
                </a:solidFill>
                <a:latin typeface="Arial"/>
                <a:ea typeface="Arial"/>
                <a:cs typeface="Arial"/>
                <a:sym typeface="Arial"/>
              </a:rPr>
              <a:t>Ingress</a:t>
            </a:r>
            <a:endParaRPr/>
          </a:p>
        </p:txBody>
      </p:sp>
      <p:grpSp>
        <p:nvGrpSpPr>
          <p:cNvPr id="3749" name="Google Shape;3749;p226"/>
          <p:cNvGrpSpPr/>
          <p:nvPr/>
        </p:nvGrpSpPr>
        <p:grpSpPr>
          <a:xfrm>
            <a:off x="706427" y="2650106"/>
            <a:ext cx="722700" cy="1616700"/>
            <a:chOff x="663977" y="2864081"/>
            <a:chExt cx="722700" cy="1616700"/>
          </a:xfrm>
        </p:grpSpPr>
        <p:sp>
          <p:nvSpPr>
            <p:cNvPr id="3750" name="Google Shape;3750;p226"/>
            <p:cNvSpPr/>
            <p:nvPr/>
          </p:nvSpPr>
          <p:spPr>
            <a:xfrm>
              <a:off x="663977" y="2864081"/>
              <a:ext cx="722700" cy="1616700"/>
            </a:xfrm>
            <a:prstGeom prst="rect">
              <a:avLst/>
            </a:prstGeom>
            <a:solidFill>
              <a:srgbClr val="FBD4B4"/>
            </a:solidFill>
            <a:ln w="9525" cap="flat" cmpd="sng">
              <a:solidFill>
                <a:srgbClr val="000000"/>
              </a:solidFill>
              <a:prstDash val="solid"/>
              <a:round/>
              <a:headEnd type="none" w="sm" len="sm"/>
              <a:tailEnd type="none" w="sm" len="sm"/>
            </a:ln>
            <a:effectLst>
              <a:outerShdw blurRad="40000" dist="20000" dir="5400000" rotWithShape="0">
                <a:srgbClr val="000000">
                  <a:alpha val="36862"/>
                </a:srgbClr>
              </a:outerShdw>
            </a:effectLst>
          </p:spPr>
          <p:txBody>
            <a:bodyPr spcFirstLastPara="1" wrap="square" lIns="116600" tIns="0" rIns="116600" bIns="58300" anchor="ctr" anchorCtr="0">
              <a:noAutofit/>
            </a:bodyPr>
            <a:lstStyle/>
            <a:p>
              <a:pPr marL="0" marR="0" lvl="0" indent="0" algn="ctr" rtl="0">
                <a:lnSpc>
                  <a:spcPct val="95000"/>
                </a:lnSpc>
                <a:spcBef>
                  <a:spcPts val="0"/>
                </a:spcBef>
                <a:spcAft>
                  <a:spcPts val="0"/>
                </a:spcAft>
                <a:buClr>
                  <a:srgbClr val="000000"/>
                </a:buClr>
                <a:buSzPts val="375"/>
                <a:buFont typeface="Arial"/>
                <a:buNone/>
              </a:pPr>
              <a:r>
                <a:rPr lang="en-US" sz="1500" b="0" i="0" u="none" strike="noStrike" cap="none">
                  <a:solidFill>
                    <a:srgbClr val="000000"/>
                  </a:solidFill>
                  <a:latin typeface="Arial"/>
                  <a:ea typeface="Arial"/>
                  <a:cs typeface="Arial"/>
                  <a:sym typeface="Arial"/>
                </a:rPr>
                <a:t> </a:t>
              </a:r>
              <a:endParaRPr/>
            </a:p>
          </p:txBody>
        </p:sp>
        <p:sp>
          <p:nvSpPr>
            <p:cNvPr id="3751" name="Google Shape;3751;p226"/>
            <p:cNvSpPr/>
            <p:nvPr/>
          </p:nvSpPr>
          <p:spPr>
            <a:xfrm>
              <a:off x="734117" y="3021306"/>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52" name="Google Shape;3752;p226"/>
            <p:cNvSpPr/>
            <p:nvPr/>
          </p:nvSpPr>
          <p:spPr>
            <a:xfrm>
              <a:off x="754672" y="349710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53" name="Google Shape;3753;p226"/>
            <p:cNvSpPr/>
            <p:nvPr/>
          </p:nvSpPr>
          <p:spPr>
            <a:xfrm>
              <a:off x="1039956" y="3305169"/>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54" name="Google Shape;3754;p226"/>
            <p:cNvSpPr/>
            <p:nvPr/>
          </p:nvSpPr>
          <p:spPr>
            <a:xfrm>
              <a:off x="737477" y="388292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55" name="Google Shape;3755;p226"/>
            <p:cNvSpPr/>
            <p:nvPr/>
          </p:nvSpPr>
          <p:spPr>
            <a:xfrm>
              <a:off x="1066044" y="4103540"/>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3756" name="Google Shape;3756;p226"/>
            <p:cNvCxnSpPr>
              <a:stCxn id="3751" idx="0"/>
              <a:endCxn id="3753" idx="0"/>
            </p:cNvCxnSpPr>
            <p:nvPr/>
          </p:nvCxnSpPr>
          <p:spPr>
            <a:xfrm rot="-5400000" flipH="1">
              <a:off x="859367" y="3010356"/>
              <a:ext cx="283800" cy="305700"/>
            </a:xfrm>
            <a:prstGeom prst="curvedConnector5">
              <a:avLst>
                <a:gd name="adj1" fmla="val 826"/>
                <a:gd name="adj2" fmla="val 101399"/>
                <a:gd name="adj3" fmla="val 100623"/>
              </a:avLst>
            </a:prstGeom>
            <a:noFill/>
            <a:ln w="12700" cap="flat" cmpd="sng">
              <a:solidFill>
                <a:srgbClr val="FF0000"/>
              </a:solidFill>
              <a:prstDash val="solid"/>
              <a:round/>
              <a:headEnd type="none" w="sm" len="sm"/>
              <a:tailEnd type="triangle" w="lg" len="lg"/>
            </a:ln>
          </p:spPr>
        </p:cxnSp>
        <p:cxnSp>
          <p:nvCxnSpPr>
            <p:cNvPr id="3757" name="Google Shape;3757;p226"/>
            <p:cNvCxnSpPr>
              <a:stCxn id="3751" idx="4"/>
              <a:endCxn id="3752" idx="0"/>
            </p:cNvCxnSpPr>
            <p:nvPr/>
          </p:nvCxnSpPr>
          <p:spPr>
            <a:xfrm rot="-5400000" flipH="1">
              <a:off x="738617" y="3366606"/>
              <a:ext cx="240300" cy="20700"/>
            </a:xfrm>
            <a:prstGeom prst="curvedConnector3">
              <a:avLst>
                <a:gd name="adj1" fmla="val 139045"/>
              </a:avLst>
            </a:prstGeom>
            <a:noFill/>
            <a:ln w="12700" cap="flat" cmpd="sng">
              <a:solidFill>
                <a:srgbClr val="FF0000"/>
              </a:solidFill>
              <a:prstDash val="solid"/>
              <a:round/>
              <a:headEnd type="none" w="sm" len="sm"/>
              <a:tailEnd type="triangle" w="lg" len="lg"/>
            </a:ln>
          </p:spPr>
        </p:cxnSp>
        <p:cxnSp>
          <p:nvCxnSpPr>
            <p:cNvPr id="3758" name="Google Shape;3758;p226"/>
            <p:cNvCxnSpPr>
              <a:stCxn id="3753" idx="4"/>
              <a:endCxn id="3753" idx="6"/>
            </p:cNvCxnSpPr>
            <p:nvPr/>
          </p:nvCxnSpPr>
          <p:spPr>
            <a:xfrm rot="-5400000">
              <a:off x="1152456" y="3424569"/>
              <a:ext cx="117900" cy="114300"/>
            </a:xfrm>
            <a:prstGeom prst="curvedConnector4">
              <a:avLst>
                <a:gd name="adj1" fmla="val -383924"/>
                <a:gd name="adj2" fmla="val 126220"/>
              </a:avLst>
            </a:prstGeom>
            <a:noFill/>
            <a:ln w="12700" cap="flat" cmpd="sng">
              <a:solidFill>
                <a:srgbClr val="FF0000"/>
              </a:solidFill>
              <a:prstDash val="solid"/>
              <a:round/>
              <a:headEnd type="none" w="sm" len="sm"/>
              <a:tailEnd type="triangle" w="lg" len="lg"/>
            </a:ln>
          </p:spPr>
        </p:cxnSp>
        <p:cxnSp>
          <p:nvCxnSpPr>
            <p:cNvPr id="3759" name="Google Shape;3759;p226"/>
            <p:cNvCxnSpPr>
              <a:stCxn id="3753" idx="3"/>
              <a:endCxn id="3754" idx="6"/>
            </p:cNvCxnSpPr>
            <p:nvPr/>
          </p:nvCxnSpPr>
          <p:spPr>
            <a:xfrm rot="5400000">
              <a:off x="772534" y="3699681"/>
              <a:ext cx="494400" cy="107400"/>
            </a:xfrm>
            <a:prstGeom prst="curvedConnector2">
              <a:avLst/>
            </a:prstGeom>
            <a:noFill/>
            <a:ln w="12700" cap="flat" cmpd="sng">
              <a:solidFill>
                <a:srgbClr val="FF0000"/>
              </a:solidFill>
              <a:prstDash val="solid"/>
              <a:round/>
              <a:headEnd type="none" w="sm" len="sm"/>
              <a:tailEnd type="triangle" w="lg" len="lg"/>
            </a:ln>
          </p:spPr>
        </p:cxnSp>
        <p:cxnSp>
          <p:nvCxnSpPr>
            <p:cNvPr id="3760" name="Google Shape;3760;p226"/>
            <p:cNvCxnSpPr>
              <a:stCxn id="3752" idx="6"/>
              <a:endCxn id="3755" idx="0"/>
            </p:cNvCxnSpPr>
            <p:nvPr/>
          </p:nvCxnSpPr>
          <p:spPr>
            <a:xfrm>
              <a:off x="983272" y="3614854"/>
              <a:ext cx="197100" cy="488700"/>
            </a:xfrm>
            <a:prstGeom prst="curvedConnector2">
              <a:avLst/>
            </a:prstGeom>
            <a:noFill/>
            <a:ln w="12700" cap="flat" cmpd="sng">
              <a:solidFill>
                <a:srgbClr val="FF0000"/>
              </a:solidFill>
              <a:prstDash val="solid"/>
              <a:round/>
              <a:headEnd type="none" w="sm" len="sm"/>
              <a:tailEnd type="triangle" w="lg" len="lg"/>
            </a:ln>
          </p:spPr>
        </p:cxnSp>
        <p:cxnSp>
          <p:nvCxnSpPr>
            <p:cNvPr id="3761" name="Google Shape;3761;p226"/>
            <p:cNvCxnSpPr>
              <a:stCxn id="3755" idx="4"/>
              <a:endCxn id="3754" idx="4"/>
            </p:cNvCxnSpPr>
            <p:nvPr/>
          </p:nvCxnSpPr>
          <p:spPr>
            <a:xfrm rot="5400000" flipH="1">
              <a:off x="905844" y="4064540"/>
              <a:ext cx="220500" cy="328500"/>
            </a:xfrm>
            <a:prstGeom prst="curvedConnector3">
              <a:avLst>
                <a:gd name="adj1" fmla="val -40560"/>
              </a:avLst>
            </a:prstGeom>
            <a:noFill/>
            <a:ln w="12700" cap="flat" cmpd="sng">
              <a:solidFill>
                <a:srgbClr val="FF0000"/>
              </a:solidFill>
              <a:prstDash val="solid"/>
              <a:round/>
              <a:headEnd type="none" w="sm" len="sm"/>
              <a:tailEnd type="triangle" w="lg" len="lg"/>
            </a:ln>
          </p:spPr>
        </p:cxnSp>
      </p:grpSp>
      <p:sp>
        <p:nvSpPr>
          <p:cNvPr id="3762" name="Google Shape;3762;p226"/>
          <p:cNvSpPr/>
          <p:nvPr/>
        </p:nvSpPr>
        <p:spPr>
          <a:xfrm>
            <a:off x="4315825" y="1152000"/>
            <a:ext cx="1832700" cy="4797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763" name="Google Shape;3763;p226"/>
          <p:cNvCxnSpPr>
            <a:stCxn id="3762" idx="4"/>
            <a:endCxn id="3676" idx="0"/>
          </p:cNvCxnSpPr>
          <p:nvPr/>
        </p:nvCxnSpPr>
        <p:spPr>
          <a:xfrm flipH="1">
            <a:off x="4970575" y="1631700"/>
            <a:ext cx="261600" cy="1016400"/>
          </a:xfrm>
          <a:prstGeom prst="straightConnector1">
            <a:avLst/>
          </a:prstGeom>
          <a:noFill/>
          <a:ln w="28575" cap="flat" cmpd="sng">
            <a:solidFill>
              <a:srgbClr val="FF0000"/>
            </a:solidFill>
            <a:prstDash val="solid"/>
            <a:round/>
            <a:headEnd type="none" w="sm" len="sm"/>
            <a:tailEnd type="triangle" w="lg" len="lg"/>
          </a:ln>
        </p:spPr>
      </p:cxnSp>
      <p:sp>
        <p:nvSpPr>
          <p:cNvPr id="3764" name="Google Shape;3764;p226"/>
          <p:cNvSpPr txBox="1"/>
          <p:nvPr/>
        </p:nvSpPr>
        <p:spPr>
          <a:xfrm>
            <a:off x="3628200" y="1838500"/>
            <a:ext cx="1582800" cy="348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0000"/>
              </a:buClr>
              <a:buSzPts val="1400"/>
              <a:buFont typeface="Arial"/>
              <a:buNone/>
            </a:pPr>
            <a:r>
              <a:rPr lang="en-US" sz="1400" b="0" i="0" u="none" strike="noStrike" cap="none">
                <a:solidFill>
                  <a:srgbClr val="FF0000"/>
                </a:solidFill>
                <a:latin typeface="Arial"/>
                <a:ea typeface="Arial"/>
                <a:cs typeface="Arial"/>
                <a:sym typeface="Arial"/>
              </a:rPr>
              <a:t>Measured here</a:t>
            </a:r>
            <a:endParaRPr/>
          </a:p>
        </p:txBody>
      </p:sp>
      <p:cxnSp>
        <p:nvCxnSpPr>
          <p:cNvPr id="3765" name="Google Shape;3765;p226"/>
          <p:cNvCxnSpPr>
            <a:stCxn id="3762" idx="4"/>
          </p:cNvCxnSpPr>
          <p:nvPr/>
        </p:nvCxnSpPr>
        <p:spPr>
          <a:xfrm>
            <a:off x="5232175" y="1631700"/>
            <a:ext cx="1992300" cy="1005000"/>
          </a:xfrm>
          <a:prstGeom prst="straightConnector1">
            <a:avLst/>
          </a:prstGeom>
          <a:noFill/>
          <a:ln w="28575" cap="flat" cmpd="sng">
            <a:solidFill>
              <a:srgbClr val="FF0000"/>
            </a:solidFill>
            <a:prstDash val="solid"/>
            <a:round/>
            <a:headEnd type="none" w="sm" len="sm"/>
            <a:tailEnd type="triangle" w="lg" len="lg"/>
          </a:ln>
        </p:spPr>
      </p:cxnSp>
      <p:sp>
        <p:nvSpPr>
          <p:cNvPr id="3766" name="Google Shape;3766;p226"/>
          <p:cNvSpPr txBox="1"/>
          <p:nvPr/>
        </p:nvSpPr>
        <p:spPr>
          <a:xfrm>
            <a:off x="6148525" y="1838500"/>
            <a:ext cx="1582800" cy="348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0000"/>
              </a:buClr>
              <a:buSzPts val="1400"/>
              <a:buFont typeface="Arial"/>
              <a:buNone/>
            </a:pPr>
            <a:r>
              <a:rPr lang="en-US" sz="1400" b="0" i="0" u="none" strike="noStrike" cap="none">
                <a:solidFill>
                  <a:srgbClr val="FF0000"/>
                </a:solidFill>
                <a:latin typeface="Arial"/>
                <a:ea typeface="Arial"/>
                <a:cs typeface="Arial"/>
                <a:sym typeface="Arial"/>
              </a:rPr>
              <a:t>Available here</a:t>
            </a:r>
            <a:endParaRPr/>
          </a:p>
        </p:txBody>
      </p:sp>
      <p:sp>
        <p:nvSpPr>
          <p:cNvPr id="3767" name="Google Shape;3767;p226"/>
          <p:cNvSpPr txBox="1">
            <a:spLocks noGrp="1"/>
          </p:cNvSpPr>
          <p:nvPr>
            <p:ph type="sldNum" idx="12"/>
          </p:nvPr>
        </p:nvSpPr>
        <p:spPr>
          <a:xfrm>
            <a:off x="7924800" y="4926807"/>
            <a:ext cx="1066800" cy="1596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206"/>
              <a:buFont typeface="Arial"/>
              <a:buNone/>
            </a:pPr>
            <a:fld id="{00000000-1234-1234-1234-123412341234}" type="slidenum">
              <a:rPr lang="en-US" sz="825" b="0" i="0" u="none" strike="noStrike" cap="none">
                <a:solidFill>
                  <a:srgbClr val="888888"/>
                </a:solidFill>
                <a:latin typeface="Arial"/>
                <a:ea typeface="Arial"/>
                <a:cs typeface="Arial"/>
                <a:sym typeface="Arial"/>
              </a:rPr>
              <a:t>99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6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1"/>
                                          </p:stCondLst>
                                        </p:cTn>
                                        <p:tgtEl>
                                          <p:spTgt spid="376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1"/>
                                          </p:stCondLst>
                                        </p:cTn>
                                        <p:tgtEl>
                                          <p:spTgt spid="3763"/>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37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BF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BF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BF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BF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BF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BF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433</TotalTime>
  <Words>16778</Words>
  <Application>Microsoft Office PowerPoint</Application>
  <PresentationFormat>如螢幕大小 (16:9)</PresentationFormat>
  <Paragraphs>2302</Paragraphs>
  <Slides>120</Slides>
  <Notes>120</Notes>
  <HiddenSlides>1</HiddenSlides>
  <MMClips>0</MMClips>
  <ScaleCrop>false</ScaleCrop>
  <HeadingPairs>
    <vt:vector size="6" baseType="variant">
      <vt:variant>
        <vt:lpstr>使用字型</vt:lpstr>
      </vt:variant>
      <vt:variant>
        <vt:i4>13</vt:i4>
      </vt:variant>
      <vt:variant>
        <vt:lpstr>佈景主題</vt:lpstr>
      </vt:variant>
      <vt:variant>
        <vt:i4>6</vt:i4>
      </vt:variant>
      <vt:variant>
        <vt:lpstr>投影片標題</vt:lpstr>
      </vt:variant>
      <vt:variant>
        <vt:i4>120</vt:i4>
      </vt:variant>
    </vt:vector>
  </HeadingPairs>
  <TitlesOfParts>
    <vt:vector size="139" baseType="lpstr">
      <vt:lpstr>Calibri</vt:lpstr>
      <vt:lpstr>Courier New</vt:lpstr>
      <vt:lpstr>Courier</vt:lpstr>
      <vt:lpstr>Caveat</vt:lpstr>
      <vt:lpstr>Arial</vt:lpstr>
      <vt:lpstr>Noto Sans Symbols</vt:lpstr>
      <vt:lpstr>Consolas</vt:lpstr>
      <vt:lpstr>Merriweather Sans</vt:lpstr>
      <vt:lpstr>Source Code Pro</vt:lpstr>
      <vt:lpstr>Source Sans Pro</vt:lpstr>
      <vt:lpstr>Helvetica Neue</vt:lpstr>
      <vt:lpstr>Roboto Mono</vt:lpstr>
      <vt:lpstr>Arial Narrow</vt:lpstr>
      <vt:lpstr>1_BFN</vt:lpstr>
      <vt:lpstr>1_BFN</vt:lpstr>
      <vt:lpstr>1_BFN</vt:lpstr>
      <vt:lpstr>1_BFN</vt:lpstr>
      <vt:lpstr>1_BFN</vt:lpstr>
      <vt:lpstr>1_BFN</vt:lpstr>
      <vt:lpstr>PowerPoint 簡報</vt:lpstr>
      <vt:lpstr>Goals</vt:lpstr>
      <vt:lpstr>PowerPoint 簡報</vt:lpstr>
      <vt:lpstr>Instructors</vt:lpstr>
      <vt:lpstr>Thank you</vt:lpstr>
      <vt:lpstr>PowerPoint 簡報</vt:lpstr>
      <vt:lpstr>What is Data Plane Programming?</vt:lpstr>
      <vt:lpstr>Software Defined Networking (SDN)</vt:lpstr>
      <vt:lpstr>Status Quo: Bottom-up design</vt:lpstr>
      <vt:lpstr>A Better Approach: Top-down design</vt:lpstr>
      <vt:lpstr>Benefits of Data Plane Programmability</vt:lpstr>
      <vt:lpstr>Programmable Network Devices</vt:lpstr>
      <vt:lpstr>What can you do with P4?</vt:lpstr>
      <vt:lpstr>Brief History and Trivia</vt:lpstr>
      <vt:lpstr>P4_16 Data Plane Model</vt:lpstr>
      <vt:lpstr>PISA: Protocol-Independent Switch Architecture</vt:lpstr>
      <vt:lpstr>PISA in Action</vt:lpstr>
      <vt:lpstr>P416 Language Elements</vt:lpstr>
      <vt:lpstr>P4_16 Approach</vt:lpstr>
      <vt:lpstr>Example Architectures and Targets</vt:lpstr>
      <vt:lpstr>Programming a P4 Target</vt:lpstr>
      <vt:lpstr>Lab 1: Basics</vt:lpstr>
      <vt:lpstr>Before we start...</vt:lpstr>
      <vt:lpstr>V1Model Architecture</vt:lpstr>
      <vt:lpstr>V1Model Standard Metadata</vt:lpstr>
      <vt:lpstr>P416 Program Template (V1Model)</vt:lpstr>
      <vt:lpstr>P416 Hello World (V1Model)</vt:lpstr>
      <vt:lpstr>P416 Hello World (V1Model)</vt:lpstr>
      <vt:lpstr>Running Example: Basic Forwarding</vt:lpstr>
      <vt:lpstr>Basic Forwarding: Topology</vt:lpstr>
      <vt:lpstr>P416 Types (Basic and Header Types)</vt:lpstr>
      <vt:lpstr>P416 Types (Other Types)</vt:lpstr>
      <vt:lpstr>P416 Parsers</vt:lpstr>
      <vt:lpstr>Parsers (V1Model)</vt:lpstr>
      <vt:lpstr>Select Statement</vt:lpstr>
      <vt:lpstr>Coding Break</vt:lpstr>
      <vt:lpstr>P416 Controls</vt:lpstr>
      <vt:lpstr>Example: Reflector (V1Model)</vt:lpstr>
      <vt:lpstr>Example: Simple Actions</vt:lpstr>
      <vt:lpstr>P416 Tables</vt:lpstr>
      <vt:lpstr>Tables: Match-Action Processing</vt:lpstr>
      <vt:lpstr>Example: IPv4_LPM Table</vt:lpstr>
      <vt:lpstr>IPv4_LPM Table</vt:lpstr>
      <vt:lpstr>Match Kinds</vt:lpstr>
      <vt:lpstr>Defining Actions for L3 forwarding</vt:lpstr>
      <vt:lpstr>Applying Tables in Controls</vt:lpstr>
      <vt:lpstr>P416 Deparsing</vt:lpstr>
      <vt:lpstr>Coding Break</vt:lpstr>
      <vt:lpstr>Basic Tunneling</vt:lpstr>
      <vt:lpstr>Basic Tunneling TODO List</vt:lpstr>
      <vt:lpstr>Basic Forwarding: Topology</vt:lpstr>
      <vt:lpstr>Coding Break</vt:lpstr>
      <vt:lpstr>FAQs</vt:lpstr>
      <vt:lpstr>Fin!</vt:lpstr>
      <vt:lpstr>P4→NetFPGA</vt:lpstr>
      <vt:lpstr>Debugging</vt:lpstr>
      <vt:lpstr>Questions and Answers</vt:lpstr>
      <vt:lpstr>Lab 2: P4Runtime</vt:lpstr>
      <vt:lpstr>P4 Software Tools</vt:lpstr>
      <vt:lpstr>Makefile: under the hood</vt:lpstr>
      <vt:lpstr>Makefile: under the hood (in pseudocode)</vt:lpstr>
      <vt:lpstr>Step 1: P4 Program compilation [build phase]</vt:lpstr>
      <vt:lpstr>Step 2: run_exercise.py [run phase]</vt:lpstr>
      <vt:lpstr>Step 3: Run the traffic generator and sniffer</vt:lpstr>
      <vt:lpstr>P4Runtime</vt:lpstr>
      <vt:lpstr>Runtime control of P4 data planes</vt:lpstr>
      <vt:lpstr>Existing approaches to runtime control</vt:lpstr>
      <vt:lpstr>Why do we need another data plane control API?</vt:lpstr>
      <vt:lpstr>Properties of a runtime control API</vt:lpstr>
      <vt:lpstr>What is P4Runtime?</vt:lpstr>
      <vt:lpstr>Protocol Buffers Basics</vt:lpstr>
      <vt:lpstr>gRPC Basics</vt:lpstr>
      <vt:lpstr>gRPC Service Example</vt:lpstr>
      <vt:lpstr>P4Runtime Service</vt:lpstr>
      <vt:lpstr>P4Runtime Service</vt:lpstr>
      <vt:lpstr>P4Runtime Write Request</vt:lpstr>
      <vt:lpstr>P4Runtime Table Entry</vt:lpstr>
      <vt:lpstr>P4Runtime workflow</vt:lpstr>
      <vt:lpstr>P4Info example</vt:lpstr>
      <vt:lpstr>P4Runtime Table Entry Example</vt:lpstr>
      <vt:lpstr>P4Runtime SetPipelineConfig</vt:lpstr>
      <vt:lpstr>P4Runtime StreamChannel</vt:lpstr>
      <vt:lpstr>P4Runtime Common Parameters</vt:lpstr>
      <vt:lpstr>Mastership Arbitration</vt:lpstr>
      <vt:lpstr>Remote control</vt:lpstr>
      <vt:lpstr>Local control</vt:lpstr>
      <vt:lpstr>P4Runtime API recap</vt:lpstr>
      <vt:lpstr>P4Runtime exercise</vt:lpstr>
      <vt:lpstr>Exercise Overview</vt:lpstr>
      <vt:lpstr>Getting started</vt:lpstr>
      <vt:lpstr>P4Runtime in the wild</vt:lpstr>
      <vt:lpstr>P4Runtime-enabled Open Source SDN Stack</vt:lpstr>
      <vt:lpstr>Some Pointers</vt:lpstr>
      <vt:lpstr>Lab 3: Monitoring &amp; Debugging</vt:lpstr>
      <vt:lpstr>Monitoring &amp; Debugging</vt:lpstr>
      <vt:lpstr>Monitoring &amp; Debugging</vt:lpstr>
      <vt:lpstr>Explicit Congestion Notification</vt:lpstr>
      <vt:lpstr>Explicit Congestion Notification</vt:lpstr>
      <vt:lpstr>Explicit Congestion Notification in P4</vt:lpstr>
      <vt:lpstr>Coding Break</vt:lpstr>
      <vt:lpstr>Multi-Route Inspection</vt:lpstr>
      <vt:lpstr>Multi-Route Inspect: Packet Format</vt:lpstr>
      <vt:lpstr>Header verification</vt:lpstr>
      <vt:lpstr>Coding Break</vt:lpstr>
      <vt:lpstr>Questions and Answers</vt:lpstr>
      <vt:lpstr>Lab 4: Advanced Behavior</vt:lpstr>
      <vt:lpstr>Source Routing</vt:lpstr>
      <vt:lpstr>Source Routing: Packet Format</vt:lpstr>
      <vt:lpstr>Coding Break</vt:lpstr>
      <vt:lpstr>Calculator</vt:lpstr>
      <vt:lpstr>Calculator: Packet Format</vt:lpstr>
      <vt:lpstr>Table Initializers</vt:lpstr>
      <vt:lpstr>Coding Break</vt:lpstr>
      <vt:lpstr>Simple Load Balancing</vt:lpstr>
      <vt:lpstr>Hashing (V1Model)</vt:lpstr>
      <vt:lpstr>Wrapping up &amp; Next Steps</vt:lpstr>
      <vt:lpstr>Why P416?</vt:lpstr>
      <vt:lpstr>Things we covered</vt:lpstr>
      <vt:lpstr>Things we didn’t cover</vt:lpstr>
      <vt:lpstr> The P4 Language Consortium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cp:lastModifiedBy>Eric Shih</cp:lastModifiedBy>
  <cp:revision>12</cp:revision>
  <dcterms:modified xsi:type="dcterms:W3CDTF">2020-11-27T16:36:22Z</dcterms:modified>
</cp:coreProperties>
</file>